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7780000" cy="16637000"/>
  <p:notesSz cx="17780000" cy="1663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33500" y="3464560"/>
            <a:ext cx="15113000" cy="2346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67000" y="6258560"/>
            <a:ext cx="12446000" cy="279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889000" y="2570480"/>
            <a:ext cx="7734300" cy="7376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156700" y="2570480"/>
            <a:ext cx="7734300" cy="7376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9000" y="447040"/>
            <a:ext cx="16002000" cy="1788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89000" y="2570480"/>
            <a:ext cx="16002000" cy="7376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045200" y="10393680"/>
            <a:ext cx="5689600" cy="55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889000" y="10393680"/>
            <a:ext cx="4089400" cy="55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2801601" y="10393680"/>
            <a:ext cx="4089400" cy="55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4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24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jpg"/><Relationship Id="rId4" Type="http://schemas.openxmlformats.org/officeDocument/2006/relationships/image" Target="../media/image69.png"/><Relationship Id="rId5" Type="http://schemas.openxmlformats.org/officeDocument/2006/relationships/image" Target="../media/image4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24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jp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69.png"/><Relationship Id="rId8" Type="http://schemas.openxmlformats.org/officeDocument/2006/relationships/image" Target="../media/image4.png"/><Relationship Id="rId9" Type="http://schemas.openxmlformats.org/officeDocument/2006/relationships/image" Target="../media/image76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24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jp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9.png"/><Relationship Id="rId11" Type="http://schemas.openxmlformats.org/officeDocument/2006/relationships/image" Target="../media/image69.png"/><Relationship Id="rId12" Type="http://schemas.openxmlformats.org/officeDocument/2006/relationships/image" Target="../media/image4.png"/><Relationship Id="rId13" Type="http://schemas.openxmlformats.org/officeDocument/2006/relationships/image" Target="../media/image70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24.png"/><Relationship Id="rId19" Type="http://schemas.openxmlformats.org/officeDocument/2006/relationships/image" Target="../media/image62.png"/><Relationship Id="rId20" Type="http://schemas.openxmlformats.org/officeDocument/2006/relationships/image" Target="../media/image82.png"/><Relationship Id="rId21" Type="http://schemas.openxmlformats.org/officeDocument/2006/relationships/image" Target="../media/image64.png"/><Relationship Id="rId22" Type="http://schemas.openxmlformats.org/officeDocument/2006/relationships/image" Target="../media/image65.png"/><Relationship Id="rId23" Type="http://schemas.openxmlformats.org/officeDocument/2006/relationships/image" Target="../media/image83.png"/><Relationship Id="rId24" Type="http://schemas.openxmlformats.org/officeDocument/2006/relationships/image" Target="../media/image6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69.png"/><Relationship Id="rId7" Type="http://schemas.openxmlformats.org/officeDocument/2006/relationships/image" Target="../media/image4.png"/><Relationship Id="rId8" Type="http://schemas.openxmlformats.org/officeDocument/2006/relationships/image" Target="../media/image76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24.png"/><Relationship Id="rId13" Type="http://schemas.openxmlformats.org/officeDocument/2006/relationships/image" Target="../media/image62.png"/><Relationship Id="rId14" Type="http://schemas.openxmlformats.org/officeDocument/2006/relationships/image" Target="../media/image82.png"/><Relationship Id="rId15" Type="http://schemas.openxmlformats.org/officeDocument/2006/relationships/image" Target="../media/image64.png"/><Relationship Id="rId16" Type="http://schemas.openxmlformats.org/officeDocument/2006/relationships/image" Target="../media/image65.png"/><Relationship Id="rId17" Type="http://schemas.openxmlformats.org/officeDocument/2006/relationships/image" Target="../media/image66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3" Type="http://schemas.openxmlformats.org/officeDocument/2006/relationships/image" Target="../media/image73.png"/><Relationship Id="rId4" Type="http://schemas.openxmlformats.org/officeDocument/2006/relationships/image" Target="../media/image84.png"/><Relationship Id="rId5" Type="http://schemas.openxmlformats.org/officeDocument/2006/relationships/image" Target="../media/image75.png"/><Relationship Id="rId6" Type="http://schemas.openxmlformats.org/officeDocument/2006/relationships/image" Target="../media/image69.png"/><Relationship Id="rId7" Type="http://schemas.openxmlformats.org/officeDocument/2006/relationships/image" Target="../media/image4.png"/><Relationship Id="rId8" Type="http://schemas.openxmlformats.org/officeDocument/2006/relationships/image" Target="../media/image76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44.png"/><Relationship Id="rId13" Type="http://schemas.openxmlformats.org/officeDocument/2006/relationships/image" Target="../media/image55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24.png"/><Relationship Id="rId18" Type="http://schemas.openxmlformats.org/officeDocument/2006/relationships/image" Target="../media/image62.png"/><Relationship Id="rId19" Type="http://schemas.openxmlformats.org/officeDocument/2006/relationships/image" Target="../media/image82.png"/><Relationship Id="rId20" Type="http://schemas.openxmlformats.org/officeDocument/2006/relationships/image" Target="../media/image64.png"/><Relationship Id="rId21" Type="http://schemas.openxmlformats.org/officeDocument/2006/relationships/image" Target="../media/image65.png"/><Relationship Id="rId22" Type="http://schemas.openxmlformats.org/officeDocument/2006/relationships/image" Target="../media/image66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92.png"/><Relationship Id="rId4" Type="http://schemas.openxmlformats.org/officeDocument/2006/relationships/image" Target="../media/image2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png"/><Relationship Id="rId3" Type="http://schemas.openxmlformats.org/officeDocument/2006/relationships/image" Target="../media/image24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27.png"/><Relationship Id="rId7" Type="http://schemas.openxmlformats.org/officeDocument/2006/relationships/image" Target="../media/image69.png"/><Relationship Id="rId8" Type="http://schemas.openxmlformats.org/officeDocument/2006/relationships/image" Target="../media/image4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98.png"/><Relationship Id="rId22" Type="http://schemas.openxmlformats.org/officeDocument/2006/relationships/image" Target="../media/image43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49.png"/><Relationship Id="rId4" Type="http://schemas.openxmlformats.org/officeDocument/2006/relationships/image" Target="../media/image35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51.png"/><Relationship Id="rId8" Type="http://schemas.openxmlformats.org/officeDocument/2006/relationships/image" Target="../media/image54.png"/><Relationship Id="rId9" Type="http://schemas.openxmlformats.org/officeDocument/2006/relationships/image" Target="../media/image53.png"/><Relationship Id="rId10" Type="http://schemas.openxmlformats.org/officeDocument/2006/relationships/image" Target="../media/image69.png"/><Relationship Id="rId11" Type="http://schemas.openxmlformats.org/officeDocument/2006/relationships/image" Target="../media/image4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49.png"/><Relationship Id="rId4" Type="http://schemas.openxmlformats.org/officeDocument/2006/relationships/image" Target="../media/image35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51.png"/><Relationship Id="rId8" Type="http://schemas.openxmlformats.org/officeDocument/2006/relationships/image" Target="../media/image54.png"/><Relationship Id="rId9" Type="http://schemas.openxmlformats.org/officeDocument/2006/relationships/image" Target="../media/image53.png"/><Relationship Id="rId10" Type="http://schemas.openxmlformats.org/officeDocument/2006/relationships/image" Target="../media/image69.png"/><Relationship Id="rId11" Type="http://schemas.openxmlformats.org/officeDocument/2006/relationships/image" Target="../media/image4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1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png"/><Relationship Id="rId3" Type="http://schemas.openxmlformats.org/officeDocument/2006/relationships/image" Target="../media/image24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27.png"/><Relationship Id="rId7" Type="http://schemas.openxmlformats.org/officeDocument/2006/relationships/image" Target="../media/image69.png"/><Relationship Id="rId8" Type="http://schemas.openxmlformats.org/officeDocument/2006/relationships/image" Target="../media/image4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43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98.png"/><Relationship Id="rId22" Type="http://schemas.openxmlformats.org/officeDocument/2006/relationships/image" Target="../media/image105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49.png"/><Relationship Id="rId4" Type="http://schemas.openxmlformats.org/officeDocument/2006/relationships/image" Target="../media/image35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51.png"/><Relationship Id="rId8" Type="http://schemas.openxmlformats.org/officeDocument/2006/relationships/image" Target="../media/image54.png"/><Relationship Id="rId9" Type="http://schemas.openxmlformats.org/officeDocument/2006/relationships/image" Target="../media/image53.png"/><Relationship Id="rId10" Type="http://schemas.openxmlformats.org/officeDocument/2006/relationships/image" Target="../media/image69.png"/><Relationship Id="rId11" Type="http://schemas.openxmlformats.org/officeDocument/2006/relationships/image" Target="../media/image4.png"/><Relationship Id="rId12" Type="http://schemas.openxmlformats.org/officeDocument/2006/relationships/image" Target="../media/image99.png"/><Relationship Id="rId13" Type="http://schemas.openxmlformats.org/officeDocument/2006/relationships/image" Target="../media/image106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49.png"/><Relationship Id="rId4" Type="http://schemas.openxmlformats.org/officeDocument/2006/relationships/image" Target="../media/image35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51.png"/><Relationship Id="rId8" Type="http://schemas.openxmlformats.org/officeDocument/2006/relationships/image" Target="../media/image54.png"/><Relationship Id="rId9" Type="http://schemas.openxmlformats.org/officeDocument/2006/relationships/image" Target="../media/image53.png"/><Relationship Id="rId10" Type="http://schemas.openxmlformats.org/officeDocument/2006/relationships/image" Target="../media/image69.png"/><Relationship Id="rId11" Type="http://schemas.openxmlformats.org/officeDocument/2006/relationships/image" Target="../media/image4.png"/><Relationship Id="rId12" Type="http://schemas.openxmlformats.org/officeDocument/2006/relationships/image" Target="../media/image99.png"/><Relationship Id="rId13" Type="http://schemas.openxmlformats.org/officeDocument/2006/relationships/image" Target="../media/image106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1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4.png"/><Relationship Id="rId5" Type="http://schemas.openxmlformats.org/officeDocument/2006/relationships/image" Target="../media/image70.png"/><Relationship Id="rId6" Type="http://schemas.openxmlformats.org/officeDocument/2006/relationships/image" Target="../media/image109.png"/><Relationship Id="rId7" Type="http://schemas.openxmlformats.org/officeDocument/2006/relationships/image" Target="../media/image24.png"/><Relationship Id="rId8" Type="http://schemas.openxmlformats.org/officeDocument/2006/relationships/image" Target="../media/image110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49.png"/><Relationship Id="rId4" Type="http://schemas.openxmlformats.org/officeDocument/2006/relationships/image" Target="../media/image35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51.png"/><Relationship Id="rId8" Type="http://schemas.openxmlformats.org/officeDocument/2006/relationships/image" Target="../media/image54.png"/><Relationship Id="rId9" Type="http://schemas.openxmlformats.org/officeDocument/2006/relationships/image" Target="../media/image53.png"/><Relationship Id="rId10" Type="http://schemas.openxmlformats.org/officeDocument/2006/relationships/image" Target="../media/image112.png"/><Relationship Id="rId11" Type="http://schemas.openxmlformats.org/officeDocument/2006/relationships/image" Target="../media/image4.png"/><Relationship Id="rId12" Type="http://schemas.openxmlformats.org/officeDocument/2006/relationships/image" Target="../media/image99.png"/><Relationship Id="rId13" Type="http://schemas.openxmlformats.org/officeDocument/2006/relationships/image" Target="../media/image106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1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49.png"/><Relationship Id="rId4" Type="http://schemas.openxmlformats.org/officeDocument/2006/relationships/image" Target="../media/image35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51.png"/><Relationship Id="rId8" Type="http://schemas.openxmlformats.org/officeDocument/2006/relationships/image" Target="../media/image54.png"/><Relationship Id="rId9" Type="http://schemas.openxmlformats.org/officeDocument/2006/relationships/image" Target="../media/image53.png"/><Relationship Id="rId10" Type="http://schemas.openxmlformats.org/officeDocument/2006/relationships/image" Target="../media/image112.png"/><Relationship Id="rId11" Type="http://schemas.openxmlformats.org/officeDocument/2006/relationships/image" Target="../media/image4.png"/><Relationship Id="rId12" Type="http://schemas.openxmlformats.org/officeDocument/2006/relationships/image" Target="../media/image99.png"/><Relationship Id="rId13" Type="http://schemas.openxmlformats.org/officeDocument/2006/relationships/image" Target="../media/image106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1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3" Type="http://schemas.openxmlformats.org/officeDocument/2006/relationships/image" Target="../media/image113.png"/><Relationship Id="rId4" Type="http://schemas.openxmlformats.org/officeDocument/2006/relationships/image" Target="../media/image116.png"/><Relationship Id="rId5" Type="http://schemas.openxmlformats.org/officeDocument/2006/relationships/image" Target="../media/image114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49.png"/><Relationship Id="rId4" Type="http://schemas.openxmlformats.org/officeDocument/2006/relationships/image" Target="../media/image35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51.png"/><Relationship Id="rId8" Type="http://schemas.openxmlformats.org/officeDocument/2006/relationships/image" Target="../media/image54.png"/><Relationship Id="rId9" Type="http://schemas.openxmlformats.org/officeDocument/2006/relationships/image" Target="../media/image53.png"/><Relationship Id="rId10" Type="http://schemas.openxmlformats.org/officeDocument/2006/relationships/image" Target="../media/image112.png"/><Relationship Id="rId11" Type="http://schemas.openxmlformats.org/officeDocument/2006/relationships/image" Target="../media/image4.png"/><Relationship Id="rId12" Type="http://schemas.openxmlformats.org/officeDocument/2006/relationships/image" Target="../media/image99.png"/><Relationship Id="rId13" Type="http://schemas.openxmlformats.org/officeDocument/2006/relationships/image" Target="../media/image106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1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49.png"/><Relationship Id="rId4" Type="http://schemas.openxmlformats.org/officeDocument/2006/relationships/image" Target="../media/image35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51.png"/><Relationship Id="rId8" Type="http://schemas.openxmlformats.org/officeDocument/2006/relationships/image" Target="../media/image54.png"/><Relationship Id="rId9" Type="http://schemas.openxmlformats.org/officeDocument/2006/relationships/image" Target="../media/image53.png"/><Relationship Id="rId10" Type="http://schemas.openxmlformats.org/officeDocument/2006/relationships/image" Target="../media/image112.png"/><Relationship Id="rId11" Type="http://schemas.openxmlformats.org/officeDocument/2006/relationships/image" Target="../media/image4.png"/><Relationship Id="rId12" Type="http://schemas.openxmlformats.org/officeDocument/2006/relationships/image" Target="../media/image99.png"/><Relationship Id="rId13" Type="http://schemas.openxmlformats.org/officeDocument/2006/relationships/image" Target="../media/image106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1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49.png"/><Relationship Id="rId4" Type="http://schemas.openxmlformats.org/officeDocument/2006/relationships/image" Target="../media/image35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51.png"/><Relationship Id="rId8" Type="http://schemas.openxmlformats.org/officeDocument/2006/relationships/image" Target="../media/image54.png"/><Relationship Id="rId9" Type="http://schemas.openxmlformats.org/officeDocument/2006/relationships/image" Target="../media/image53.png"/><Relationship Id="rId10" Type="http://schemas.openxmlformats.org/officeDocument/2006/relationships/image" Target="../media/image112.png"/><Relationship Id="rId11" Type="http://schemas.openxmlformats.org/officeDocument/2006/relationships/image" Target="../media/image4.png"/><Relationship Id="rId12" Type="http://schemas.openxmlformats.org/officeDocument/2006/relationships/image" Target="../media/image99.png"/><Relationship Id="rId13" Type="http://schemas.openxmlformats.org/officeDocument/2006/relationships/image" Target="../media/image117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118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4.png"/><Relationship Id="rId7" Type="http://schemas.openxmlformats.org/officeDocument/2006/relationships/image" Target="../media/image1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18.png"/><Relationship Id="rId8" Type="http://schemas.openxmlformats.org/officeDocument/2006/relationships/image" Target="../media/image23.png"/><Relationship Id="rId9" Type="http://schemas.openxmlformats.org/officeDocument/2006/relationships/image" Target="../media/image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5.png"/><Relationship Id="rId8" Type="http://schemas.openxmlformats.org/officeDocument/2006/relationships/image" Target="../media/image4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41.png"/><Relationship Id="rId23" Type="http://schemas.openxmlformats.org/officeDocument/2006/relationships/image" Target="../media/image42.png"/><Relationship Id="rId24" Type="http://schemas.openxmlformats.org/officeDocument/2006/relationships/image" Target="../media/image4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48.png"/><Relationship Id="rId9" Type="http://schemas.openxmlformats.org/officeDocument/2006/relationships/image" Target="../media/image4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49.png"/><Relationship Id="rId4" Type="http://schemas.openxmlformats.org/officeDocument/2006/relationships/image" Target="../media/image35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.png"/><Relationship Id="rId11" Type="http://schemas.openxmlformats.org/officeDocument/2006/relationships/image" Target="../media/image4.png"/><Relationship Id="rId12" Type="http://schemas.openxmlformats.org/officeDocument/2006/relationships/image" Target="../media/image44.png"/><Relationship Id="rId13" Type="http://schemas.openxmlformats.org/officeDocument/2006/relationships/image" Target="../media/image55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1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49.png"/><Relationship Id="rId4" Type="http://schemas.openxmlformats.org/officeDocument/2006/relationships/image" Target="../media/image35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51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6.png"/><Relationship Id="rId11" Type="http://schemas.openxmlformats.org/officeDocument/2006/relationships/image" Target="../media/image5.png"/><Relationship Id="rId12" Type="http://schemas.openxmlformats.org/officeDocument/2006/relationships/image" Target="../media/image4.png"/><Relationship Id="rId13" Type="http://schemas.openxmlformats.org/officeDocument/2006/relationships/image" Target="../media/image44.png"/><Relationship Id="rId14" Type="http://schemas.openxmlformats.org/officeDocument/2006/relationships/image" Target="../media/image55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1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7780000" cy="11169650"/>
          </a:xfrm>
          <a:custGeom>
            <a:avLst/>
            <a:gdLst/>
            <a:ahLst/>
            <a:cxnLst/>
            <a:rect l="l" t="t" r="r" b="b"/>
            <a:pathLst>
              <a:path w="17780000" h="11169650">
                <a:moveTo>
                  <a:pt x="17780000" y="0"/>
                </a:moveTo>
                <a:lnTo>
                  <a:pt x="0" y="0"/>
                </a:lnTo>
                <a:lnTo>
                  <a:pt x="0" y="11169650"/>
                </a:lnTo>
                <a:lnTo>
                  <a:pt x="17780000" y="11169650"/>
                </a:lnTo>
                <a:lnTo>
                  <a:pt x="17780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7780000" cy="11176000"/>
            <a:chOff x="0" y="0"/>
            <a:chExt cx="17780000" cy="11176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7780000" cy="12700"/>
            </a:xfrm>
            <a:custGeom>
              <a:avLst/>
              <a:gdLst/>
              <a:ahLst/>
              <a:cxnLst/>
              <a:rect l="l" t="t" r="r" b="b"/>
              <a:pathLst>
                <a:path w="17780000" h="12700">
                  <a:moveTo>
                    <a:pt x="0" y="12700"/>
                  </a:moveTo>
                  <a:lnTo>
                    <a:pt x="17780000" y="12700"/>
                  </a:lnTo>
                  <a:lnTo>
                    <a:pt x="177800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5800"/>
              <a:ext cx="17780000" cy="104902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1200"/>
              <a:ext cx="17780000" cy="104648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2788900" y="736600"/>
              <a:ext cx="4991100" cy="2679700"/>
            </a:xfrm>
            <a:custGeom>
              <a:avLst/>
              <a:gdLst/>
              <a:ahLst/>
              <a:cxnLst/>
              <a:rect l="l" t="t" r="r" b="b"/>
              <a:pathLst>
                <a:path w="4991100" h="2679700">
                  <a:moveTo>
                    <a:pt x="0" y="2679700"/>
                  </a:moveTo>
                  <a:lnTo>
                    <a:pt x="4991100" y="2679700"/>
                  </a:lnTo>
                  <a:lnTo>
                    <a:pt x="4991100" y="0"/>
                  </a:lnTo>
                  <a:lnTo>
                    <a:pt x="0" y="0"/>
                  </a:lnTo>
                  <a:lnTo>
                    <a:pt x="0" y="2679700"/>
                  </a:lnTo>
                  <a:close/>
                </a:path>
              </a:pathLst>
            </a:custGeom>
            <a:solidFill>
              <a:srgbClr val="D9D9D9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583026" y="5356224"/>
              <a:ext cx="730250" cy="730250"/>
            </a:xfrm>
            <a:custGeom>
              <a:avLst/>
              <a:gdLst/>
              <a:ahLst/>
              <a:cxnLst/>
              <a:rect l="l" t="t" r="r" b="b"/>
              <a:pathLst>
                <a:path w="730250" h="730250">
                  <a:moveTo>
                    <a:pt x="730250" y="365125"/>
                  </a:moveTo>
                  <a:lnTo>
                    <a:pt x="726909" y="315582"/>
                  </a:lnTo>
                  <a:lnTo>
                    <a:pt x="717207" y="268071"/>
                  </a:lnTo>
                  <a:lnTo>
                    <a:pt x="701548" y="223012"/>
                  </a:lnTo>
                  <a:lnTo>
                    <a:pt x="680389" y="180848"/>
                  </a:lnTo>
                  <a:lnTo>
                    <a:pt x="654164" y="142011"/>
                  </a:lnTo>
                  <a:lnTo>
                    <a:pt x="623303" y="106946"/>
                  </a:lnTo>
                  <a:lnTo>
                    <a:pt x="588238" y="76085"/>
                  </a:lnTo>
                  <a:lnTo>
                    <a:pt x="549402" y="49860"/>
                  </a:lnTo>
                  <a:lnTo>
                    <a:pt x="507238" y="28702"/>
                  </a:lnTo>
                  <a:lnTo>
                    <a:pt x="462178" y="13042"/>
                  </a:lnTo>
                  <a:lnTo>
                    <a:pt x="414667" y="3340"/>
                  </a:lnTo>
                  <a:lnTo>
                    <a:pt x="365125" y="0"/>
                  </a:lnTo>
                  <a:lnTo>
                    <a:pt x="315569" y="3340"/>
                  </a:lnTo>
                  <a:lnTo>
                    <a:pt x="268058" y="13042"/>
                  </a:lnTo>
                  <a:lnTo>
                    <a:pt x="222999" y="28702"/>
                  </a:lnTo>
                  <a:lnTo>
                    <a:pt x="180835" y="49860"/>
                  </a:lnTo>
                  <a:lnTo>
                    <a:pt x="141998" y="76085"/>
                  </a:lnTo>
                  <a:lnTo>
                    <a:pt x="106934" y="106946"/>
                  </a:lnTo>
                  <a:lnTo>
                    <a:pt x="76073" y="142011"/>
                  </a:lnTo>
                  <a:lnTo>
                    <a:pt x="49847" y="180848"/>
                  </a:lnTo>
                  <a:lnTo>
                    <a:pt x="28689" y="223012"/>
                  </a:lnTo>
                  <a:lnTo>
                    <a:pt x="13030" y="268071"/>
                  </a:lnTo>
                  <a:lnTo>
                    <a:pt x="3327" y="315582"/>
                  </a:lnTo>
                  <a:lnTo>
                    <a:pt x="0" y="365125"/>
                  </a:lnTo>
                  <a:lnTo>
                    <a:pt x="3327" y="414680"/>
                  </a:lnTo>
                  <a:lnTo>
                    <a:pt x="13030" y="462191"/>
                  </a:lnTo>
                  <a:lnTo>
                    <a:pt x="28689" y="507250"/>
                  </a:lnTo>
                  <a:lnTo>
                    <a:pt x="49847" y="549414"/>
                  </a:lnTo>
                  <a:lnTo>
                    <a:pt x="76073" y="588251"/>
                  </a:lnTo>
                  <a:lnTo>
                    <a:pt x="106934" y="623316"/>
                  </a:lnTo>
                  <a:lnTo>
                    <a:pt x="141998" y="654177"/>
                  </a:lnTo>
                  <a:lnTo>
                    <a:pt x="180835" y="680402"/>
                  </a:lnTo>
                  <a:lnTo>
                    <a:pt x="222999" y="701560"/>
                  </a:lnTo>
                  <a:lnTo>
                    <a:pt x="268058" y="717219"/>
                  </a:lnTo>
                  <a:lnTo>
                    <a:pt x="315569" y="726922"/>
                  </a:lnTo>
                  <a:lnTo>
                    <a:pt x="365125" y="730250"/>
                  </a:lnTo>
                  <a:lnTo>
                    <a:pt x="414667" y="726922"/>
                  </a:lnTo>
                  <a:lnTo>
                    <a:pt x="462178" y="717219"/>
                  </a:lnTo>
                  <a:lnTo>
                    <a:pt x="507238" y="701560"/>
                  </a:lnTo>
                  <a:lnTo>
                    <a:pt x="549402" y="680402"/>
                  </a:lnTo>
                  <a:lnTo>
                    <a:pt x="588238" y="654177"/>
                  </a:lnTo>
                  <a:lnTo>
                    <a:pt x="623303" y="623316"/>
                  </a:lnTo>
                  <a:lnTo>
                    <a:pt x="654164" y="588251"/>
                  </a:lnTo>
                  <a:lnTo>
                    <a:pt x="680389" y="549414"/>
                  </a:lnTo>
                  <a:lnTo>
                    <a:pt x="701548" y="507250"/>
                  </a:lnTo>
                  <a:lnTo>
                    <a:pt x="717207" y="462191"/>
                  </a:lnTo>
                  <a:lnTo>
                    <a:pt x="726909" y="414680"/>
                  </a:lnTo>
                  <a:lnTo>
                    <a:pt x="730250" y="365125"/>
                  </a:lnTo>
                  <a:close/>
                </a:path>
              </a:pathLst>
            </a:custGeom>
            <a:solidFill>
              <a:srgbClr val="FFFFFF">
                <a:alpha val="6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563975" y="5337175"/>
              <a:ext cx="768350" cy="768350"/>
            </a:xfrm>
            <a:custGeom>
              <a:avLst/>
              <a:gdLst/>
              <a:ahLst/>
              <a:cxnLst/>
              <a:rect l="l" t="t" r="r" b="b"/>
              <a:pathLst>
                <a:path w="768350" h="768350">
                  <a:moveTo>
                    <a:pt x="384175" y="768350"/>
                  </a:moveTo>
                  <a:lnTo>
                    <a:pt x="432365" y="765356"/>
                  </a:lnTo>
                  <a:lnTo>
                    <a:pt x="478768" y="756616"/>
                  </a:lnTo>
                  <a:lnTo>
                    <a:pt x="523026" y="742490"/>
                  </a:lnTo>
                  <a:lnTo>
                    <a:pt x="564777" y="723337"/>
                  </a:lnTo>
                  <a:lnTo>
                    <a:pt x="603662" y="699518"/>
                  </a:lnTo>
                  <a:lnTo>
                    <a:pt x="639320" y="671392"/>
                  </a:lnTo>
                  <a:lnTo>
                    <a:pt x="671392" y="639320"/>
                  </a:lnTo>
                  <a:lnTo>
                    <a:pt x="699518" y="603662"/>
                  </a:lnTo>
                  <a:lnTo>
                    <a:pt x="723337" y="564777"/>
                  </a:lnTo>
                  <a:lnTo>
                    <a:pt x="742490" y="523026"/>
                  </a:lnTo>
                  <a:lnTo>
                    <a:pt x="756616" y="478768"/>
                  </a:lnTo>
                  <a:lnTo>
                    <a:pt x="765356" y="432365"/>
                  </a:lnTo>
                  <a:lnTo>
                    <a:pt x="768350" y="384174"/>
                  </a:lnTo>
                  <a:lnTo>
                    <a:pt x="765356" y="335984"/>
                  </a:lnTo>
                  <a:lnTo>
                    <a:pt x="756616" y="289581"/>
                  </a:lnTo>
                  <a:lnTo>
                    <a:pt x="742476" y="245293"/>
                  </a:lnTo>
                  <a:lnTo>
                    <a:pt x="723337" y="203572"/>
                  </a:lnTo>
                  <a:lnTo>
                    <a:pt x="699518" y="164687"/>
                  </a:lnTo>
                  <a:lnTo>
                    <a:pt x="671392" y="129029"/>
                  </a:lnTo>
                  <a:lnTo>
                    <a:pt x="639320" y="96957"/>
                  </a:lnTo>
                  <a:lnTo>
                    <a:pt x="603662" y="68831"/>
                  </a:lnTo>
                  <a:lnTo>
                    <a:pt x="564777" y="45012"/>
                  </a:lnTo>
                  <a:lnTo>
                    <a:pt x="523026" y="25859"/>
                  </a:lnTo>
                  <a:lnTo>
                    <a:pt x="478768" y="11733"/>
                  </a:lnTo>
                  <a:lnTo>
                    <a:pt x="432365" y="2993"/>
                  </a:lnTo>
                  <a:lnTo>
                    <a:pt x="384175" y="0"/>
                  </a:lnTo>
                  <a:lnTo>
                    <a:pt x="384175" y="38100"/>
                  </a:lnTo>
                  <a:lnTo>
                    <a:pt x="431135" y="41259"/>
                  </a:lnTo>
                  <a:lnTo>
                    <a:pt x="476175" y="50462"/>
                  </a:lnTo>
                  <a:lnTo>
                    <a:pt x="518883" y="65296"/>
                  </a:lnTo>
                  <a:lnTo>
                    <a:pt x="558845" y="85349"/>
                  </a:lnTo>
                  <a:lnTo>
                    <a:pt x="595651" y="110208"/>
                  </a:lnTo>
                  <a:lnTo>
                    <a:pt x="628887" y="139462"/>
                  </a:lnTo>
                  <a:lnTo>
                    <a:pt x="658141" y="172698"/>
                  </a:lnTo>
                  <a:lnTo>
                    <a:pt x="683000" y="209504"/>
                  </a:lnTo>
                  <a:lnTo>
                    <a:pt x="703053" y="249466"/>
                  </a:lnTo>
                  <a:lnTo>
                    <a:pt x="717887" y="292174"/>
                  </a:lnTo>
                  <a:lnTo>
                    <a:pt x="727090" y="337214"/>
                  </a:lnTo>
                  <a:lnTo>
                    <a:pt x="730250" y="384174"/>
                  </a:lnTo>
                  <a:lnTo>
                    <a:pt x="727090" y="431135"/>
                  </a:lnTo>
                  <a:lnTo>
                    <a:pt x="717887" y="476175"/>
                  </a:lnTo>
                  <a:lnTo>
                    <a:pt x="703053" y="518883"/>
                  </a:lnTo>
                  <a:lnTo>
                    <a:pt x="683000" y="558845"/>
                  </a:lnTo>
                  <a:lnTo>
                    <a:pt x="658141" y="595651"/>
                  </a:lnTo>
                  <a:lnTo>
                    <a:pt x="628887" y="628887"/>
                  </a:lnTo>
                  <a:lnTo>
                    <a:pt x="595651" y="658141"/>
                  </a:lnTo>
                  <a:lnTo>
                    <a:pt x="558845" y="683000"/>
                  </a:lnTo>
                  <a:lnTo>
                    <a:pt x="518883" y="703053"/>
                  </a:lnTo>
                  <a:lnTo>
                    <a:pt x="476175" y="717887"/>
                  </a:lnTo>
                  <a:lnTo>
                    <a:pt x="431135" y="727090"/>
                  </a:lnTo>
                  <a:lnTo>
                    <a:pt x="384175" y="730250"/>
                  </a:lnTo>
                  <a:lnTo>
                    <a:pt x="384175" y="768350"/>
                  </a:lnTo>
                  <a:close/>
                </a:path>
                <a:path w="768350" h="768350">
                  <a:moveTo>
                    <a:pt x="384175" y="768350"/>
                  </a:moveTo>
                  <a:lnTo>
                    <a:pt x="384175" y="730250"/>
                  </a:lnTo>
                  <a:lnTo>
                    <a:pt x="337214" y="727090"/>
                  </a:lnTo>
                  <a:lnTo>
                    <a:pt x="292174" y="717887"/>
                  </a:lnTo>
                  <a:lnTo>
                    <a:pt x="249466" y="703053"/>
                  </a:lnTo>
                  <a:lnTo>
                    <a:pt x="209504" y="683000"/>
                  </a:lnTo>
                  <a:lnTo>
                    <a:pt x="172698" y="658141"/>
                  </a:lnTo>
                  <a:lnTo>
                    <a:pt x="139462" y="628887"/>
                  </a:lnTo>
                  <a:lnTo>
                    <a:pt x="110208" y="595651"/>
                  </a:lnTo>
                  <a:lnTo>
                    <a:pt x="85349" y="558845"/>
                  </a:lnTo>
                  <a:lnTo>
                    <a:pt x="65296" y="518883"/>
                  </a:lnTo>
                  <a:lnTo>
                    <a:pt x="50462" y="476175"/>
                  </a:lnTo>
                  <a:lnTo>
                    <a:pt x="41259" y="431135"/>
                  </a:lnTo>
                  <a:lnTo>
                    <a:pt x="38100" y="384174"/>
                  </a:lnTo>
                  <a:lnTo>
                    <a:pt x="41259" y="337214"/>
                  </a:lnTo>
                  <a:lnTo>
                    <a:pt x="50462" y="292174"/>
                  </a:lnTo>
                  <a:lnTo>
                    <a:pt x="65296" y="249466"/>
                  </a:lnTo>
                  <a:lnTo>
                    <a:pt x="85349" y="209504"/>
                  </a:lnTo>
                  <a:lnTo>
                    <a:pt x="110208" y="172698"/>
                  </a:lnTo>
                  <a:lnTo>
                    <a:pt x="139462" y="139462"/>
                  </a:lnTo>
                  <a:lnTo>
                    <a:pt x="172698" y="110208"/>
                  </a:lnTo>
                  <a:lnTo>
                    <a:pt x="209504" y="85349"/>
                  </a:lnTo>
                  <a:lnTo>
                    <a:pt x="249466" y="65296"/>
                  </a:lnTo>
                  <a:lnTo>
                    <a:pt x="292174" y="50462"/>
                  </a:lnTo>
                  <a:lnTo>
                    <a:pt x="337214" y="41259"/>
                  </a:lnTo>
                  <a:lnTo>
                    <a:pt x="384175" y="38100"/>
                  </a:lnTo>
                  <a:lnTo>
                    <a:pt x="384175" y="0"/>
                  </a:lnTo>
                  <a:lnTo>
                    <a:pt x="335984" y="2993"/>
                  </a:lnTo>
                  <a:lnTo>
                    <a:pt x="289581" y="11733"/>
                  </a:lnTo>
                  <a:lnTo>
                    <a:pt x="245323" y="25859"/>
                  </a:lnTo>
                  <a:lnTo>
                    <a:pt x="203572" y="45012"/>
                  </a:lnTo>
                  <a:lnTo>
                    <a:pt x="164687" y="68831"/>
                  </a:lnTo>
                  <a:lnTo>
                    <a:pt x="129029" y="96957"/>
                  </a:lnTo>
                  <a:lnTo>
                    <a:pt x="96957" y="129029"/>
                  </a:lnTo>
                  <a:lnTo>
                    <a:pt x="68831" y="164687"/>
                  </a:lnTo>
                  <a:lnTo>
                    <a:pt x="45012" y="203572"/>
                  </a:lnTo>
                  <a:lnTo>
                    <a:pt x="25859" y="245323"/>
                  </a:lnTo>
                  <a:lnTo>
                    <a:pt x="11733" y="289581"/>
                  </a:lnTo>
                  <a:lnTo>
                    <a:pt x="2993" y="335984"/>
                  </a:lnTo>
                  <a:lnTo>
                    <a:pt x="0" y="384174"/>
                  </a:lnTo>
                  <a:lnTo>
                    <a:pt x="2993" y="432365"/>
                  </a:lnTo>
                  <a:lnTo>
                    <a:pt x="11733" y="478768"/>
                  </a:lnTo>
                  <a:lnTo>
                    <a:pt x="25873" y="523056"/>
                  </a:lnTo>
                  <a:lnTo>
                    <a:pt x="45012" y="564777"/>
                  </a:lnTo>
                  <a:lnTo>
                    <a:pt x="68831" y="603662"/>
                  </a:lnTo>
                  <a:lnTo>
                    <a:pt x="96957" y="639320"/>
                  </a:lnTo>
                  <a:lnTo>
                    <a:pt x="129029" y="671392"/>
                  </a:lnTo>
                  <a:lnTo>
                    <a:pt x="164687" y="699518"/>
                  </a:lnTo>
                  <a:lnTo>
                    <a:pt x="203572" y="723337"/>
                  </a:lnTo>
                  <a:lnTo>
                    <a:pt x="245323" y="742490"/>
                  </a:lnTo>
                  <a:lnTo>
                    <a:pt x="289581" y="756616"/>
                  </a:lnTo>
                  <a:lnTo>
                    <a:pt x="335984" y="765356"/>
                  </a:lnTo>
                  <a:lnTo>
                    <a:pt x="384175" y="768350"/>
                  </a:lnTo>
                  <a:close/>
                </a:path>
                <a:path w="768350" h="768350">
                  <a:moveTo>
                    <a:pt x="370704" y="251595"/>
                  </a:moveTo>
                  <a:lnTo>
                    <a:pt x="397645" y="224654"/>
                  </a:lnTo>
                  <a:lnTo>
                    <a:pt x="391343" y="220470"/>
                  </a:lnTo>
                  <a:lnTo>
                    <a:pt x="384175" y="219075"/>
                  </a:lnTo>
                  <a:lnTo>
                    <a:pt x="377006" y="220470"/>
                  </a:lnTo>
                  <a:lnTo>
                    <a:pt x="370704" y="224654"/>
                  </a:lnTo>
                  <a:lnTo>
                    <a:pt x="366520" y="230956"/>
                  </a:lnTo>
                  <a:lnTo>
                    <a:pt x="365125" y="238125"/>
                  </a:lnTo>
                  <a:lnTo>
                    <a:pt x="366520" y="245293"/>
                  </a:lnTo>
                  <a:lnTo>
                    <a:pt x="370704" y="251595"/>
                  </a:lnTo>
                  <a:close/>
                </a:path>
                <a:path w="768350" h="768350">
                  <a:moveTo>
                    <a:pt x="530225" y="384174"/>
                  </a:moveTo>
                  <a:lnTo>
                    <a:pt x="543695" y="370704"/>
                  </a:lnTo>
                  <a:lnTo>
                    <a:pt x="397645" y="224654"/>
                  </a:lnTo>
                  <a:lnTo>
                    <a:pt x="370704" y="251595"/>
                  </a:lnTo>
                  <a:lnTo>
                    <a:pt x="484233" y="365125"/>
                  </a:lnTo>
                  <a:lnTo>
                    <a:pt x="530225" y="365125"/>
                  </a:lnTo>
                  <a:lnTo>
                    <a:pt x="530225" y="384174"/>
                  </a:lnTo>
                  <a:close/>
                </a:path>
                <a:path w="768350" h="768350">
                  <a:moveTo>
                    <a:pt x="530225" y="384174"/>
                  </a:moveTo>
                  <a:lnTo>
                    <a:pt x="530225" y="365125"/>
                  </a:lnTo>
                  <a:lnTo>
                    <a:pt x="484233" y="365125"/>
                  </a:lnTo>
                  <a:lnTo>
                    <a:pt x="489812" y="370704"/>
                  </a:lnTo>
                  <a:lnTo>
                    <a:pt x="516754" y="370704"/>
                  </a:lnTo>
                  <a:lnTo>
                    <a:pt x="530225" y="384174"/>
                  </a:lnTo>
                  <a:close/>
                </a:path>
                <a:path w="768350" h="768350">
                  <a:moveTo>
                    <a:pt x="238125" y="403225"/>
                  </a:moveTo>
                  <a:lnTo>
                    <a:pt x="484233" y="403225"/>
                  </a:lnTo>
                  <a:lnTo>
                    <a:pt x="503283" y="384174"/>
                  </a:lnTo>
                  <a:lnTo>
                    <a:pt x="484233" y="365125"/>
                  </a:lnTo>
                  <a:lnTo>
                    <a:pt x="238125" y="365125"/>
                  </a:lnTo>
                  <a:lnTo>
                    <a:pt x="238125" y="403225"/>
                  </a:lnTo>
                  <a:close/>
                </a:path>
                <a:path w="768350" h="768350">
                  <a:moveTo>
                    <a:pt x="238125" y="403225"/>
                  </a:moveTo>
                  <a:lnTo>
                    <a:pt x="238125" y="365125"/>
                  </a:lnTo>
                  <a:lnTo>
                    <a:pt x="230710" y="366622"/>
                  </a:lnTo>
                  <a:lnTo>
                    <a:pt x="224654" y="370704"/>
                  </a:lnTo>
                  <a:lnTo>
                    <a:pt x="220572" y="376760"/>
                  </a:lnTo>
                  <a:lnTo>
                    <a:pt x="219075" y="384174"/>
                  </a:lnTo>
                  <a:lnTo>
                    <a:pt x="220572" y="391589"/>
                  </a:lnTo>
                  <a:lnTo>
                    <a:pt x="224655" y="397645"/>
                  </a:lnTo>
                  <a:lnTo>
                    <a:pt x="230710" y="401727"/>
                  </a:lnTo>
                  <a:lnTo>
                    <a:pt x="238125" y="403225"/>
                  </a:lnTo>
                  <a:close/>
                </a:path>
                <a:path w="768350" h="768350">
                  <a:moveTo>
                    <a:pt x="543695" y="397645"/>
                  </a:moveTo>
                  <a:lnTo>
                    <a:pt x="547879" y="391343"/>
                  </a:lnTo>
                  <a:lnTo>
                    <a:pt x="549274" y="384174"/>
                  </a:lnTo>
                  <a:lnTo>
                    <a:pt x="547879" y="377006"/>
                  </a:lnTo>
                  <a:lnTo>
                    <a:pt x="543695" y="370704"/>
                  </a:lnTo>
                  <a:lnTo>
                    <a:pt x="530225" y="384174"/>
                  </a:lnTo>
                  <a:lnTo>
                    <a:pt x="543695" y="397645"/>
                  </a:lnTo>
                  <a:close/>
                </a:path>
                <a:path w="768350" h="768350">
                  <a:moveTo>
                    <a:pt x="516754" y="397645"/>
                  </a:moveTo>
                  <a:lnTo>
                    <a:pt x="530225" y="384174"/>
                  </a:lnTo>
                  <a:lnTo>
                    <a:pt x="516753" y="370704"/>
                  </a:lnTo>
                  <a:lnTo>
                    <a:pt x="503283" y="384174"/>
                  </a:lnTo>
                  <a:lnTo>
                    <a:pt x="516754" y="397645"/>
                  </a:lnTo>
                  <a:close/>
                </a:path>
                <a:path w="768350" h="768350">
                  <a:moveTo>
                    <a:pt x="503283" y="384174"/>
                  </a:moveTo>
                  <a:lnTo>
                    <a:pt x="516754" y="370704"/>
                  </a:lnTo>
                  <a:lnTo>
                    <a:pt x="489812" y="370704"/>
                  </a:lnTo>
                  <a:lnTo>
                    <a:pt x="503283" y="384174"/>
                  </a:lnTo>
                  <a:close/>
                </a:path>
                <a:path w="768350" h="768350">
                  <a:moveTo>
                    <a:pt x="397645" y="543695"/>
                  </a:moveTo>
                  <a:lnTo>
                    <a:pt x="543695" y="397645"/>
                  </a:lnTo>
                  <a:lnTo>
                    <a:pt x="530225" y="384174"/>
                  </a:lnTo>
                  <a:lnTo>
                    <a:pt x="530225" y="403225"/>
                  </a:lnTo>
                  <a:lnTo>
                    <a:pt x="484233" y="403225"/>
                  </a:lnTo>
                  <a:lnTo>
                    <a:pt x="370704" y="516754"/>
                  </a:lnTo>
                  <a:lnTo>
                    <a:pt x="397645" y="543695"/>
                  </a:lnTo>
                  <a:close/>
                </a:path>
                <a:path w="768350" h="768350">
                  <a:moveTo>
                    <a:pt x="484233" y="403225"/>
                  </a:moveTo>
                  <a:lnTo>
                    <a:pt x="530225" y="403225"/>
                  </a:lnTo>
                  <a:lnTo>
                    <a:pt x="530225" y="384174"/>
                  </a:lnTo>
                  <a:lnTo>
                    <a:pt x="516754" y="397645"/>
                  </a:lnTo>
                  <a:lnTo>
                    <a:pt x="489812" y="397645"/>
                  </a:lnTo>
                  <a:lnTo>
                    <a:pt x="484233" y="403225"/>
                  </a:lnTo>
                  <a:close/>
                </a:path>
                <a:path w="768350" h="768350">
                  <a:moveTo>
                    <a:pt x="489812" y="397645"/>
                  </a:moveTo>
                  <a:lnTo>
                    <a:pt x="516754" y="397645"/>
                  </a:lnTo>
                  <a:lnTo>
                    <a:pt x="503283" y="384174"/>
                  </a:lnTo>
                  <a:lnTo>
                    <a:pt x="489812" y="397645"/>
                  </a:lnTo>
                  <a:close/>
                </a:path>
                <a:path w="768350" h="768350">
                  <a:moveTo>
                    <a:pt x="384175" y="549274"/>
                  </a:moveTo>
                  <a:lnTo>
                    <a:pt x="391343" y="547879"/>
                  </a:lnTo>
                  <a:lnTo>
                    <a:pt x="397645" y="543695"/>
                  </a:lnTo>
                  <a:lnTo>
                    <a:pt x="370704" y="516754"/>
                  </a:lnTo>
                  <a:lnTo>
                    <a:pt x="366520" y="523056"/>
                  </a:lnTo>
                  <a:lnTo>
                    <a:pt x="365125" y="530225"/>
                  </a:lnTo>
                  <a:lnTo>
                    <a:pt x="366520" y="537393"/>
                  </a:lnTo>
                  <a:lnTo>
                    <a:pt x="370704" y="543695"/>
                  </a:lnTo>
                  <a:lnTo>
                    <a:pt x="377006" y="547879"/>
                  </a:lnTo>
                  <a:lnTo>
                    <a:pt x="384175" y="549274"/>
                  </a:lnTo>
                  <a:close/>
                </a:path>
              </a:pathLst>
            </a:custGeom>
            <a:solidFill>
              <a:srgbClr val="1E1E1E">
                <a:alpha val="6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01625" y="5356224"/>
              <a:ext cx="730250" cy="730250"/>
            </a:xfrm>
            <a:custGeom>
              <a:avLst/>
              <a:gdLst/>
              <a:ahLst/>
              <a:cxnLst/>
              <a:rect l="l" t="t" r="r" b="b"/>
              <a:pathLst>
                <a:path w="730250" h="730250">
                  <a:moveTo>
                    <a:pt x="730250" y="365125"/>
                  </a:moveTo>
                  <a:lnTo>
                    <a:pt x="726909" y="315582"/>
                  </a:lnTo>
                  <a:lnTo>
                    <a:pt x="717207" y="268071"/>
                  </a:lnTo>
                  <a:lnTo>
                    <a:pt x="701548" y="223012"/>
                  </a:lnTo>
                  <a:lnTo>
                    <a:pt x="680389" y="180848"/>
                  </a:lnTo>
                  <a:lnTo>
                    <a:pt x="654164" y="142011"/>
                  </a:lnTo>
                  <a:lnTo>
                    <a:pt x="623303" y="106946"/>
                  </a:lnTo>
                  <a:lnTo>
                    <a:pt x="588238" y="76085"/>
                  </a:lnTo>
                  <a:lnTo>
                    <a:pt x="549402" y="49860"/>
                  </a:lnTo>
                  <a:lnTo>
                    <a:pt x="507238" y="28702"/>
                  </a:lnTo>
                  <a:lnTo>
                    <a:pt x="462178" y="13042"/>
                  </a:lnTo>
                  <a:lnTo>
                    <a:pt x="414667" y="3340"/>
                  </a:lnTo>
                  <a:lnTo>
                    <a:pt x="365125" y="0"/>
                  </a:lnTo>
                  <a:lnTo>
                    <a:pt x="315569" y="3340"/>
                  </a:lnTo>
                  <a:lnTo>
                    <a:pt x="268058" y="13042"/>
                  </a:lnTo>
                  <a:lnTo>
                    <a:pt x="222999" y="28702"/>
                  </a:lnTo>
                  <a:lnTo>
                    <a:pt x="180835" y="49860"/>
                  </a:lnTo>
                  <a:lnTo>
                    <a:pt x="141998" y="76085"/>
                  </a:lnTo>
                  <a:lnTo>
                    <a:pt x="106934" y="106946"/>
                  </a:lnTo>
                  <a:lnTo>
                    <a:pt x="76073" y="142011"/>
                  </a:lnTo>
                  <a:lnTo>
                    <a:pt x="49847" y="180848"/>
                  </a:lnTo>
                  <a:lnTo>
                    <a:pt x="28689" y="223012"/>
                  </a:lnTo>
                  <a:lnTo>
                    <a:pt x="13030" y="268071"/>
                  </a:lnTo>
                  <a:lnTo>
                    <a:pt x="3327" y="315582"/>
                  </a:lnTo>
                  <a:lnTo>
                    <a:pt x="0" y="365125"/>
                  </a:lnTo>
                  <a:lnTo>
                    <a:pt x="3327" y="414680"/>
                  </a:lnTo>
                  <a:lnTo>
                    <a:pt x="13030" y="462191"/>
                  </a:lnTo>
                  <a:lnTo>
                    <a:pt x="28689" y="507250"/>
                  </a:lnTo>
                  <a:lnTo>
                    <a:pt x="49847" y="549414"/>
                  </a:lnTo>
                  <a:lnTo>
                    <a:pt x="76073" y="588251"/>
                  </a:lnTo>
                  <a:lnTo>
                    <a:pt x="106934" y="623316"/>
                  </a:lnTo>
                  <a:lnTo>
                    <a:pt x="141998" y="654177"/>
                  </a:lnTo>
                  <a:lnTo>
                    <a:pt x="180835" y="680402"/>
                  </a:lnTo>
                  <a:lnTo>
                    <a:pt x="222999" y="701560"/>
                  </a:lnTo>
                  <a:lnTo>
                    <a:pt x="268058" y="717219"/>
                  </a:lnTo>
                  <a:lnTo>
                    <a:pt x="315569" y="726922"/>
                  </a:lnTo>
                  <a:lnTo>
                    <a:pt x="365125" y="730250"/>
                  </a:lnTo>
                  <a:lnTo>
                    <a:pt x="414667" y="726922"/>
                  </a:lnTo>
                  <a:lnTo>
                    <a:pt x="462178" y="717219"/>
                  </a:lnTo>
                  <a:lnTo>
                    <a:pt x="507238" y="701560"/>
                  </a:lnTo>
                  <a:lnTo>
                    <a:pt x="549402" y="680402"/>
                  </a:lnTo>
                  <a:lnTo>
                    <a:pt x="588238" y="654177"/>
                  </a:lnTo>
                  <a:lnTo>
                    <a:pt x="623303" y="623316"/>
                  </a:lnTo>
                  <a:lnTo>
                    <a:pt x="654164" y="588251"/>
                  </a:lnTo>
                  <a:lnTo>
                    <a:pt x="680389" y="549414"/>
                  </a:lnTo>
                  <a:lnTo>
                    <a:pt x="701548" y="507250"/>
                  </a:lnTo>
                  <a:lnTo>
                    <a:pt x="717207" y="462191"/>
                  </a:lnTo>
                  <a:lnTo>
                    <a:pt x="726909" y="414680"/>
                  </a:lnTo>
                  <a:lnTo>
                    <a:pt x="730250" y="365125"/>
                  </a:lnTo>
                  <a:close/>
                </a:path>
              </a:pathLst>
            </a:custGeom>
            <a:solidFill>
              <a:srgbClr val="FFFFFF">
                <a:alpha val="6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82575" y="5337175"/>
              <a:ext cx="768350" cy="768350"/>
            </a:xfrm>
            <a:custGeom>
              <a:avLst/>
              <a:gdLst/>
              <a:ahLst/>
              <a:cxnLst/>
              <a:rect l="l" t="t" r="r" b="b"/>
              <a:pathLst>
                <a:path w="768350" h="768350">
                  <a:moveTo>
                    <a:pt x="384175" y="0"/>
                  </a:moveTo>
                  <a:lnTo>
                    <a:pt x="335984" y="2993"/>
                  </a:lnTo>
                  <a:lnTo>
                    <a:pt x="289581" y="11733"/>
                  </a:lnTo>
                  <a:lnTo>
                    <a:pt x="245323" y="25859"/>
                  </a:lnTo>
                  <a:lnTo>
                    <a:pt x="203572" y="45012"/>
                  </a:lnTo>
                  <a:lnTo>
                    <a:pt x="164687" y="68831"/>
                  </a:lnTo>
                  <a:lnTo>
                    <a:pt x="129029" y="96957"/>
                  </a:lnTo>
                  <a:lnTo>
                    <a:pt x="96957" y="129029"/>
                  </a:lnTo>
                  <a:lnTo>
                    <a:pt x="68831" y="164687"/>
                  </a:lnTo>
                  <a:lnTo>
                    <a:pt x="45012" y="203572"/>
                  </a:lnTo>
                  <a:lnTo>
                    <a:pt x="25859" y="245323"/>
                  </a:lnTo>
                  <a:lnTo>
                    <a:pt x="11733" y="289581"/>
                  </a:lnTo>
                  <a:lnTo>
                    <a:pt x="2993" y="335984"/>
                  </a:lnTo>
                  <a:lnTo>
                    <a:pt x="0" y="384175"/>
                  </a:lnTo>
                  <a:lnTo>
                    <a:pt x="2993" y="432365"/>
                  </a:lnTo>
                  <a:lnTo>
                    <a:pt x="11733" y="478768"/>
                  </a:lnTo>
                  <a:lnTo>
                    <a:pt x="25873" y="523056"/>
                  </a:lnTo>
                  <a:lnTo>
                    <a:pt x="45012" y="564777"/>
                  </a:lnTo>
                  <a:lnTo>
                    <a:pt x="68831" y="603662"/>
                  </a:lnTo>
                  <a:lnTo>
                    <a:pt x="96957" y="639320"/>
                  </a:lnTo>
                  <a:lnTo>
                    <a:pt x="129029" y="671392"/>
                  </a:lnTo>
                  <a:lnTo>
                    <a:pt x="164687" y="699518"/>
                  </a:lnTo>
                  <a:lnTo>
                    <a:pt x="203572" y="723337"/>
                  </a:lnTo>
                  <a:lnTo>
                    <a:pt x="245323" y="742490"/>
                  </a:lnTo>
                  <a:lnTo>
                    <a:pt x="289581" y="756616"/>
                  </a:lnTo>
                  <a:lnTo>
                    <a:pt x="335984" y="765356"/>
                  </a:lnTo>
                  <a:lnTo>
                    <a:pt x="384175" y="768350"/>
                  </a:lnTo>
                  <a:lnTo>
                    <a:pt x="384175" y="730250"/>
                  </a:lnTo>
                  <a:lnTo>
                    <a:pt x="337214" y="727090"/>
                  </a:lnTo>
                  <a:lnTo>
                    <a:pt x="292174" y="717887"/>
                  </a:lnTo>
                  <a:lnTo>
                    <a:pt x="249466" y="703053"/>
                  </a:lnTo>
                  <a:lnTo>
                    <a:pt x="209504" y="683000"/>
                  </a:lnTo>
                  <a:lnTo>
                    <a:pt x="172698" y="658141"/>
                  </a:lnTo>
                  <a:lnTo>
                    <a:pt x="139462" y="628887"/>
                  </a:lnTo>
                  <a:lnTo>
                    <a:pt x="110208" y="595651"/>
                  </a:lnTo>
                  <a:lnTo>
                    <a:pt x="85349" y="558845"/>
                  </a:lnTo>
                  <a:lnTo>
                    <a:pt x="65296" y="518883"/>
                  </a:lnTo>
                  <a:lnTo>
                    <a:pt x="50462" y="476175"/>
                  </a:lnTo>
                  <a:lnTo>
                    <a:pt x="41259" y="431135"/>
                  </a:lnTo>
                  <a:lnTo>
                    <a:pt x="38100" y="384175"/>
                  </a:lnTo>
                  <a:lnTo>
                    <a:pt x="41259" y="337214"/>
                  </a:lnTo>
                  <a:lnTo>
                    <a:pt x="50462" y="292174"/>
                  </a:lnTo>
                  <a:lnTo>
                    <a:pt x="65296" y="249466"/>
                  </a:lnTo>
                  <a:lnTo>
                    <a:pt x="85349" y="209504"/>
                  </a:lnTo>
                  <a:lnTo>
                    <a:pt x="110208" y="172698"/>
                  </a:lnTo>
                  <a:lnTo>
                    <a:pt x="139462" y="139462"/>
                  </a:lnTo>
                  <a:lnTo>
                    <a:pt x="172698" y="110208"/>
                  </a:lnTo>
                  <a:lnTo>
                    <a:pt x="209504" y="85349"/>
                  </a:lnTo>
                  <a:lnTo>
                    <a:pt x="249466" y="65296"/>
                  </a:lnTo>
                  <a:lnTo>
                    <a:pt x="292174" y="50462"/>
                  </a:lnTo>
                  <a:lnTo>
                    <a:pt x="337214" y="41259"/>
                  </a:lnTo>
                  <a:lnTo>
                    <a:pt x="384175" y="38100"/>
                  </a:lnTo>
                  <a:lnTo>
                    <a:pt x="384175" y="0"/>
                  </a:lnTo>
                  <a:close/>
                </a:path>
                <a:path w="768350" h="768350">
                  <a:moveTo>
                    <a:pt x="384175" y="0"/>
                  </a:moveTo>
                  <a:lnTo>
                    <a:pt x="384175" y="38100"/>
                  </a:lnTo>
                  <a:lnTo>
                    <a:pt x="431135" y="41259"/>
                  </a:lnTo>
                  <a:lnTo>
                    <a:pt x="476175" y="50462"/>
                  </a:lnTo>
                  <a:lnTo>
                    <a:pt x="518883" y="65296"/>
                  </a:lnTo>
                  <a:lnTo>
                    <a:pt x="558845" y="85349"/>
                  </a:lnTo>
                  <a:lnTo>
                    <a:pt x="595651" y="110208"/>
                  </a:lnTo>
                  <a:lnTo>
                    <a:pt x="628887" y="139462"/>
                  </a:lnTo>
                  <a:lnTo>
                    <a:pt x="658141" y="172698"/>
                  </a:lnTo>
                  <a:lnTo>
                    <a:pt x="683000" y="209504"/>
                  </a:lnTo>
                  <a:lnTo>
                    <a:pt x="703053" y="249466"/>
                  </a:lnTo>
                  <a:lnTo>
                    <a:pt x="717887" y="292174"/>
                  </a:lnTo>
                  <a:lnTo>
                    <a:pt x="727090" y="337214"/>
                  </a:lnTo>
                  <a:lnTo>
                    <a:pt x="730250" y="384175"/>
                  </a:lnTo>
                  <a:lnTo>
                    <a:pt x="727090" y="431135"/>
                  </a:lnTo>
                  <a:lnTo>
                    <a:pt x="717887" y="476175"/>
                  </a:lnTo>
                  <a:lnTo>
                    <a:pt x="703053" y="518883"/>
                  </a:lnTo>
                  <a:lnTo>
                    <a:pt x="683000" y="558845"/>
                  </a:lnTo>
                  <a:lnTo>
                    <a:pt x="658141" y="595651"/>
                  </a:lnTo>
                  <a:lnTo>
                    <a:pt x="628887" y="628887"/>
                  </a:lnTo>
                  <a:lnTo>
                    <a:pt x="595651" y="658141"/>
                  </a:lnTo>
                  <a:lnTo>
                    <a:pt x="558845" y="683000"/>
                  </a:lnTo>
                  <a:lnTo>
                    <a:pt x="518883" y="703053"/>
                  </a:lnTo>
                  <a:lnTo>
                    <a:pt x="476175" y="717887"/>
                  </a:lnTo>
                  <a:lnTo>
                    <a:pt x="431135" y="727090"/>
                  </a:lnTo>
                  <a:lnTo>
                    <a:pt x="384175" y="730250"/>
                  </a:lnTo>
                  <a:lnTo>
                    <a:pt x="384175" y="768350"/>
                  </a:lnTo>
                  <a:lnTo>
                    <a:pt x="432365" y="765356"/>
                  </a:lnTo>
                  <a:lnTo>
                    <a:pt x="478768" y="756616"/>
                  </a:lnTo>
                  <a:lnTo>
                    <a:pt x="523026" y="742490"/>
                  </a:lnTo>
                  <a:lnTo>
                    <a:pt x="564777" y="723337"/>
                  </a:lnTo>
                  <a:lnTo>
                    <a:pt x="603662" y="699518"/>
                  </a:lnTo>
                  <a:lnTo>
                    <a:pt x="639320" y="671392"/>
                  </a:lnTo>
                  <a:lnTo>
                    <a:pt x="671392" y="639320"/>
                  </a:lnTo>
                  <a:lnTo>
                    <a:pt x="699518" y="603662"/>
                  </a:lnTo>
                  <a:lnTo>
                    <a:pt x="723337" y="564777"/>
                  </a:lnTo>
                  <a:lnTo>
                    <a:pt x="742490" y="523026"/>
                  </a:lnTo>
                  <a:lnTo>
                    <a:pt x="756616" y="478768"/>
                  </a:lnTo>
                  <a:lnTo>
                    <a:pt x="765356" y="432365"/>
                  </a:lnTo>
                  <a:lnTo>
                    <a:pt x="768350" y="384175"/>
                  </a:lnTo>
                  <a:lnTo>
                    <a:pt x="765356" y="335984"/>
                  </a:lnTo>
                  <a:lnTo>
                    <a:pt x="756616" y="289581"/>
                  </a:lnTo>
                  <a:lnTo>
                    <a:pt x="742476" y="245293"/>
                  </a:lnTo>
                  <a:lnTo>
                    <a:pt x="723337" y="203572"/>
                  </a:lnTo>
                  <a:lnTo>
                    <a:pt x="699518" y="164687"/>
                  </a:lnTo>
                  <a:lnTo>
                    <a:pt x="671392" y="129029"/>
                  </a:lnTo>
                  <a:lnTo>
                    <a:pt x="639320" y="96957"/>
                  </a:lnTo>
                  <a:lnTo>
                    <a:pt x="603662" y="68831"/>
                  </a:lnTo>
                  <a:lnTo>
                    <a:pt x="564777" y="45012"/>
                  </a:lnTo>
                  <a:lnTo>
                    <a:pt x="523026" y="25859"/>
                  </a:lnTo>
                  <a:lnTo>
                    <a:pt x="478768" y="11733"/>
                  </a:lnTo>
                  <a:lnTo>
                    <a:pt x="432365" y="2993"/>
                  </a:lnTo>
                  <a:lnTo>
                    <a:pt x="384175" y="0"/>
                  </a:lnTo>
                  <a:close/>
                </a:path>
                <a:path w="768350" h="768350">
                  <a:moveTo>
                    <a:pt x="397645" y="516754"/>
                  </a:moveTo>
                  <a:lnTo>
                    <a:pt x="370704" y="543695"/>
                  </a:lnTo>
                  <a:lnTo>
                    <a:pt x="377006" y="547879"/>
                  </a:lnTo>
                  <a:lnTo>
                    <a:pt x="384175" y="549274"/>
                  </a:lnTo>
                  <a:lnTo>
                    <a:pt x="391343" y="547879"/>
                  </a:lnTo>
                  <a:lnTo>
                    <a:pt x="397645" y="543695"/>
                  </a:lnTo>
                  <a:lnTo>
                    <a:pt x="401829" y="537393"/>
                  </a:lnTo>
                  <a:lnTo>
                    <a:pt x="403224" y="530225"/>
                  </a:lnTo>
                  <a:lnTo>
                    <a:pt x="401829" y="523056"/>
                  </a:lnTo>
                  <a:lnTo>
                    <a:pt x="397645" y="516754"/>
                  </a:lnTo>
                  <a:close/>
                </a:path>
                <a:path w="768350" h="768350">
                  <a:moveTo>
                    <a:pt x="238125" y="384175"/>
                  </a:moveTo>
                  <a:lnTo>
                    <a:pt x="224654" y="397645"/>
                  </a:lnTo>
                  <a:lnTo>
                    <a:pt x="370704" y="543695"/>
                  </a:lnTo>
                  <a:lnTo>
                    <a:pt x="397645" y="516754"/>
                  </a:lnTo>
                  <a:lnTo>
                    <a:pt x="284116" y="403225"/>
                  </a:lnTo>
                  <a:lnTo>
                    <a:pt x="238125" y="403225"/>
                  </a:lnTo>
                  <a:lnTo>
                    <a:pt x="238125" y="384175"/>
                  </a:lnTo>
                  <a:close/>
                </a:path>
                <a:path w="768350" h="768350">
                  <a:moveTo>
                    <a:pt x="238125" y="384175"/>
                  </a:moveTo>
                  <a:lnTo>
                    <a:pt x="238125" y="403225"/>
                  </a:lnTo>
                  <a:lnTo>
                    <a:pt x="284116" y="403225"/>
                  </a:lnTo>
                  <a:lnTo>
                    <a:pt x="278537" y="397645"/>
                  </a:lnTo>
                  <a:lnTo>
                    <a:pt x="251595" y="397645"/>
                  </a:lnTo>
                  <a:lnTo>
                    <a:pt x="238125" y="384175"/>
                  </a:lnTo>
                  <a:close/>
                </a:path>
                <a:path w="768350" h="768350">
                  <a:moveTo>
                    <a:pt x="530225" y="365125"/>
                  </a:moveTo>
                  <a:lnTo>
                    <a:pt x="284116" y="365125"/>
                  </a:lnTo>
                  <a:lnTo>
                    <a:pt x="265066" y="384175"/>
                  </a:lnTo>
                  <a:lnTo>
                    <a:pt x="284116" y="403225"/>
                  </a:lnTo>
                  <a:lnTo>
                    <a:pt x="530225" y="403225"/>
                  </a:lnTo>
                  <a:lnTo>
                    <a:pt x="530225" y="365125"/>
                  </a:lnTo>
                  <a:close/>
                </a:path>
                <a:path w="768350" h="768350">
                  <a:moveTo>
                    <a:pt x="530225" y="365125"/>
                  </a:moveTo>
                  <a:lnTo>
                    <a:pt x="530225" y="403225"/>
                  </a:lnTo>
                  <a:lnTo>
                    <a:pt x="537639" y="401727"/>
                  </a:lnTo>
                  <a:lnTo>
                    <a:pt x="543695" y="397645"/>
                  </a:lnTo>
                  <a:lnTo>
                    <a:pt x="547777" y="391589"/>
                  </a:lnTo>
                  <a:lnTo>
                    <a:pt x="549275" y="384175"/>
                  </a:lnTo>
                  <a:lnTo>
                    <a:pt x="547777" y="376760"/>
                  </a:lnTo>
                  <a:lnTo>
                    <a:pt x="543694" y="370704"/>
                  </a:lnTo>
                  <a:lnTo>
                    <a:pt x="537639" y="366622"/>
                  </a:lnTo>
                  <a:lnTo>
                    <a:pt x="530225" y="365125"/>
                  </a:lnTo>
                  <a:close/>
                </a:path>
                <a:path w="768350" h="768350">
                  <a:moveTo>
                    <a:pt x="224654" y="370704"/>
                  </a:moveTo>
                  <a:lnTo>
                    <a:pt x="220470" y="377006"/>
                  </a:lnTo>
                  <a:lnTo>
                    <a:pt x="219075" y="384175"/>
                  </a:lnTo>
                  <a:lnTo>
                    <a:pt x="220470" y="391343"/>
                  </a:lnTo>
                  <a:lnTo>
                    <a:pt x="224654" y="397645"/>
                  </a:lnTo>
                  <a:lnTo>
                    <a:pt x="238124" y="384175"/>
                  </a:lnTo>
                  <a:lnTo>
                    <a:pt x="224654" y="370704"/>
                  </a:lnTo>
                  <a:close/>
                </a:path>
                <a:path w="768350" h="768350">
                  <a:moveTo>
                    <a:pt x="251595" y="370704"/>
                  </a:moveTo>
                  <a:lnTo>
                    <a:pt x="238125" y="384175"/>
                  </a:lnTo>
                  <a:lnTo>
                    <a:pt x="251596" y="397645"/>
                  </a:lnTo>
                  <a:lnTo>
                    <a:pt x="265066" y="384175"/>
                  </a:lnTo>
                  <a:lnTo>
                    <a:pt x="251595" y="370704"/>
                  </a:lnTo>
                  <a:close/>
                </a:path>
                <a:path w="768350" h="768350">
                  <a:moveTo>
                    <a:pt x="265066" y="384175"/>
                  </a:moveTo>
                  <a:lnTo>
                    <a:pt x="251595" y="397645"/>
                  </a:lnTo>
                  <a:lnTo>
                    <a:pt x="278537" y="397645"/>
                  </a:lnTo>
                  <a:lnTo>
                    <a:pt x="265066" y="384175"/>
                  </a:lnTo>
                  <a:close/>
                </a:path>
                <a:path w="768350" h="768350">
                  <a:moveTo>
                    <a:pt x="370704" y="224654"/>
                  </a:moveTo>
                  <a:lnTo>
                    <a:pt x="224654" y="370704"/>
                  </a:lnTo>
                  <a:lnTo>
                    <a:pt x="238125" y="384175"/>
                  </a:lnTo>
                  <a:lnTo>
                    <a:pt x="238125" y="365125"/>
                  </a:lnTo>
                  <a:lnTo>
                    <a:pt x="284116" y="365125"/>
                  </a:lnTo>
                  <a:lnTo>
                    <a:pt x="397645" y="251595"/>
                  </a:lnTo>
                  <a:lnTo>
                    <a:pt x="370704" y="224654"/>
                  </a:lnTo>
                  <a:close/>
                </a:path>
                <a:path w="768350" h="768350">
                  <a:moveTo>
                    <a:pt x="284116" y="365125"/>
                  </a:moveTo>
                  <a:lnTo>
                    <a:pt x="238125" y="365125"/>
                  </a:lnTo>
                  <a:lnTo>
                    <a:pt x="238125" y="384175"/>
                  </a:lnTo>
                  <a:lnTo>
                    <a:pt x="251595" y="370704"/>
                  </a:lnTo>
                  <a:lnTo>
                    <a:pt x="278537" y="370704"/>
                  </a:lnTo>
                  <a:lnTo>
                    <a:pt x="284116" y="365125"/>
                  </a:lnTo>
                  <a:close/>
                </a:path>
                <a:path w="768350" h="768350">
                  <a:moveTo>
                    <a:pt x="278537" y="370704"/>
                  </a:moveTo>
                  <a:lnTo>
                    <a:pt x="251595" y="370704"/>
                  </a:lnTo>
                  <a:lnTo>
                    <a:pt x="265066" y="384175"/>
                  </a:lnTo>
                  <a:lnTo>
                    <a:pt x="278537" y="370704"/>
                  </a:lnTo>
                  <a:close/>
                </a:path>
                <a:path w="768350" h="768350">
                  <a:moveTo>
                    <a:pt x="384175" y="219075"/>
                  </a:moveTo>
                  <a:lnTo>
                    <a:pt x="377006" y="220470"/>
                  </a:lnTo>
                  <a:lnTo>
                    <a:pt x="370704" y="224654"/>
                  </a:lnTo>
                  <a:lnTo>
                    <a:pt x="397645" y="251595"/>
                  </a:lnTo>
                  <a:lnTo>
                    <a:pt x="401829" y="245293"/>
                  </a:lnTo>
                  <a:lnTo>
                    <a:pt x="403224" y="238125"/>
                  </a:lnTo>
                  <a:lnTo>
                    <a:pt x="401829" y="230956"/>
                  </a:lnTo>
                  <a:lnTo>
                    <a:pt x="397645" y="224654"/>
                  </a:lnTo>
                  <a:lnTo>
                    <a:pt x="391343" y="220470"/>
                  </a:lnTo>
                  <a:lnTo>
                    <a:pt x="384175" y="219075"/>
                  </a:lnTo>
                  <a:close/>
                </a:path>
              </a:pathLst>
            </a:custGeom>
            <a:solidFill>
              <a:srgbClr val="1E1E1E">
                <a:alpha val="6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37000" y="9931400"/>
              <a:ext cx="990600" cy="10160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6800" y="0"/>
              <a:ext cx="914400" cy="83820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7948651" y="202158"/>
              <a:ext cx="2429510" cy="320040"/>
            </a:xfrm>
            <a:custGeom>
              <a:avLst/>
              <a:gdLst/>
              <a:ahLst/>
              <a:cxnLst/>
              <a:rect l="l" t="t" r="r" b="b"/>
              <a:pathLst>
                <a:path w="2429509" h="320040">
                  <a:moveTo>
                    <a:pt x="154711" y="78016"/>
                  </a:moveTo>
                  <a:lnTo>
                    <a:pt x="127774" y="51079"/>
                  </a:lnTo>
                  <a:lnTo>
                    <a:pt x="13474" y="165379"/>
                  </a:lnTo>
                  <a:lnTo>
                    <a:pt x="0" y="178841"/>
                  </a:lnTo>
                  <a:lnTo>
                    <a:pt x="13474" y="192316"/>
                  </a:lnTo>
                  <a:lnTo>
                    <a:pt x="127774" y="306616"/>
                  </a:lnTo>
                  <a:lnTo>
                    <a:pt x="154711" y="279679"/>
                  </a:lnTo>
                  <a:lnTo>
                    <a:pt x="67360" y="192316"/>
                  </a:lnTo>
                  <a:lnTo>
                    <a:pt x="53886" y="178841"/>
                  </a:lnTo>
                  <a:lnTo>
                    <a:pt x="67360" y="165379"/>
                  </a:lnTo>
                  <a:lnTo>
                    <a:pt x="154711" y="78016"/>
                  </a:lnTo>
                  <a:close/>
                </a:path>
                <a:path w="2429509" h="320040">
                  <a:moveTo>
                    <a:pt x="2415019" y="146037"/>
                  </a:moveTo>
                  <a:lnTo>
                    <a:pt x="2262619" y="0"/>
                  </a:lnTo>
                  <a:lnTo>
                    <a:pt x="2236266" y="27495"/>
                  </a:lnTo>
                  <a:lnTo>
                    <a:pt x="2359952" y="146037"/>
                  </a:lnTo>
                  <a:lnTo>
                    <a:pt x="2388666" y="146037"/>
                  </a:lnTo>
                  <a:lnTo>
                    <a:pt x="2415019" y="146037"/>
                  </a:lnTo>
                  <a:close/>
                </a:path>
                <a:path w="2429509" h="320040">
                  <a:moveTo>
                    <a:pt x="2429370" y="159791"/>
                  </a:moveTo>
                  <a:lnTo>
                    <a:pt x="2415019" y="146037"/>
                  </a:lnTo>
                  <a:lnTo>
                    <a:pt x="2401849" y="159791"/>
                  </a:lnTo>
                  <a:lnTo>
                    <a:pt x="2374315" y="159791"/>
                  </a:lnTo>
                  <a:lnTo>
                    <a:pt x="2359952" y="173545"/>
                  </a:lnTo>
                  <a:lnTo>
                    <a:pt x="2236266" y="292087"/>
                  </a:lnTo>
                  <a:lnTo>
                    <a:pt x="2262619" y="319595"/>
                  </a:lnTo>
                  <a:lnTo>
                    <a:pt x="2415019" y="173545"/>
                  </a:lnTo>
                  <a:lnTo>
                    <a:pt x="2429370" y="159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952979" y="10056812"/>
              <a:ext cx="826769" cy="676275"/>
            </a:xfrm>
            <a:custGeom>
              <a:avLst/>
              <a:gdLst/>
              <a:ahLst/>
              <a:cxnLst/>
              <a:rect l="l" t="t" r="r" b="b"/>
              <a:pathLst>
                <a:path w="826770" h="676275">
                  <a:moveTo>
                    <a:pt x="826554" y="187858"/>
                  </a:moveTo>
                  <a:lnTo>
                    <a:pt x="813930" y="146177"/>
                  </a:lnTo>
                  <a:lnTo>
                    <a:pt x="780161" y="118440"/>
                  </a:lnTo>
                  <a:lnTo>
                    <a:pt x="751408" y="112712"/>
                  </a:lnTo>
                  <a:lnTo>
                    <a:pt x="601129" y="112712"/>
                  </a:lnTo>
                  <a:lnTo>
                    <a:pt x="525983" y="0"/>
                  </a:lnTo>
                  <a:lnTo>
                    <a:pt x="300558" y="0"/>
                  </a:lnTo>
                  <a:lnTo>
                    <a:pt x="225425" y="112712"/>
                  </a:lnTo>
                  <a:lnTo>
                    <a:pt x="75133" y="112712"/>
                  </a:lnTo>
                  <a:lnTo>
                    <a:pt x="33451" y="125349"/>
                  </a:lnTo>
                  <a:lnTo>
                    <a:pt x="5715" y="159105"/>
                  </a:lnTo>
                  <a:lnTo>
                    <a:pt x="0" y="187858"/>
                  </a:lnTo>
                  <a:lnTo>
                    <a:pt x="0" y="601141"/>
                  </a:lnTo>
                  <a:lnTo>
                    <a:pt x="12623" y="642823"/>
                  </a:lnTo>
                  <a:lnTo>
                    <a:pt x="46380" y="670560"/>
                  </a:lnTo>
                  <a:lnTo>
                    <a:pt x="75133" y="676275"/>
                  </a:lnTo>
                  <a:lnTo>
                    <a:pt x="751408" y="676275"/>
                  </a:lnTo>
                  <a:lnTo>
                    <a:pt x="793102" y="663651"/>
                  </a:lnTo>
                  <a:lnTo>
                    <a:pt x="820826" y="629894"/>
                  </a:lnTo>
                  <a:lnTo>
                    <a:pt x="826554" y="601141"/>
                  </a:lnTo>
                  <a:lnTo>
                    <a:pt x="826554" y="187858"/>
                  </a:lnTo>
                  <a:close/>
                </a:path>
              </a:pathLst>
            </a:custGeom>
            <a:solidFill>
              <a:srgbClr val="FFFFFF">
                <a:alpha val="6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927579" y="10031412"/>
              <a:ext cx="877569" cy="727075"/>
            </a:xfrm>
            <a:custGeom>
              <a:avLst/>
              <a:gdLst/>
              <a:ahLst/>
              <a:cxnLst/>
              <a:rect l="l" t="t" r="r" b="b"/>
              <a:pathLst>
                <a:path w="877570" h="727075">
                  <a:moveTo>
                    <a:pt x="65369" y="661705"/>
                  </a:moveTo>
                  <a:lnTo>
                    <a:pt x="29447" y="697627"/>
                  </a:lnTo>
                  <a:lnTo>
                    <a:pt x="44761" y="710182"/>
                  </a:lnTo>
                  <a:lnTo>
                    <a:pt x="62066" y="719421"/>
                  </a:lnTo>
                  <a:lnTo>
                    <a:pt x="80835" y="725125"/>
                  </a:lnTo>
                  <a:lnTo>
                    <a:pt x="100541" y="727075"/>
                  </a:lnTo>
                  <a:lnTo>
                    <a:pt x="100541" y="676275"/>
                  </a:lnTo>
                  <a:lnTo>
                    <a:pt x="90792" y="675310"/>
                  </a:lnTo>
                  <a:lnTo>
                    <a:pt x="81506" y="672488"/>
                  </a:lnTo>
                  <a:lnTo>
                    <a:pt x="72944" y="667917"/>
                  </a:lnTo>
                  <a:lnTo>
                    <a:pt x="65369" y="661705"/>
                  </a:lnTo>
                  <a:close/>
                </a:path>
                <a:path w="877570" h="727075">
                  <a:moveTo>
                    <a:pt x="776817" y="676275"/>
                  </a:moveTo>
                  <a:lnTo>
                    <a:pt x="100541" y="676275"/>
                  </a:lnTo>
                  <a:lnTo>
                    <a:pt x="100541" y="727075"/>
                  </a:lnTo>
                  <a:lnTo>
                    <a:pt x="776817" y="727075"/>
                  </a:lnTo>
                  <a:lnTo>
                    <a:pt x="776817" y="676275"/>
                  </a:lnTo>
                  <a:close/>
                </a:path>
                <a:path w="877570" h="727075">
                  <a:moveTo>
                    <a:pt x="811989" y="661705"/>
                  </a:moveTo>
                  <a:lnTo>
                    <a:pt x="804413" y="667917"/>
                  </a:lnTo>
                  <a:lnTo>
                    <a:pt x="795851" y="672488"/>
                  </a:lnTo>
                  <a:lnTo>
                    <a:pt x="786566" y="675310"/>
                  </a:lnTo>
                  <a:lnTo>
                    <a:pt x="776817" y="676275"/>
                  </a:lnTo>
                  <a:lnTo>
                    <a:pt x="776817" y="727075"/>
                  </a:lnTo>
                  <a:lnTo>
                    <a:pt x="796523" y="725125"/>
                  </a:lnTo>
                  <a:lnTo>
                    <a:pt x="815292" y="719421"/>
                  </a:lnTo>
                  <a:lnTo>
                    <a:pt x="832597" y="710182"/>
                  </a:lnTo>
                  <a:lnTo>
                    <a:pt x="847910" y="697627"/>
                  </a:lnTo>
                  <a:lnTo>
                    <a:pt x="811989" y="661705"/>
                  </a:lnTo>
                  <a:close/>
                </a:path>
                <a:path w="877570" h="727075">
                  <a:moveTo>
                    <a:pt x="29447" y="142159"/>
                  </a:moveTo>
                  <a:lnTo>
                    <a:pt x="16892" y="157473"/>
                  </a:lnTo>
                  <a:lnTo>
                    <a:pt x="7653" y="174778"/>
                  </a:lnTo>
                  <a:lnTo>
                    <a:pt x="1949" y="193547"/>
                  </a:lnTo>
                  <a:lnTo>
                    <a:pt x="0" y="213254"/>
                  </a:lnTo>
                  <a:lnTo>
                    <a:pt x="0" y="626533"/>
                  </a:lnTo>
                  <a:lnTo>
                    <a:pt x="1949" y="646239"/>
                  </a:lnTo>
                  <a:lnTo>
                    <a:pt x="7653" y="665008"/>
                  </a:lnTo>
                  <a:lnTo>
                    <a:pt x="16892" y="682313"/>
                  </a:lnTo>
                  <a:lnTo>
                    <a:pt x="29447" y="697627"/>
                  </a:lnTo>
                  <a:lnTo>
                    <a:pt x="65369" y="661705"/>
                  </a:lnTo>
                  <a:lnTo>
                    <a:pt x="59157" y="654129"/>
                  </a:lnTo>
                  <a:lnTo>
                    <a:pt x="54586" y="645568"/>
                  </a:lnTo>
                  <a:lnTo>
                    <a:pt x="51764" y="636282"/>
                  </a:lnTo>
                  <a:lnTo>
                    <a:pt x="50800" y="626533"/>
                  </a:lnTo>
                  <a:lnTo>
                    <a:pt x="50800" y="213254"/>
                  </a:lnTo>
                  <a:lnTo>
                    <a:pt x="51764" y="203504"/>
                  </a:lnTo>
                  <a:lnTo>
                    <a:pt x="54586" y="194219"/>
                  </a:lnTo>
                  <a:lnTo>
                    <a:pt x="59157" y="185657"/>
                  </a:lnTo>
                  <a:lnTo>
                    <a:pt x="65369" y="178081"/>
                  </a:lnTo>
                  <a:lnTo>
                    <a:pt x="29447" y="142159"/>
                  </a:lnTo>
                  <a:close/>
                </a:path>
                <a:path w="877570" h="727075">
                  <a:moveTo>
                    <a:pt x="847910" y="142159"/>
                  </a:moveTo>
                  <a:lnTo>
                    <a:pt x="811989" y="178081"/>
                  </a:lnTo>
                  <a:lnTo>
                    <a:pt x="818201" y="185657"/>
                  </a:lnTo>
                  <a:lnTo>
                    <a:pt x="822771" y="194219"/>
                  </a:lnTo>
                  <a:lnTo>
                    <a:pt x="825593" y="203504"/>
                  </a:lnTo>
                  <a:lnTo>
                    <a:pt x="826557" y="213254"/>
                  </a:lnTo>
                  <a:lnTo>
                    <a:pt x="826557" y="626533"/>
                  </a:lnTo>
                  <a:lnTo>
                    <a:pt x="825593" y="636282"/>
                  </a:lnTo>
                  <a:lnTo>
                    <a:pt x="822771" y="645568"/>
                  </a:lnTo>
                  <a:lnTo>
                    <a:pt x="818201" y="654129"/>
                  </a:lnTo>
                  <a:lnTo>
                    <a:pt x="811989" y="661705"/>
                  </a:lnTo>
                  <a:lnTo>
                    <a:pt x="847910" y="697627"/>
                  </a:lnTo>
                  <a:lnTo>
                    <a:pt x="860466" y="682313"/>
                  </a:lnTo>
                  <a:lnTo>
                    <a:pt x="869705" y="665008"/>
                  </a:lnTo>
                  <a:lnTo>
                    <a:pt x="875408" y="646239"/>
                  </a:lnTo>
                  <a:lnTo>
                    <a:pt x="877357" y="626533"/>
                  </a:lnTo>
                  <a:lnTo>
                    <a:pt x="877357" y="213254"/>
                  </a:lnTo>
                  <a:lnTo>
                    <a:pt x="875408" y="193547"/>
                  </a:lnTo>
                  <a:lnTo>
                    <a:pt x="869705" y="174778"/>
                  </a:lnTo>
                  <a:lnTo>
                    <a:pt x="860466" y="157473"/>
                  </a:lnTo>
                  <a:lnTo>
                    <a:pt x="847910" y="142159"/>
                  </a:lnTo>
                  <a:close/>
                </a:path>
                <a:path w="877570" h="727075">
                  <a:moveTo>
                    <a:pt x="438679" y="225425"/>
                  </a:moveTo>
                  <a:lnTo>
                    <a:pt x="391975" y="231700"/>
                  </a:lnTo>
                  <a:lnTo>
                    <a:pt x="350008" y="249410"/>
                  </a:lnTo>
                  <a:lnTo>
                    <a:pt x="314451" y="276881"/>
                  </a:lnTo>
                  <a:lnTo>
                    <a:pt x="286981" y="312437"/>
                  </a:lnTo>
                  <a:lnTo>
                    <a:pt x="269270" y="354404"/>
                  </a:lnTo>
                  <a:lnTo>
                    <a:pt x="262995" y="401107"/>
                  </a:lnTo>
                  <a:lnTo>
                    <a:pt x="269270" y="447811"/>
                  </a:lnTo>
                  <a:lnTo>
                    <a:pt x="286981" y="489779"/>
                  </a:lnTo>
                  <a:lnTo>
                    <a:pt x="314452" y="525335"/>
                  </a:lnTo>
                  <a:lnTo>
                    <a:pt x="350008" y="552806"/>
                  </a:lnTo>
                  <a:lnTo>
                    <a:pt x="391975" y="570516"/>
                  </a:lnTo>
                  <a:lnTo>
                    <a:pt x="438679" y="576792"/>
                  </a:lnTo>
                  <a:lnTo>
                    <a:pt x="438679" y="525992"/>
                  </a:lnTo>
                  <a:lnTo>
                    <a:pt x="390069" y="516178"/>
                  </a:lnTo>
                  <a:lnTo>
                    <a:pt x="350373" y="489414"/>
                  </a:lnTo>
                  <a:lnTo>
                    <a:pt x="323609" y="449718"/>
                  </a:lnTo>
                  <a:lnTo>
                    <a:pt x="313795" y="401107"/>
                  </a:lnTo>
                  <a:lnTo>
                    <a:pt x="323609" y="352497"/>
                  </a:lnTo>
                  <a:lnTo>
                    <a:pt x="350373" y="312802"/>
                  </a:lnTo>
                  <a:lnTo>
                    <a:pt x="390069" y="286038"/>
                  </a:lnTo>
                  <a:lnTo>
                    <a:pt x="438679" y="276225"/>
                  </a:lnTo>
                  <a:lnTo>
                    <a:pt x="438679" y="225425"/>
                  </a:lnTo>
                  <a:close/>
                </a:path>
                <a:path w="877570" h="727075">
                  <a:moveTo>
                    <a:pt x="438679" y="225425"/>
                  </a:moveTo>
                  <a:lnTo>
                    <a:pt x="438679" y="276225"/>
                  </a:lnTo>
                  <a:lnTo>
                    <a:pt x="487289" y="286038"/>
                  </a:lnTo>
                  <a:lnTo>
                    <a:pt x="526985" y="312802"/>
                  </a:lnTo>
                  <a:lnTo>
                    <a:pt x="553748" y="352497"/>
                  </a:lnTo>
                  <a:lnTo>
                    <a:pt x="563562" y="401107"/>
                  </a:lnTo>
                  <a:lnTo>
                    <a:pt x="553748" y="449718"/>
                  </a:lnTo>
                  <a:lnTo>
                    <a:pt x="526985" y="489414"/>
                  </a:lnTo>
                  <a:lnTo>
                    <a:pt x="487289" y="516178"/>
                  </a:lnTo>
                  <a:lnTo>
                    <a:pt x="438679" y="525992"/>
                  </a:lnTo>
                  <a:lnTo>
                    <a:pt x="438679" y="576792"/>
                  </a:lnTo>
                  <a:lnTo>
                    <a:pt x="485382" y="570516"/>
                  </a:lnTo>
                  <a:lnTo>
                    <a:pt x="527350" y="552806"/>
                  </a:lnTo>
                  <a:lnTo>
                    <a:pt x="562906" y="525335"/>
                  </a:lnTo>
                  <a:lnTo>
                    <a:pt x="590376" y="489779"/>
                  </a:lnTo>
                  <a:lnTo>
                    <a:pt x="608086" y="447811"/>
                  </a:lnTo>
                  <a:lnTo>
                    <a:pt x="614362" y="401107"/>
                  </a:lnTo>
                  <a:lnTo>
                    <a:pt x="608086" y="354404"/>
                  </a:lnTo>
                  <a:lnTo>
                    <a:pt x="590376" y="312437"/>
                  </a:lnTo>
                  <a:lnTo>
                    <a:pt x="562906" y="276881"/>
                  </a:lnTo>
                  <a:lnTo>
                    <a:pt x="527350" y="249410"/>
                  </a:lnTo>
                  <a:lnTo>
                    <a:pt x="485382" y="231700"/>
                  </a:lnTo>
                  <a:lnTo>
                    <a:pt x="438679" y="225425"/>
                  </a:lnTo>
                  <a:close/>
                </a:path>
                <a:path w="877570" h="727075">
                  <a:moveTo>
                    <a:pt x="100541" y="112712"/>
                  </a:moveTo>
                  <a:lnTo>
                    <a:pt x="80835" y="114662"/>
                  </a:lnTo>
                  <a:lnTo>
                    <a:pt x="62066" y="120365"/>
                  </a:lnTo>
                  <a:lnTo>
                    <a:pt x="44761" y="129604"/>
                  </a:lnTo>
                  <a:lnTo>
                    <a:pt x="29447" y="142159"/>
                  </a:lnTo>
                  <a:lnTo>
                    <a:pt x="65369" y="178081"/>
                  </a:lnTo>
                  <a:lnTo>
                    <a:pt x="72944" y="171869"/>
                  </a:lnTo>
                  <a:lnTo>
                    <a:pt x="81506" y="167298"/>
                  </a:lnTo>
                  <a:lnTo>
                    <a:pt x="90792" y="164477"/>
                  </a:lnTo>
                  <a:lnTo>
                    <a:pt x="100541" y="163512"/>
                  </a:lnTo>
                  <a:lnTo>
                    <a:pt x="100541" y="112712"/>
                  </a:lnTo>
                  <a:close/>
                </a:path>
                <a:path w="877570" h="727075">
                  <a:moveTo>
                    <a:pt x="776817" y="112712"/>
                  </a:moveTo>
                  <a:lnTo>
                    <a:pt x="776817" y="163512"/>
                  </a:lnTo>
                  <a:lnTo>
                    <a:pt x="786566" y="164477"/>
                  </a:lnTo>
                  <a:lnTo>
                    <a:pt x="795851" y="167298"/>
                  </a:lnTo>
                  <a:lnTo>
                    <a:pt x="804413" y="171869"/>
                  </a:lnTo>
                  <a:lnTo>
                    <a:pt x="811989" y="178081"/>
                  </a:lnTo>
                  <a:lnTo>
                    <a:pt x="847910" y="142159"/>
                  </a:lnTo>
                  <a:lnTo>
                    <a:pt x="832597" y="129604"/>
                  </a:lnTo>
                  <a:lnTo>
                    <a:pt x="815292" y="120365"/>
                  </a:lnTo>
                  <a:lnTo>
                    <a:pt x="796523" y="114662"/>
                  </a:lnTo>
                  <a:lnTo>
                    <a:pt x="776817" y="112712"/>
                  </a:lnTo>
                  <a:close/>
                </a:path>
                <a:path w="877570" h="727075">
                  <a:moveTo>
                    <a:pt x="237231" y="112712"/>
                  </a:moveTo>
                  <a:lnTo>
                    <a:pt x="100541" y="112712"/>
                  </a:lnTo>
                  <a:lnTo>
                    <a:pt x="100541" y="163512"/>
                  </a:lnTo>
                  <a:lnTo>
                    <a:pt x="250825" y="163512"/>
                  </a:lnTo>
                  <a:lnTo>
                    <a:pt x="250825" y="138112"/>
                  </a:lnTo>
                  <a:lnTo>
                    <a:pt x="229690" y="124023"/>
                  </a:lnTo>
                  <a:lnTo>
                    <a:pt x="237231" y="112712"/>
                  </a:lnTo>
                  <a:close/>
                </a:path>
                <a:path w="877570" h="727075">
                  <a:moveTo>
                    <a:pt x="250825" y="138112"/>
                  </a:moveTo>
                  <a:lnTo>
                    <a:pt x="250825" y="163512"/>
                  </a:lnTo>
                  <a:lnTo>
                    <a:pt x="259317" y="163512"/>
                  </a:lnTo>
                  <a:lnTo>
                    <a:pt x="267248" y="159268"/>
                  </a:lnTo>
                  <a:lnTo>
                    <a:pt x="271959" y="152201"/>
                  </a:lnTo>
                  <a:lnTo>
                    <a:pt x="250825" y="138112"/>
                  </a:lnTo>
                  <a:close/>
                </a:path>
                <a:path w="877570" h="727075">
                  <a:moveTo>
                    <a:pt x="626532" y="138112"/>
                  </a:moveTo>
                  <a:lnTo>
                    <a:pt x="605398" y="152201"/>
                  </a:lnTo>
                  <a:lnTo>
                    <a:pt x="610110" y="159268"/>
                  </a:lnTo>
                  <a:lnTo>
                    <a:pt x="618040" y="163512"/>
                  </a:lnTo>
                  <a:lnTo>
                    <a:pt x="626532" y="163512"/>
                  </a:lnTo>
                  <a:lnTo>
                    <a:pt x="626532" y="138112"/>
                  </a:lnTo>
                  <a:close/>
                </a:path>
                <a:path w="877570" h="727075">
                  <a:moveTo>
                    <a:pt x="776817" y="112712"/>
                  </a:moveTo>
                  <a:lnTo>
                    <a:pt x="640126" y="112712"/>
                  </a:lnTo>
                  <a:lnTo>
                    <a:pt x="647666" y="124023"/>
                  </a:lnTo>
                  <a:lnTo>
                    <a:pt x="626532" y="138112"/>
                  </a:lnTo>
                  <a:lnTo>
                    <a:pt x="626532" y="163512"/>
                  </a:lnTo>
                  <a:lnTo>
                    <a:pt x="776817" y="163512"/>
                  </a:lnTo>
                  <a:lnTo>
                    <a:pt x="776817" y="112712"/>
                  </a:lnTo>
                  <a:close/>
                </a:path>
                <a:path w="877570" h="727075">
                  <a:moveTo>
                    <a:pt x="298285" y="112712"/>
                  </a:moveTo>
                  <a:lnTo>
                    <a:pt x="250825" y="112712"/>
                  </a:lnTo>
                  <a:lnTo>
                    <a:pt x="250825" y="138112"/>
                  </a:lnTo>
                  <a:lnTo>
                    <a:pt x="271959" y="152201"/>
                  </a:lnTo>
                  <a:lnTo>
                    <a:pt x="298285" y="112712"/>
                  </a:lnTo>
                  <a:close/>
                </a:path>
                <a:path w="877570" h="727075">
                  <a:moveTo>
                    <a:pt x="551392" y="25400"/>
                  </a:moveTo>
                  <a:lnTo>
                    <a:pt x="530258" y="39489"/>
                  </a:lnTo>
                  <a:lnTo>
                    <a:pt x="605398" y="152201"/>
                  </a:lnTo>
                  <a:lnTo>
                    <a:pt x="626532" y="138112"/>
                  </a:lnTo>
                  <a:lnTo>
                    <a:pt x="626532" y="112712"/>
                  </a:lnTo>
                  <a:lnTo>
                    <a:pt x="640126" y="112712"/>
                  </a:lnTo>
                  <a:lnTo>
                    <a:pt x="598852" y="50800"/>
                  </a:lnTo>
                  <a:lnTo>
                    <a:pt x="551392" y="50800"/>
                  </a:lnTo>
                  <a:lnTo>
                    <a:pt x="551392" y="25400"/>
                  </a:lnTo>
                  <a:close/>
                </a:path>
                <a:path w="877570" h="727075">
                  <a:moveTo>
                    <a:pt x="304833" y="11310"/>
                  </a:moveTo>
                  <a:lnTo>
                    <a:pt x="229690" y="124023"/>
                  </a:lnTo>
                  <a:lnTo>
                    <a:pt x="250825" y="138112"/>
                  </a:lnTo>
                  <a:lnTo>
                    <a:pt x="250825" y="112712"/>
                  </a:lnTo>
                  <a:lnTo>
                    <a:pt x="298285" y="112712"/>
                  </a:lnTo>
                  <a:lnTo>
                    <a:pt x="339560" y="50800"/>
                  </a:lnTo>
                  <a:lnTo>
                    <a:pt x="325967" y="50800"/>
                  </a:lnTo>
                  <a:lnTo>
                    <a:pt x="325967" y="25400"/>
                  </a:lnTo>
                  <a:lnTo>
                    <a:pt x="304833" y="11310"/>
                  </a:lnTo>
                  <a:close/>
                </a:path>
                <a:path w="877570" h="727075">
                  <a:moveTo>
                    <a:pt x="640126" y="112712"/>
                  </a:moveTo>
                  <a:lnTo>
                    <a:pt x="626532" y="112712"/>
                  </a:lnTo>
                  <a:lnTo>
                    <a:pt x="626532" y="138112"/>
                  </a:lnTo>
                  <a:lnTo>
                    <a:pt x="647666" y="124023"/>
                  </a:lnTo>
                  <a:lnTo>
                    <a:pt x="640126" y="112712"/>
                  </a:lnTo>
                  <a:close/>
                </a:path>
                <a:path w="877570" h="727075">
                  <a:moveTo>
                    <a:pt x="325967" y="25400"/>
                  </a:moveTo>
                  <a:lnTo>
                    <a:pt x="325967" y="50800"/>
                  </a:lnTo>
                  <a:lnTo>
                    <a:pt x="339560" y="50800"/>
                  </a:lnTo>
                  <a:lnTo>
                    <a:pt x="347101" y="39489"/>
                  </a:lnTo>
                  <a:lnTo>
                    <a:pt x="325967" y="25400"/>
                  </a:lnTo>
                  <a:close/>
                </a:path>
                <a:path w="877570" h="727075">
                  <a:moveTo>
                    <a:pt x="551392" y="0"/>
                  </a:moveTo>
                  <a:lnTo>
                    <a:pt x="325967" y="0"/>
                  </a:lnTo>
                  <a:lnTo>
                    <a:pt x="325967" y="25400"/>
                  </a:lnTo>
                  <a:lnTo>
                    <a:pt x="347101" y="39489"/>
                  </a:lnTo>
                  <a:lnTo>
                    <a:pt x="339560" y="50800"/>
                  </a:lnTo>
                  <a:lnTo>
                    <a:pt x="537798" y="50800"/>
                  </a:lnTo>
                  <a:lnTo>
                    <a:pt x="530258" y="39489"/>
                  </a:lnTo>
                  <a:lnTo>
                    <a:pt x="551392" y="25400"/>
                  </a:lnTo>
                  <a:lnTo>
                    <a:pt x="551392" y="0"/>
                  </a:lnTo>
                  <a:close/>
                </a:path>
                <a:path w="877570" h="727075">
                  <a:moveTo>
                    <a:pt x="572526" y="11310"/>
                  </a:moveTo>
                  <a:lnTo>
                    <a:pt x="551392" y="25400"/>
                  </a:lnTo>
                  <a:lnTo>
                    <a:pt x="551392" y="50800"/>
                  </a:lnTo>
                  <a:lnTo>
                    <a:pt x="598852" y="50800"/>
                  </a:lnTo>
                  <a:lnTo>
                    <a:pt x="572526" y="11310"/>
                  </a:lnTo>
                  <a:close/>
                </a:path>
                <a:path w="877570" h="727075">
                  <a:moveTo>
                    <a:pt x="325967" y="0"/>
                  </a:moveTo>
                  <a:lnTo>
                    <a:pt x="317474" y="0"/>
                  </a:lnTo>
                  <a:lnTo>
                    <a:pt x="309543" y="4244"/>
                  </a:lnTo>
                  <a:lnTo>
                    <a:pt x="304833" y="11310"/>
                  </a:lnTo>
                  <a:lnTo>
                    <a:pt x="325967" y="25400"/>
                  </a:lnTo>
                  <a:lnTo>
                    <a:pt x="325967" y="0"/>
                  </a:lnTo>
                  <a:close/>
                </a:path>
                <a:path w="877570" h="727075">
                  <a:moveTo>
                    <a:pt x="559884" y="0"/>
                  </a:moveTo>
                  <a:lnTo>
                    <a:pt x="551392" y="0"/>
                  </a:lnTo>
                  <a:lnTo>
                    <a:pt x="551392" y="25400"/>
                  </a:lnTo>
                  <a:lnTo>
                    <a:pt x="572526" y="11310"/>
                  </a:lnTo>
                  <a:lnTo>
                    <a:pt x="567814" y="4244"/>
                  </a:lnTo>
                  <a:lnTo>
                    <a:pt x="559884" y="0"/>
                  </a:lnTo>
                  <a:close/>
                </a:path>
              </a:pathLst>
            </a:custGeom>
            <a:solidFill>
              <a:srgbClr val="1E1E1E">
                <a:alpha val="6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13020" y="2961713"/>
              <a:ext cx="171450" cy="19797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25729" y="2961713"/>
              <a:ext cx="171450" cy="197973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01600" y="8509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87599" y="4773"/>
                  </a:lnTo>
                  <a:lnTo>
                    <a:pt x="143496" y="18463"/>
                  </a:lnTo>
                  <a:lnTo>
                    <a:pt x="103587" y="40125"/>
                  </a:lnTo>
                  <a:lnTo>
                    <a:pt x="68815" y="68815"/>
                  </a:lnTo>
                  <a:lnTo>
                    <a:pt x="40125" y="103587"/>
                  </a:lnTo>
                  <a:lnTo>
                    <a:pt x="18463" y="143496"/>
                  </a:lnTo>
                  <a:lnTo>
                    <a:pt x="4773" y="187599"/>
                  </a:lnTo>
                  <a:lnTo>
                    <a:pt x="0" y="234950"/>
                  </a:lnTo>
                  <a:lnTo>
                    <a:pt x="4773" y="282300"/>
                  </a:lnTo>
                  <a:lnTo>
                    <a:pt x="18463" y="326403"/>
                  </a:lnTo>
                  <a:lnTo>
                    <a:pt x="40125" y="366312"/>
                  </a:lnTo>
                  <a:lnTo>
                    <a:pt x="68815" y="401084"/>
                  </a:lnTo>
                  <a:lnTo>
                    <a:pt x="103587" y="429774"/>
                  </a:lnTo>
                  <a:lnTo>
                    <a:pt x="143496" y="451436"/>
                  </a:lnTo>
                  <a:lnTo>
                    <a:pt x="187599" y="465126"/>
                  </a:lnTo>
                  <a:lnTo>
                    <a:pt x="234950" y="469900"/>
                  </a:lnTo>
                  <a:lnTo>
                    <a:pt x="282300" y="465126"/>
                  </a:lnTo>
                  <a:lnTo>
                    <a:pt x="326403" y="451436"/>
                  </a:lnTo>
                  <a:lnTo>
                    <a:pt x="366312" y="429774"/>
                  </a:lnTo>
                  <a:lnTo>
                    <a:pt x="401084" y="401084"/>
                  </a:lnTo>
                  <a:lnTo>
                    <a:pt x="429774" y="366312"/>
                  </a:lnTo>
                  <a:lnTo>
                    <a:pt x="451436" y="326403"/>
                  </a:lnTo>
                  <a:lnTo>
                    <a:pt x="465126" y="282300"/>
                  </a:lnTo>
                  <a:lnTo>
                    <a:pt x="469900" y="234950"/>
                  </a:lnTo>
                  <a:lnTo>
                    <a:pt x="465126" y="187599"/>
                  </a:lnTo>
                  <a:lnTo>
                    <a:pt x="451436" y="143496"/>
                  </a:lnTo>
                  <a:lnTo>
                    <a:pt x="429774" y="103587"/>
                  </a:lnTo>
                  <a:lnTo>
                    <a:pt x="401084" y="68815"/>
                  </a:lnTo>
                  <a:lnTo>
                    <a:pt x="366312" y="40125"/>
                  </a:lnTo>
                  <a:lnTo>
                    <a:pt x="326403" y="18463"/>
                  </a:lnTo>
                  <a:lnTo>
                    <a:pt x="282300" y="4773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28600" y="1009649"/>
              <a:ext cx="215900" cy="152400"/>
            </a:xfrm>
            <a:custGeom>
              <a:avLst/>
              <a:gdLst/>
              <a:ahLst/>
              <a:cxnLst/>
              <a:rect l="l" t="t" r="r" b="b"/>
              <a:pathLst>
                <a:path w="215900" h="152400">
                  <a:moveTo>
                    <a:pt x="215900" y="139700"/>
                  </a:moveTo>
                  <a:lnTo>
                    <a:pt x="0" y="139700"/>
                  </a:lnTo>
                  <a:lnTo>
                    <a:pt x="0" y="152400"/>
                  </a:lnTo>
                  <a:lnTo>
                    <a:pt x="215900" y="152400"/>
                  </a:lnTo>
                  <a:lnTo>
                    <a:pt x="215900" y="139700"/>
                  </a:lnTo>
                  <a:close/>
                </a:path>
                <a:path w="215900" h="152400">
                  <a:moveTo>
                    <a:pt x="215900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215900" y="76200"/>
                  </a:lnTo>
                  <a:lnTo>
                    <a:pt x="215900" y="63500"/>
                  </a:lnTo>
                  <a:close/>
                </a:path>
                <a:path w="215900" h="152400">
                  <a:moveTo>
                    <a:pt x="2159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15900" y="12700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95300" y="901700"/>
              <a:ext cx="4343400" cy="204470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4084300" y="1193799"/>
              <a:ext cx="3251200" cy="711200"/>
            </a:xfrm>
            <a:custGeom>
              <a:avLst/>
              <a:gdLst/>
              <a:ahLst/>
              <a:cxnLst/>
              <a:rect l="l" t="t" r="r" b="b"/>
              <a:pathLst>
                <a:path w="3251200" h="711200">
                  <a:moveTo>
                    <a:pt x="3251200" y="685800"/>
                  </a:moveTo>
                  <a:lnTo>
                    <a:pt x="2363393" y="685800"/>
                  </a:lnTo>
                  <a:lnTo>
                    <a:pt x="2363393" y="130810"/>
                  </a:lnTo>
                  <a:lnTo>
                    <a:pt x="2350693" y="130810"/>
                  </a:lnTo>
                  <a:lnTo>
                    <a:pt x="2350693" y="130302"/>
                  </a:lnTo>
                  <a:lnTo>
                    <a:pt x="2363393" y="130302"/>
                  </a:lnTo>
                  <a:lnTo>
                    <a:pt x="2363393" y="104902"/>
                  </a:lnTo>
                  <a:lnTo>
                    <a:pt x="2350693" y="104902"/>
                  </a:lnTo>
                  <a:lnTo>
                    <a:pt x="2350693" y="105410"/>
                  </a:lnTo>
                  <a:lnTo>
                    <a:pt x="1462062" y="105410"/>
                  </a:lnTo>
                  <a:lnTo>
                    <a:pt x="1449362" y="105410"/>
                  </a:lnTo>
                  <a:lnTo>
                    <a:pt x="1449362" y="130810"/>
                  </a:lnTo>
                  <a:lnTo>
                    <a:pt x="1449362" y="685800"/>
                  </a:lnTo>
                  <a:lnTo>
                    <a:pt x="25400" y="685800"/>
                  </a:lnTo>
                  <a:lnTo>
                    <a:pt x="25400" y="0"/>
                  </a:lnTo>
                  <a:lnTo>
                    <a:pt x="0" y="0"/>
                  </a:lnTo>
                  <a:lnTo>
                    <a:pt x="0" y="685800"/>
                  </a:lnTo>
                  <a:lnTo>
                    <a:pt x="0" y="711200"/>
                  </a:lnTo>
                  <a:lnTo>
                    <a:pt x="12700" y="711200"/>
                  </a:lnTo>
                  <a:lnTo>
                    <a:pt x="1462062" y="711200"/>
                  </a:lnTo>
                  <a:lnTo>
                    <a:pt x="1474762" y="711200"/>
                  </a:lnTo>
                  <a:lnTo>
                    <a:pt x="1474762" y="685800"/>
                  </a:lnTo>
                  <a:lnTo>
                    <a:pt x="1474762" y="130810"/>
                  </a:lnTo>
                  <a:lnTo>
                    <a:pt x="1474762" y="130302"/>
                  </a:lnTo>
                  <a:lnTo>
                    <a:pt x="2337993" y="130302"/>
                  </a:lnTo>
                  <a:lnTo>
                    <a:pt x="2337993" y="130810"/>
                  </a:lnTo>
                  <a:lnTo>
                    <a:pt x="2337993" y="685800"/>
                  </a:lnTo>
                  <a:lnTo>
                    <a:pt x="2337993" y="711200"/>
                  </a:lnTo>
                  <a:lnTo>
                    <a:pt x="2350693" y="711200"/>
                  </a:lnTo>
                  <a:lnTo>
                    <a:pt x="3251200" y="711200"/>
                  </a:lnTo>
                  <a:lnTo>
                    <a:pt x="3251200" y="698500"/>
                  </a:lnTo>
                  <a:lnTo>
                    <a:pt x="3251200" y="68580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70100" y="1841500"/>
              <a:ext cx="101600" cy="11430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21537" y="1726908"/>
              <a:ext cx="352951" cy="319296"/>
            </a:xfrm>
            <a:prstGeom prst="rect">
              <a:avLst/>
            </a:prstGeom>
          </p:spPr>
        </p:pic>
      </p:grpSp>
      <p:pic>
        <p:nvPicPr>
          <p:cNvPr id="25" name="object 2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481300" y="1828800"/>
            <a:ext cx="127000" cy="127000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925800" y="1244600"/>
            <a:ext cx="127000" cy="127000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14382750" y="1885949"/>
            <a:ext cx="2057400" cy="635000"/>
          </a:xfrm>
          <a:custGeom>
            <a:avLst/>
            <a:gdLst/>
            <a:ahLst/>
            <a:cxnLst/>
            <a:rect l="l" t="t" r="r" b="b"/>
            <a:pathLst>
              <a:path w="2057400" h="635000">
                <a:moveTo>
                  <a:pt x="12700" y="434187"/>
                </a:moveTo>
                <a:lnTo>
                  <a:pt x="0" y="434187"/>
                </a:lnTo>
                <a:lnTo>
                  <a:pt x="0" y="511975"/>
                </a:lnTo>
                <a:lnTo>
                  <a:pt x="12700" y="511975"/>
                </a:lnTo>
                <a:lnTo>
                  <a:pt x="12700" y="434187"/>
                </a:lnTo>
                <a:close/>
              </a:path>
              <a:path w="2057400" h="635000">
                <a:moveTo>
                  <a:pt x="12700" y="278612"/>
                </a:moveTo>
                <a:lnTo>
                  <a:pt x="0" y="278612"/>
                </a:lnTo>
                <a:lnTo>
                  <a:pt x="0" y="356400"/>
                </a:lnTo>
                <a:lnTo>
                  <a:pt x="12700" y="356400"/>
                </a:lnTo>
                <a:lnTo>
                  <a:pt x="12700" y="278612"/>
                </a:lnTo>
                <a:close/>
              </a:path>
              <a:path w="2057400" h="635000">
                <a:moveTo>
                  <a:pt x="12700" y="123037"/>
                </a:moveTo>
                <a:lnTo>
                  <a:pt x="0" y="123037"/>
                </a:lnTo>
                <a:lnTo>
                  <a:pt x="0" y="200825"/>
                </a:lnTo>
                <a:lnTo>
                  <a:pt x="12700" y="200825"/>
                </a:lnTo>
                <a:lnTo>
                  <a:pt x="12700" y="123037"/>
                </a:lnTo>
                <a:close/>
              </a:path>
              <a:path w="2057400" h="635000">
                <a:moveTo>
                  <a:pt x="12700" y="6350"/>
                </a:moveTo>
                <a:lnTo>
                  <a:pt x="0" y="6350"/>
                </a:lnTo>
                <a:lnTo>
                  <a:pt x="0" y="45250"/>
                </a:lnTo>
                <a:lnTo>
                  <a:pt x="12700" y="45250"/>
                </a:lnTo>
                <a:lnTo>
                  <a:pt x="12700" y="6350"/>
                </a:lnTo>
                <a:close/>
              </a:path>
              <a:path w="2057400" h="635000">
                <a:moveTo>
                  <a:pt x="42545" y="622300"/>
                </a:moveTo>
                <a:lnTo>
                  <a:pt x="12700" y="622300"/>
                </a:lnTo>
                <a:lnTo>
                  <a:pt x="12700" y="589762"/>
                </a:lnTo>
                <a:lnTo>
                  <a:pt x="0" y="589762"/>
                </a:lnTo>
                <a:lnTo>
                  <a:pt x="0" y="635000"/>
                </a:lnTo>
                <a:lnTo>
                  <a:pt x="6350" y="635000"/>
                </a:lnTo>
                <a:lnTo>
                  <a:pt x="42545" y="635000"/>
                </a:lnTo>
                <a:lnTo>
                  <a:pt x="42545" y="628650"/>
                </a:lnTo>
                <a:lnTo>
                  <a:pt x="42545" y="622300"/>
                </a:lnTo>
                <a:close/>
              </a:path>
              <a:path w="2057400" h="635000">
                <a:moveTo>
                  <a:pt x="187325" y="622300"/>
                </a:moveTo>
                <a:lnTo>
                  <a:pt x="114935" y="622300"/>
                </a:lnTo>
                <a:lnTo>
                  <a:pt x="114935" y="635000"/>
                </a:lnTo>
                <a:lnTo>
                  <a:pt x="187325" y="635000"/>
                </a:lnTo>
                <a:lnTo>
                  <a:pt x="187325" y="622300"/>
                </a:lnTo>
                <a:close/>
              </a:path>
              <a:path w="2057400" h="635000">
                <a:moveTo>
                  <a:pt x="332105" y="622300"/>
                </a:moveTo>
                <a:lnTo>
                  <a:pt x="259715" y="622300"/>
                </a:lnTo>
                <a:lnTo>
                  <a:pt x="259715" y="635000"/>
                </a:lnTo>
                <a:lnTo>
                  <a:pt x="332105" y="635000"/>
                </a:lnTo>
                <a:lnTo>
                  <a:pt x="332105" y="622300"/>
                </a:lnTo>
                <a:close/>
              </a:path>
              <a:path w="2057400" h="635000">
                <a:moveTo>
                  <a:pt x="476885" y="622300"/>
                </a:moveTo>
                <a:lnTo>
                  <a:pt x="404495" y="622300"/>
                </a:lnTo>
                <a:lnTo>
                  <a:pt x="404495" y="635000"/>
                </a:lnTo>
                <a:lnTo>
                  <a:pt x="476885" y="635000"/>
                </a:lnTo>
                <a:lnTo>
                  <a:pt x="476885" y="622300"/>
                </a:lnTo>
                <a:close/>
              </a:path>
              <a:path w="2057400" h="635000">
                <a:moveTo>
                  <a:pt x="621665" y="622300"/>
                </a:moveTo>
                <a:lnTo>
                  <a:pt x="549275" y="622300"/>
                </a:lnTo>
                <a:lnTo>
                  <a:pt x="549275" y="635000"/>
                </a:lnTo>
                <a:lnTo>
                  <a:pt x="621665" y="635000"/>
                </a:lnTo>
                <a:lnTo>
                  <a:pt x="621665" y="622300"/>
                </a:lnTo>
                <a:close/>
              </a:path>
              <a:path w="2057400" h="635000">
                <a:moveTo>
                  <a:pt x="766445" y="622300"/>
                </a:moveTo>
                <a:lnTo>
                  <a:pt x="694055" y="622300"/>
                </a:lnTo>
                <a:lnTo>
                  <a:pt x="694055" y="635000"/>
                </a:lnTo>
                <a:lnTo>
                  <a:pt x="766445" y="635000"/>
                </a:lnTo>
                <a:lnTo>
                  <a:pt x="766445" y="622300"/>
                </a:lnTo>
                <a:close/>
              </a:path>
              <a:path w="2057400" h="635000">
                <a:moveTo>
                  <a:pt x="911225" y="622300"/>
                </a:moveTo>
                <a:lnTo>
                  <a:pt x="838835" y="622300"/>
                </a:lnTo>
                <a:lnTo>
                  <a:pt x="838835" y="635000"/>
                </a:lnTo>
                <a:lnTo>
                  <a:pt x="911225" y="635000"/>
                </a:lnTo>
                <a:lnTo>
                  <a:pt x="911225" y="622300"/>
                </a:lnTo>
                <a:close/>
              </a:path>
              <a:path w="2057400" h="635000">
                <a:moveTo>
                  <a:pt x="1056005" y="622300"/>
                </a:moveTo>
                <a:lnTo>
                  <a:pt x="983615" y="622300"/>
                </a:lnTo>
                <a:lnTo>
                  <a:pt x="983615" y="635000"/>
                </a:lnTo>
                <a:lnTo>
                  <a:pt x="1056005" y="635000"/>
                </a:lnTo>
                <a:lnTo>
                  <a:pt x="1056005" y="622300"/>
                </a:lnTo>
                <a:close/>
              </a:path>
              <a:path w="2057400" h="635000">
                <a:moveTo>
                  <a:pt x="1200785" y="622300"/>
                </a:moveTo>
                <a:lnTo>
                  <a:pt x="1128395" y="622300"/>
                </a:lnTo>
                <a:lnTo>
                  <a:pt x="1128395" y="635000"/>
                </a:lnTo>
                <a:lnTo>
                  <a:pt x="1200785" y="635000"/>
                </a:lnTo>
                <a:lnTo>
                  <a:pt x="1200785" y="622300"/>
                </a:lnTo>
                <a:close/>
              </a:path>
              <a:path w="2057400" h="635000">
                <a:moveTo>
                  <a:pt x="1254125" y="0"/>
                </a:moveTo>
                <a:lnTo>
                  <a:pt x="1225550" y="0"/>
                </a:lnTo>
                <a:lnTo>
                  <a:pt x="1225550" y="12700"/>
                </a:lnTo>
                <a:lnTo>
                  <a:pt x="1254125" y="12700"/>
                </a:lnTo>
                <a:lnTo>
                  <a:pt x="1254125" y="0"/>
                </a:lnTo>
                <a:close/>
              </a:path>
              <a:path w="2057400" h="635000">
                <a:moveTo>
                  <a:pt x="1345565" y="622300"/>
                </a:moveTo>
                <a:lnTo>
                  <a:pt x="1273175" y="622300"/>
                </a:lnTo>
                <a:lnTo>
                  <a:pt x="1273175" y="635000"/>
                </a:lnTo>
                <a:lnTo>
                  <a:pt x="1345565" y="635000"/>
                </a:lnTo>
                <a:lnTo>
                  <a:pt x="1345565" y="622300"/>
                </a:lnTo>
                <a:close/>
              </a:path>
              <a:path w="2057400" h="635000">
                <a:moveTo>
                  <a:pt x="1368425" y="0"/>
                </a:moveTo>
                <a:lnTo>
                  <a:pt x="1311275" y="0"/>
                </a:lnTo>
                <a:lnTo>
                  <a:pt x="1311275" y="12700"/>
                </a:lnTo>
                <a:lnTo>
                  <a:pt x="1368425" y="12700"/>
                </a:lnTo>
                <a:lnTo>
                  <a:pt x="1368425" y="0"/>
                </a:lnTo>
                <a:close/>
              </a:path>
              <a:path w="2057400" h="635000">
                <a:moveTo>
                  <a:pt x="1460500" y="434187"/>
                </a:moveTo>
                <a:lnTo>
                  <a:pt x="1447800" y="434187"/>
                </a:lnTo>
                <a:lnTo>
                  <a:pt x="1447800" y="511975"/>
                </a:lnTo>
                <a:lnTo>
                  <a:pt x="1460500" y="511975"/>
                </a:lnTo>
                <a:lnTo>
                  <a:pt x="1460500" y="434187"/>
                </a:lnTo>
                <a:close/>
              </a:path>
              <a:path w="2057400" h="635000">
                <a:moveTo>
                  <a:pt x="1460500" y="278612"/>
                </a:moveTo>
                <a:lnTo>
                  <a:pt x="1447800" y="278612"/>
                </a:lnTo>
                <a:lnTo>
                  <a:pt x="1447800" y="356400"/>
                </a:lnTo>
                <a:lnTo>
                  <a:pt x="1460500" y="356400"/>
                </a:lnTo>
                <a:lnTo>
                  <a:pt x="1460500" y="278612"/>
                </a:lnTo>
                <a:close/>
              </a:path>
              <a:path w="2057400" h="635000">
                <a:moveTo>
                  <a:pt x="1460500" y="123037"/>
                </a:moveTo>
                <a:lnTo>
                  <a:pt x="1447800" y="123037"/>
                </a:lnTo>
                <a:lnTo>
                  <a:pt x="1447800" y="200825"/>
                </a:lnTo>
                <a:lnTo>
                  <a:pt x="1460500" y="200825"/>
                </a:lnTo>
                <a:lnTo>
                  <a:pt x="1460500" y="123037"/>
                </a:lnTo>
                <a:close/>
              </a:path>
              <a:path w="2057400" h="635000">
                <a:moveTo>
                  <a:pt x="1460500" y="0"/>
                </a:moveTo>
                <a:lnTo>
                  <a:pt x="1454150" y="0"/>
                </a:lnTo>
                <a:lnTo>
                  <a:pt x="1425575" y="0"/>
                </a:lnTo>
                <a:lnTo>
                  <a:pt x="1425575" y="12700"/>
                </a:lnTo>
                <a:lnTo>
                  <a:pt x="1447800" y="12700"/>
                </a:lnTo>
                <a:lnTo>
                  <a:pt x="1447800" y="45250"/>
                </a:lnTo>
                <a:lnTo>
                  <a:pt x="1460500" y="45250"/>
                </a:lnTo>
                <a:lnTo>
                  <a:pt x="1460500" y="12700"/>
                </a:lnTo>
                <a:lnTo>
                  <a:pt x="1460500" y="0"/>
                </a:lnTo>
                <a:close/>
              </a:path>
              <a:path w="2057400" h="635000">
                <a:moveTo>
                  <a:pt x="1491449" y="622300"/>
                </a:moveTo>
                <a:lnTo>
                  <a:pt x="1460500" y="622300"/>
                </a:lnTo>
                <a:lnTo>
                  <a:pt x="1460500" y="589762"/>
                </a:lnTo>
                <a:lnTo>
                  <a:pt x="1447800" y="589762"/>
                </a:lnTo>
                <a:lnTo>
                  <a:pt x="1447800" y="622300"/>
                </a:lnTo>
                <a:lnTo>
                  <a:pt x="1417955" y="622300"/>
                </a:lnTo>
                <a:lnTo>
                  <a:pt x="1417955" y="635000"/>
                </a:lnTo>
                <a:lnTo>
                  <a:pt x="1454150" y="635000"/>
                </a:lnTo>
                <a:lnTo>
                  <a:pt x="1460500" y="635000"/>
                </a:lnTo>
                <a:lnTo>
                  <a:pt x="1491449" y="635000"/>
                </a:lnTo>
                <a:lnTo>
                  <a:pt x="1491449" y="622300"/>
                </a:lnTo>
                <a:close/>
              </a:path>
              <a:path w="2057400" h="635000">
                <a:moveTo>
                  <a:pt x="1640674" y="622300"/>
                </a:moveTo>
                <a:lnTo>
                  <a:pt x="1566062" y="622300"/>
                </a:lnTo>
                <a:lnTo>
                  <a:pt x="1566062" y="635000"/>
                </a:lnTo>
                <a:lnTo>
                  <a:pt x="1640674" y="635000"/>
                </a:lnTo>
                <a:lnTo>
                  <a:pt x="1640674" y="622300"/>
                </a:lnTo>
                <a:close/>
              </a:path>
              <a:path w="2057400" h="635000">
                <a:moveTo>
                  <a:pt x="1789899" y="622300"/>
                </a:moveTo>
                <a:lnTo>
                  <a:pt x="1715287" y="622300"/>
                </a:lnTo>
                <a:lnTo>
                  <a:pt x="1715287" y="635000"/>
                </a:lnTo>
                <a:lnTo>
                  <a:pt x="1789899" y="635000"/>
                </a:lnTo>
                <a:lnTo>
                  <a:pt x="1789899" y="622300"/>
                </a:lnTo>
                <a:close/>
              </a:path>
              <a:path w="2057400" h="635000">
                <a:moveTo>
                  <a:pt x="1939124" y="622300"/>
                </a:moveTo>
                <a:lnTo>
                  <a:pt x="1864512" y="622300"/>
                </a:lnTo>
                <a:lnTo>
                  <a:pt x="1864512" y="635000"/>
                </a:lnTo>
                <a:lnTo>
                  <a:pt x="1939124" y="635000"/>
                </a:lnTo>
                <a:lnTo>
                  <a:pt x="1939124" y="622300"/>
                </a:lnTo>
                <a:close/>
              </a:path>
              <a:path w="2057400" h="635000">
                <a:moveTo>
                  <a:pt x="2057400" y="590550"/>
                </a:moveTo>
                <a:lnTo>
                  <a:pt x="2044700" y="590550"/>
                </a:lnTo>
                <a:lnTo>
                  <a:pt x="2044700" y="622300"/>
                </a:lnTo>
                <a:lnTo>
                  <a:pt x="2013737" y="622300"/>
                </a:lnTo>
                <a:lnTo>
                  <a:pt x="2013737" y="635000"/>
                </a:lnTo>
                <a:lnTo>
                  <a:pt x="2051050" y="635000"/>
                </a:lnTo>
                <a:lnTo>
                  <a:pt x="2057400" y="635000"/>
                </a:lnTo>
                <a:lnTo>
                  <a:pt x="2057400" y="622300"/>
                </a:lnTo>
                <a:lnTo>
                  <a:pt x="2057400" y="590550"/>
                </a:lnTo>
                <a:close/>
              </a:path>
              <a:path w="2057400" h="635000">
                <a:moveTo>
                  <a:pt x="2057400" y="438150"/>
                </a:moveTo>
                <a:lnTo>
                  <a:pt x="2044700" y="438150"/>
                </a:lnTo>
                <a:lnTo>
                  <a:pt x="2044700" y="514350"/>
                </a:lnTo>
                <a:lnTo>
                  <a:pt x="2057400" y="514350"/>
                </a:lnTo>
                <a:lnTo>
                  <a:pt x="2057400" y="438150"/>
                </a:lnTo>
                <a:close/>
              </a:path>
              <a:path w="2057400" h="635000">
                <a:moveTo>
                  <a:pt x="2057400" y="285750"/>
                </a:moveTo>
                <a:lnTo>
                  <a:pt x="2044700" y="285750"/>
                </a:lnTo>
                <a:lnTo>
                  <a:pt x="2044700" y="361950"/>
                </a:lnTo>
                <a:lnTo>
                  <a:pt x="2057400" y="361950"/>
                </a:lnTo>
                <a:lnTo>
                  <a:pt x="2057400" y="285750"/>
                </a:lnTo>
                <a:close/>
              </a:path>
              <a:path w="2057400" h="635000">
                <a:moveTo>
                  <a:pt x="2057400" y="133350"/>
                </a:moveTo>
                <a:lnTo>
                  <a:pt x="2044700" y="133350"/>
                </a:lnTo>
                <a:lnTo>
                  <a:pt x="2044700" y="209550"/>
                </a:lnTo>
                <a:lnTo>
                  <a:pt x="2057400" y="209550"/>
                </a:lnTo>
                <a:lnTo>
                  <a:pt x="2057400" y="133350"/>
                </a:lnTo>
                <a:close/>
              </a:path>
              <a:path w="2057400" h="635000">
                <a:moveTo>
                  <a:pt x="2057400" y="19050"/>
                </a:moveTo>
                <a:lnTo>
                  <a:pt x="2044700" y="19050"/>
                </a:lnTo>
                <a:lnTo>
                  <a:pt x="2044700" y="57150"/>
                </a:lnTo>
                <a:lnTo>
                  <a:pt x="2057400" y="57150"/>
                </a:lnTo>
                <a:lnTo>
                  <a:pt x="2057400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3385800" y="1885950"/>
            <a:ext cx="711200" cy="12700"/>
          </a:xfrm>
          <a:custGeom>
            <a:avLst/>
            <a:gdLst/>
            <a:ahLst/>
            <a:cxnLst/>
            <a:rect l="l" t="t" r="r" b="b"/>
            <a:pathLst>
              <a:path w="711200" h="12700">
                <a:moveTo>
                  <a:pt x="35560" y="0"/>
                </a:moveTo>
                <a:lnTo>
                  <a:pt x="0" y="0"/>
                </a:lnTo>
                <a:lnTo>
                  <a:pt x="0" y="12700"/>
                </a:lnTo>
                <a:lnTo>
                  <a:pt x="35560" y="12700"/>
                </a:lnTo>
                <a:lnTo>
                  <a:pt x="35560" y="0"/>
                </a:lnTo>
                <a:close/>
              </a:path>
              <a:path w="711200" h="12700">
                <a:moveTo>
                  <a:pt x="39066" y="0"/>
                </a:moveTo>
                <a:lnTo>
                  <a:pt x="35560" y="0"/>
                </a:lnTo>
                <a:lnTo>
                  <a:pt x="35560" y="12700"/>
                </a:lnTo>
                <a:lnTo>
                  <a:pt x="39066" y="12700"/>
                </a:lnTo>
                <a:lnTo>
                  <a:pt x="41910" y="9857"/>
                </a:lnTo>
                <a:lnTo>
                  <a:pt x="41910" y="2843"/>
                </a:lnTo>
                <a:lnTo>
                  <a:pt x="39066" y="0"/>
                </a:lnTo>
                <a:close/>
              </a:path>
              <a:path w="711200" h="12700">
                <a:moveTo>
                  <a:pt x="106680" y="0"/>
                </a:moveTo>
                <a:lnTo>
                  <a:pt x="103173" y="0"/>
                </a:lnTo>
                <a:lnTo>
                  <a:pt x="100330" y="2843"/>
                </a:lnTo>
                <a:lnTo>
                  <a:pt x="100330" y="9857"/>
                </a:lnTo>
                <a:lnTo>
                  <a:pt x="103173" y="12700"/>
                </a:lnTo>
                <a:lnTo>
                  <a:pt x="106680" y="12700"/>
                </a:lnTo>
                <a:lnTo>
                  <a:pt x="106680" y="0"/>
                </a:lnTo>
                <a:close/>
              </a:path>
              <a:path w="711200" h="12700">
                <a:moveTo>
                  <a:pt x="177800" y="0"/>
                </a:moveTo>
                <a:lnTo>
                  <a:pt x="106680" y="0"/>
                </a:lnTo>
                <a:lnTo>
                  <a:pt x="106680" y="12700"/>
                </a:lnTo>
                <a:lnTo>
                  <a:pt x="177800" y="12700"/>
                </a:lnTo>
                <a:lnTo>
                  <a:pt x="177800" y="0"/>
                </a:lnTo>
                <a:close/>
              </a:path>
              <a:path w="711200" h="12700">
                <a:moveTo>
                  <a:pt x="181306" y="0"/>
                </a:moveTo>
                <a:lnTo>
                  <a:pt x="177800" y="0"/>
                </a:lnTo>
                <a:lnTo>
                  <a:pt x="177800" y="12700"/>
                </a:lnTo>
                <a:lnTo>
                  <a:pt x="181306" y="12700"/>
                </a:lnTo>
                <a:lnTo>
                  <a:pt x="184150" y="9857"/>
                </a:lnTo>
                <a:lnTo>
                  <a:pt x="184150" y="2843"/>
                </a:lnTo>
                <a:lnTo>
                  <a:pt x="181306" y="0"/>
                </a:lnTo>
                <a:close/>
              </a:path>
              <a:path w="711200" h="12700">
                <a:moveTo>
                  <a:pt x="248920" y="0"/>
                </a:moveTo>
                <a:lnTo>
                  <a:pt x="245413" y="0"/>
                </a:lnTo>
                <a:lnTo>
                  <a:pt x="242570" y="2843"/>
                </a:lnTo>
                <a:lnTo>
                  <a:pt x="242570" y="9857"/>
                </a:lnTo>
                <a:lnTo>
                  <a:pt x="245413" y="12700"/>
                </a:lnTo>
                <a:lnTo>
                  <a:pt x="248920" y="12700"/>
                </a:lnTo>
                <a:lnTo>
                  <a:pt x="248920" y="0"/>
                </a:lnTo>
                <a:close/>
              </a:path>
              <a:path w="711200" h="12700">
                <a:moveTo>
                  <a:pt x="320040" y="0"/>
                </a:moveTo>
                <a:lnTo>
                  <a:pt x="248920" y="0"/>
                </a:lnTo>
                <a:lnTo>
                  <a:pt x="248920" y="12700"/>
                </a:lnTo>
                <a:lnTo>
                  <a:pt x="320040" y="12700"/>
                </a:lnTo>
                <a:lnTo>
                  <a:pt x="320040" y="0"/>
                </a:lnTo>
                <a:close/>
              </a:path>
              <a:path w="711200" h="12700">
                <a:moveTo>
                  <a:pt x="323546" y="0"/>
                </a:moveTo>
                <a:lnTo>
                  <a:pt x="320040" y="0"/>
                </a:lnTo>
                <a:lnTo>
                  <a:pt x="320040" y="12700"/>
                </a:lnTo>
                <a:lnTo>
                  <a:pt x="323546" y="12700"/>
                </a:lnTo>
                <a:lnTo>
                  <a:pt x="326390" y="9857"/>
                </a:lnTo>
                <a:lnTo>
                  <a:pt x="326390" y="2843"/>
                </a:lnTo>
                <a:lnTo>
                  <a:pt x="323546" y="0"/>
                </a:lnTo>
                <a:close/>
              </a:path>
              <a:path w="711200" h="12700">
                <a:moveTo>
                  <a:pt x="391160" y="0"/>
                </a:moveTo>
                <a:lnTo>
                  <a:pt x="387653" y="0"/>
                </a:lnTo>
                <a:lnTo>
                  <a:pt x="384810" y="2843"/>
                </a:lnTo>
                <a:lnTo>
                  <a:pt x="384810" y="9857"/>
                </a:lnTo>
                <a:lnTo>
                  <a:pt x="387653" y="12700"/>
                </a:lnTo>
                <a:lnTo>
                  <a:pt x="391160" y="12700"/>
                </a:lnTo>
                <a:lnTo>
                  <a:pt x="391160" y="0"/>
                </a:lnTo>
                <a:close/>
              </a:path>
              <a:path w="711200" h="12700">
                <a:moveTo>
                  <a:pt x="462280" y="0"/>
                </a:moveTo>
                <a:lnTo>
                  <a:pt x="391160" y="0"/>
                </a:lnTo>
                <a:lnTo>
                  <a:pt x="391160" y="12700"/>
                </a:lnTo>
                <a:lnTo>
                  <a:pt x="462280" y="12700"/>
                </a:lnTo>
                <a:lnTo>
                  <a:pt x="462280" y="0"/>
                </a:lnTo>
                <a:close/>
              </a:path>
              <a:path w="711200" h="12700">
                <a:moveTo>
                  <a:pt x="465786" y="0"/>
                </a:moveTo>
                <a:lnTo>
                  <a:pt x="462280" y="0"/>
                </a:lnTo>
                <a:lnTo>
                  <a:pt x="462280" y="12700"/>
                </a:lnTo>
                <a:lnTo>
                  <a:pt x="465786" y="12700"/>
                </a:lnTo>
                <a:lnTo>
                  <a:pt x="468630" y="9857"/>
                </a:lnTo>
                <a:lnTo>
                  <a:pt x="468630" y="2843"/>
                </a:lnTo>
                <a:lnTo>
                  <a:pt x="465786" y="0"/>
                </a:lnTo>
                <a:close/>
              </a:path>
              <a:path w="711200" h="12700">
                <a:moveTo>
                  <a:pt x="533400" y="0"/>
                </a:moveTo>
                <a:lnTo>
                  <a:pt x="529893" y="0"/>
                </a:lnTo>
                <a:lnTo>
                  <a:pt x="527050" y="2843"/>
                </a:lnTo>
                <a:lnTo>
                  <a:pt x="527050" y="9857"/>
                </a:lnTo>
                <a:lnTo>
                  <a:pt x="529893" y="12700"/>
                </a:lnTo>
                <a:lnTo>
                  <a:pt x="533400" y="12700"/>
                </a:lnTo>
                <a:lnTo>
                  <a:pt x="533400" y="0"/>
                </a:lnTo>
                <a:close/>
              </a:path>
              <a:path w="711200" h="12700">
                <a:moveTo>
                  <a:pt x="604520" y="0"/>
                </a:moveTo>
                <a:lnTo>
                  <a:pt x="533400" y="0"/>
                </a:lnTo>
                <a:lnTo>
                  <a:pt x="533400" y="12700"/>
                </a:lnTo>
                <a:lnTo>
                  <a:pt x="604520" y="12700"/>
                </a:lnTo>
                <a:lnTo>
                  <a:pt x="604520" y="0"/>
                </a:lnTo>
                <a:close/>
              </a:path>
              <a:path w="711200" h="12700">
                <a:moveTo>
                  <a:pt x="608026" y="0"/>
                </a:moveTo>
                <a:lnTo>
                  <a:pt x="604520" y="0"/>
                </a:lnTo>
                <a:lnTo>
                  <a:pt x="604520" y="12700"/>
                </a:lnTo>
                <a:lnTo>
                  <a:pt x="608026" y="12700"/>
                </a:lnTo>
                <a:lnTo>
                  <a:pt x="610870" y="9857"/>
                </a:lnTo>
                <a:lnTo>
                  <a:pt x="610870" y="2843"/>
                </a:lnTo>
                <a:lnTo>
                  <a:pt x="608026" y="0"/>
                </a:lnTo>
                <a:close/>
              </a:path>
              <a:path w="711200" h="12700">
                <a:moveTo>
                  <a:pt x="675640" y="0"/>
                </a:moveTo>
                <a:lnTo>
                  <a:pt x="672133" y="0"/>
                </a:lnTo>
                <a:lnTo>
                  <a:pt x="669290" y="2843"/>
                </a:lnTo>
                <a:lnTo>
                  <a:pt x="669290" y="9857"/>
                </a:lnTo>
                <a:lnTo>
                  <a:pt x="672133" y="12700"/>
                </a:lnTo>
                <a:lnTo>
                  <a:pt x="675640" y="12700"/>
                </a:lnTo>
                <a:lnTo>
                  <a:pt x="675640" y="0"/>
                </a:lnTo>
                <a:close/>
              </a:path>
              <a:path w="711200" h="12700">
                <a:moveTo>
                  <a:pt x="711200" y="0"/>
                </a:moveTo>
                <a:lnTo>
                  <a:pt x="675640" y="0"/>
                </a:lnTo>
                <a:lnTo>
                  <a:pt x="675640" y="12700"/>
                </a:lnTo>
                <a:lnTo>
                  <a:pt x="711200" y="12700"/>
                </a:lnTo>
                <a:lnTo>
                  <a:pt x="711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786100" y="2133600"/>
            <a:ext cx="1016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7780000" cy="11176000"/>
            <a:chOff x="0" y="0"/>
            <a:chExt cx="17780000" cy="11176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7780000" cy="12700"/>
            </a:xfrm>
            <a:custGeom>
              <a:avLst/>
              <a:gdLst/>
              <a:ahLst/>
              <a:cxnLst/>
              <a:rect l="l" t="t" r="r" b="b"/>
              <a:pathLst>
                <a:path w="17780000" h="12700">
                  <a:moveTo>
                    <a:pt x="0" y="12700"/>
                  </a:moveTo>
                  <a:lnTo>
                    <a:pt x="17780000" y="12700"/>
                  </a:lnTo>
                  <a:lnTo>
                    <a:pt x="177800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36600"/>
              <a:ext cx="17780000" cy="104394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1200"/>
              <a:ext cx="17780000" cy="104648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2788900" y="711200"/>
              <a:ext cx="4991100" cy="2705100"/>
            </a:xfrm>
            <a:custGeom>
              <a:avLst/>
              <a:gdLst/>
              <a:ahLst/>
              <a:cxnLst/>
              <a:rect l="l" t="t" r="r" b="b"/>
              <a:pathLst>
                <a:path w="4991100" h="2705100">
                  <a:moveTo>
                    <a:pt x="4991100" y="0"/>
                  </a:moveTo>
                  <a:lnTo>
                    <a:pt x="0" y="0"/>
                  </a:lnTo>
                  <a:lnTo>
                    <a:pt x="0" y="2705100"/>
                  </a:lnTo>
                  <a:lnTo>
                    <a:pt x="4991100" y="2705100"/>
                  </a:lnTo>
                  <a:lnTo>
                    <a:pt x="4991100" y="0"/>
                  </a:lnTo>
                  <a:close/>
                </a:path>
              </a:pathLst>
            </a:custGeom>
            <a:solidFill>
              <a:srgbClr val="D9D9D9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37000" y="9931400"/>
              <a:ext cx="990600" cy="10160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6800" y="0"/>
              <a:ext cx="914400" cy="83820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7948651" y="202158"/>
              <a:ext cx="2429510" cy="320040"/>
            </a:xfrm>
            <a:custGeom>
              <a:avLst/>
              <a:gdLst/>
              <a:ahLst/>
              <a:cxnLst/>
              <a:rect l="l" t="t" r="r" b="b"/>
              <a:pathLst>
                <a:path w="2429509" h="320040">
                  <a:moveTo>
                    <a:pt x="154711" y="78016"/>
                  </a:moveTo>
                  <a:lnTo>
                    <a:pt x="127774" y="51079"/>
                  </a:lnTo>
                  <a:lnTo>
                    <a:pt x="13474" y="165379"/>
                  </a:lnTo>
                  <a:lnTo>
                    <a:pt x="0" y="178841"/>
                  </a:lnTo>
                  <a:lnTo>
                    <a:pt x="13474" y="192316"/>
                  </a:lnTo>
                  <a:lnTo>
                    <a:pt x="127774" y="306616"/>
                  </a:lnTo>
                  <a:lnTo>
                    <a:pt x="154711" y="279679"/>
                  </a:lnTo>
                  <a:lnTo>
                    <a:pt x="67360" y="192316"/>
                  </a:lnTo>
                  <a:lnTo>
                    <a:pt x="53886" y="178841"/>
                  </a:lnTo>
                  <a:lnTo>
                    <a:pt x="67360" y="165379"/>
                  </a:lnTo>
                  <a:lnTo>
                    <a:pt x="154711" y="78016"/>
                  </a:lnTo>
                  <a:close/>
                </a:path>
                <a:path w="2429509" h="320040">
                  <a:moveTo>
                    <a:pt x="2415019" y="146037"/>
                  </a:moveTo>
                  <a:lnTo>
                    <a:pt x="2262619" y="0"/>
                  </a:lnTo>
                  <a:lnTo>
                    <a:pt x="2236266" y="27495"/>
                  </a:lnTo>
                  <a:lnTo>
                    <a:pt x="2359952" y="146037"/>
                  </a:lnTo>
                  <a:lnTo>
                    <a:pt x="2388666" y="146037"/>
                  </a:lnTo>
                  <a:lnTo>
                    <a:pt x="2415019" y="146037"/>
                  </a:lnTo>
                  <a:close/>
                </a:path>
                <a:path w="2429509" h="320040">
                  <a:moveTo>
                    <a:pt x="2429370" y="159791"/>
                  </a:moveTo>
                  <a:lnTo>
                    <a:pt x="2415019" y="146037"/>
                  </a:lnTo>
                  <a:lnTo>
                    <a:pt x="2401849" y="159791"/>
                  </a:lnTo>
                  <a:lnTo>
                    <a:pt x="2374315" y="159791"/>
                  </a:lnTo>
                  <a:lnTo>
                    <a:pt x="2359952" y="173545"/>
                  </a:lnTo>
                  <a:lnTo>
                    <a:pt x="2236266" y="292087"/>
                  </a:lnTo>
                  <a:lnTo>
                    <a:pt x="2262619" y="319595"/>
                  </a:lnTo>
                  <a:lnTo>
                    <a:pt x="2415019" y="173545"/>
                  </a:lnTo>
                  <a:lnTo>
                    <a:pt x="2429370" y="159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47800" y="8699500"/>
              <a:ext cx="952500" cy="9779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4700" y="3759200"/>
              <a:ext cx="952500" cy="9779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7700" y="7061200"/>
              <a:ext cx="952500" cy="9779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00300" y="2946400"/>
              <a:ext cx="190500" cy="2159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43200" y="2946400"/>
              <a:ext cx="190500" cy="21590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01600" y="8509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87599" y="4773"/>
                  </a:lnTo>
                  <a:lnTo>
                    <a:pt x="143496" y="18463"/>
                  </a:lnTo>
                  <a:lnTo>
                    <a:pt x="103587" y="40125"/>
                  </a:lnTo>
                  <a:lnTo>
                    <a:pt x="68815" y="68815"/>
                  </a:lnTo>
                  <a:lnTo>
                    <a:pt x="40125" y="103587"/>
                  </a:lnTo>
                  <a:lnTo>
                    <a:pt x="18463" y="143496"/>
                  </a:lnTo>
                  <a:lnTo>
                    <a:pt x="4773" y="187599"/>
                  </a:lnTo>
                  <a:lnTo>
                    <a:pt x="0" y="234950"/>
                  </a:lnTo>
                  <a:lnTo>
                    <a:pt x="4773" y="282300"/>
                  </a:lnTo>
                  <a:lnTo>
                    <a:pt x="18463" y="326403"/>
                  </a:lnTo>
                  <a:lnTo>
                    <a:pt x="40125" y="366312"/>
                  </a:lnTo>
                  <a:lnTo>
                    <a:pt x="68815" y="401084"/>
                  </a:lnTo>
                  <a:lnTo>
                    <a:pt x="103587" y="429774"/>
                  </a:lnTo>
                  <a:lnTo>
                    <a:pt x="143496" y="451436"/>
                  </a:lnTo>
                  <a:lnTo>
                    <a:pt x="187599" y="465126"/>
                  </a:lnTo>
                  <a:lnTo>
                    <a:pt x="234950" y="469900"/>
                  </a:lnTo>
                  <a:lnTo>
                    <a:pt x="282300" y="465126"/>
                  </a:lnTo>
                  <a:lnTo>
                    <a:pt x="326403" y="451436"/>
                  </a:lnTo>
                  <a:lnTo>
                    <a:pt x="366312" y="429774"/>
                  </a:lnTo>
                  <a:lnTo>
                    <a:pt x="401084" y="401084"/>
                  </a:lnTo>
                  <a:lnTo>
                    <a:pt x="429774" y="366312"/>
                  </a:lnTo>
                  <a:lnTo>
                    <a:pt x="451436" y="326403"/>
                  </a:lnTo>
                  <a:lnTo>
                    <a:pt x="465126" y="282300"/>
                  </a:lnTo>
                  <a:lnTo>
                    <a:pt x="469900" y="234950"/>
                  </a:lnTo>
                  <a:lnTo>
                    <a:pt x="465126" y="187599"/>
                  </a:lnTo>
                  <a:lnTo>
                    <a:pt x="451436" y="143496"/>
                  </a:lnTo>
                  <a:lnTo>
                    <a:pt x="429774" y="103587"/>
                  </a:lnTo>
                  <a:lnTo>
                    <a:pt x="401084" y="68815"/>
                  </a:lnTo>
                  <a:lnTo>
                    <a:pt x="366312" y="40125"/>
                  </a:lnTo>
                  <a:lnTo>
                    <a:pt x="326403" y="18463"/>
                  </a:lnTo>
                  <a:lnTo>
                    <a:pt x="282300" y="4773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28600" y="1009649"/>
              <a:ext cx="215900" cy="152400"/>
            </a:xfrm>
            <a:custGeom>
              <a:avLst/>
              <a:gdLst/>
              <a:ahLst/>
              <a:cxnLst/>
              <a:rect l="l" t="t" r="r" b="b"/>
              <a:pathLst>
                <a:path w="215900" h="152400">
                  <a:moveTo>
                    <a:pt x="215900" y="139700"/>
                  </a:moveTo>
                  <a:lnTo>
                    <a:pt x="0" y="139700"/>
                  </a:lnTo>
                  <a:lnTo>
                    <a:pt x="0" y="152400"/>
                  </a:lnTo>
                  <a:lnTo>
                    <a:pt x="215900" y="152400"/>
                  </a:lnTo>
                  <a:lnTo>
                    <a:pt x="215900" y="139700"/>
                  </a:lnTo>
                  <a:close/>
                </a:path>
                <a:path w="215900" h="152400">
                  <a:moveTo>
                    <a:pt x="215900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215900" y="76200"/>
                  </a:lnTo>
                  <a:lnTo>
                    <a:pt x="215900" y="63500"/>
                  </a:lnTo>
                  <a:close/>
                </a:path>
                <a:path w="215900" h="152400">
                  <a:moveTo>
                    <a:pt x="2159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15900" y="12700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5300" y="901700"/>
              <a:ext cx="4343400" cy="204470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4084300" y="1193799"/>
              <a:ext cx="3251200" cy="711200"/>
            </a:xfrm>
            <a:custGeom>
              <a:avLst/>
              <a:gdLst/>
              <a:ahLst/>
              <a:cxnLst/>
              <a:rect l="l" t="t" r="r" b="b"/>
              <a:pathLst>
                <a:path w="3251200" h="711200">
                  <a:moveTo>
                    <a:pt x="3251200" y="685800"/>
                  </a:moveTo>
                  <a:lnTo>
                    <a:pt x="2363393" y="685800"/>
                  </a:lnTo>
                  <a:lnTo>
                    <a:pt x="2363393" y="130810"/>
                  </a:lnTo>
                  <a:lnTo>
                    <a:pt x="2350693" y="130810"/>
                  </a:lnTo>
                  <a:lnTo>
                    <a:pt x="2350693" y="130302"/>
                  </a:lnTo>
                  <a:lnTo>
                    <a:pt x="2363393" y="130302"/>
                  </a:lnTo>
                  <a:lnTo>
                    <a:pt x="2363393" y="104902"/>
                  </a:lnTo>
                  <a:lnTo>
                    <a:pt x="2350693" y="104902"/>
                  </a:lnTo>
                  <a:lnTo>
                    <a:pt x="2350693" y="105410"/>
                  </a:lnTo>
                  <a:lnTo>
                    <a:pt x="1462062" y="105410"/>
                  </a:lnTo>
                  <a:lnTo>
                    <a:pt x="1449362" y="105410"/>
                  </a:lnTo>
                  <a:lnTo>
                    <a:pt x="1449362" y="130810"/>
                  </a:lnTo>
                  <a:lnTo>
                    <a:pt x="1449362" y="685800"/>
                  </a:lnTo>
                  <a:lnTo>
                    <a:pt x="25400" y="685800"/>
                  </a:lnTo>
                  <a:lnTo>
                    <a:pt x="25400" y="0"/>
                  </a:lnTo>
                  <a:lnTo>
                    <a:pt x="0" y="0"/>
                  </a:lnTo>
                  <a:lnTo>
                    <a:pt x="0" y="685800"/>
                  </a:lnTo>
                  <a:lnTo>
                    <a:pt x="0" y="711200"/>
                  </a:lnTo>
                  <a:lnTo>
                    <a:pt x="12700" y="711200"/>
                  </a:lnTo>
                  <a:lnTo>
                    <a:pt x="1462062" y="711200"/>
                  </a:lnTo>
                  <a:lnTo>
                    <a:pt x="1474762" y="711200"/>
                  </a:lnTo>
                  <a:lnTo>
                    <a:pt x="1474762" y="685800"/>
                  </a:lnTo>
                  <a:lnTo>
                    <a:pt x="1474762" y="130810"/>
                  </a:lnTo>
                  <a:lnTo>
                    <a:pt x="1474762" y="130302"/>
                  </a:lnTo>
                  <a:lnTo>
                    <a:pt x="2337993" y="130302"/>
                  </a:lnTo>
                  <a:lnTo>
                    <a:pt x="2337993" y="130810"/>
                  </a:lnTo>
                  <a:lnTo>
                    <a:pt x="2337993" y="685800"/>
                  </a:lnTo>
                  <a:lnTo>
                    <a:pt x="2337993" y="711200"/>
                  </a:lnTo>
                  <a:lnTo>
                    <a:pt x="2350693" y="711200"/>
                  </a:lnTo>
                  <a:lnTo>
                    <a:pt x="3251200" y="711200"/>
                  </a:lnTo>
                  <a:lnTo>
                    <a:pt x="3251200" y="698500"/>
                  </a:lnTo>
                  <a:lnTo>
                    <a:pt x="3251200" y="68580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70100" y="1841500"/>
              <a:ext cx="101600" cy="1143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21537" y="1726908"/>
              <a:ext cx="352951" cy="319296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81300" y="1828800"/>
              <a:ext cx="127000" cy="12700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25800" y="1244600"/>
              <a:ext cx="127000" cy="12700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3385800" y="1885949"/>
              <a:ext cx="3054350" cy="635000"/>
            </a:xfrm>
            <a:custGeom>
              <a:avLst/>
              <a:gdLst/>
              <a:ahLst/>
              <a:cxnLst/>
              <a:rect l="l" t="t" r="r" b="b"/>
              <a:pathLst>
                <a:path w="3054350" h="635000">
                  <a:moveTo>
                    <a:pt x="41910" y="2844"/>
                  </a:moveTo>
                  <a:lnTo>
                    <a:pt x="39065" y="0"/>
                  </a:lnTo>
                  <a:lnTo>
                    <a:pt x="3556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35560" y="12700"/>
                  </a:lnTo>
                  <a:lnTo>
                    <a:pt x="39065" y="12700"/>
                  </a:lnTo>
                  <a:lnTo>
                    <a:pt x="41910" y="9867"/>
                  </a:lnTo>
                  <a:lnTo>
                    <a:pt x="41910" y="2844"/>
                  </a:lnTo>
                  <a:close/>
                </a:path>
                <a:path w="3054350" h="635000">
                  <a:moveTo>
                    <a:pt x="184150" y="2844"/>
                  </a:moveTo>
                  <a:lnTo>
                    <a:pt x="181305" y="0"/>
                  </a:lnTo>
                  <a:lnTo>
                    <a:pt x="177800" y="0"/>
                  </a:lnTo>
                  <a:lnTo>
                    <a:pt x="106680" y="0"/>
                  </a:lnTo>
                  <a:lnTo>
                    <a:pt x="103162" y="0"/>
                  </a:lnTo>
                  <a:lnTo>
                    <a:pt x="100330" y="2844"/>
                  </a:lnTo>
                  <a:lnTo>
                    <a:pt x="100330" y="9867"/>
                  </a:lnTo>
                  <a:lnTo>
                    <a:pt x="103162" y="12700"/>
                  </a:lnTo>
                  <a:lnTo>
                    <a:pt x="106680" y="12700"/>
                  </a:lnTo>
                  <a:lnTo>
                    <a:pt x="177800" y="12700"/>
                  </a:lnTo>
                  <a:lnTo>
                    <a:pt x="181305" y="12700"/>
                  </a:lnTo>
                  <a:lnTo>
                    <a:pt x="184150" y="9867"/>
                  </a:lnTo>
                  <a:lnTo>
                    <a:pt x="184150" y="2844"/>
                  </a:lnTo>
                  <a:close/>
                </a:path>
                <a:path w="3054350" h="635000">
                  <a:moveTo>
                    <a:pt x="326390" y="2844"/>
                  </a:moveTo>
                  <a:lnTo>
                    <a:pt x="323545" y="0"/>
                  </a:lnTo>
                  <a:lnTo>
                    <a:pt x="320040" y="0"/>
                  </a:lnTo>
                  <a:lnTo>
                    <a:pt x="248920" y="0"/>
                  </a:lnTo>
                  <a:lnTo>
                    <a:pt x="245402" y="0"/>
                  </a:lnTo>
                  <a:lnTo>
                    <a:pt x="242570" y="2844"/>
                  </a:lnTo>
                  <a:lnTo>
                    <a:pt x="242570" y="9867"/>
                  </a:lnTo>
                  <a:lnTo>
                    <a:pt x="245402" y="12700"/>
                  </a:lnTo>
                  <a:lnTo>
                    <a:pt x="248920" y="12700"/>
                  </a:lnTo>
                  <a:lnTo>
                    <a:pt x="320040" y="12700"/>
                  </a:lnTo>
                  <a:lnTo>
                    <a:pt x="323545" y="12700"/>
                  </a:lnTo>
                  <a:lnTo>
                    <a:pt x="326390" y="9867"/>
                  </a:lnTo>
                  <a:lnTo>
                    <a:pt x="326390" y="2844"/>
                  </a:lnTo>
                  <a:close/>
                </a:path>
                <a:path w="3054350" h="635000">
                  <a:moveTo>
                    <a:pt x="468630" y="2844"/>
                  </a:moveTo>
                  <a:lnTo>
                    <a:pt x="465785" y="0"/>
                  </a:lnTo>
                  <a:lnTo>
                    <a:pt x="462280" y="0"/>
                  </a:lnTo>
                  <a:lnTo>
                    <a:pt x="391160" y="0"/>
                  </a:lnTo>
                  <a:lnTo>
                    <a:pt x="387642" y="0"/>
                  </a:lnTo>
                  <a:lnTo>
                    <a:pt x="384810" y="2844"/>
                  </a:lnTo>
                  <a:lnTo>
                    <a:pt x="384810" y="9867"/>
                  </a:lnTo>
                  <a:lnTo>
                    <a:pt x="387642" y="12700"/>
                  </a:lnTo>
                  <a:lnTo>
                    <a:pt x="391160" y="12700"/>
                  </a:lnTo>
                  <a:lnTo>
                    <a:pt x="462280" y="12700"/>
                  </a:lnTo>
                  <a:lnTo>
                    <a:pt x="465785" y="12700"/>
                  </a:lnTo>
                  <a:lnTo>
                    <a:pt x="468630" y="9867"/>
                  </a:lnTo>
                  <a:lnTo>
                    <a:pt x="468630" y="2844"/>
                  </a:lnTo>
                  <a:close/>
                </a:path>
                <a:path w="3054350" h="635000">
                  <a:moveTo>
                    <a:pt x="610870" y="2844"/>
                  </a:moveTo>
                  <a:lnTo>
                    <a:pt x="608025" y="0"/>
                  </a:lnTo>
                  <a:lnTo>
                    <a:pt x="604520" y="0"/>
                  </a:lnTo>
                  <a:lnTo>
                    <a:pt x="533400" y="0"/>
                  </a:lnTo>
                  <a:lnTo>
                    <a:pt x="529882" y="0"/>
                  </a:lnTo>
                  <a:lnTo>
                    <a:pt x="527050" y="2844"/>
                  </a:lnTo>
                  <a:lnTo>
                    <a:pt x="527050" y="9867"/>
                  </a:lnTo>
                  <a:lnTo>
                    <a:pt x="529882" y="12700"/>
                  </a:lnTo>
                  <a:lnTo>
                    <a:pt x="533400" y="12700"/>
                  </a:lnTo>
                  <a:lnTo>
                    <a:pt x="604520" y="12700"/>
                  </a:lnTo>
                  <a:lnTo>
                    <a:pt x="608025" y="12700"/>
                  </a:lnTo>
                  <a:lnTo>
                    <a:pt x="610870" y="9867"/>
                  </a:lnTo>
                  <a:lnTo>
                    <a:pt x="610870" y="2844"/>
                  </a:lnTo>
                  <a:close/>
                </a:path>
                <a:path w="3054350" h="635000">
                  <a:moveTo>
                    <a:pt x="711200" y="0"/>
                  </a:moveTo>
                  <a:lnTo>
                    <a:pt x="675640" y="0"/>
                  </a:lnTo>
                  <a:lnTo>
                    <a:pt x="672122" y="0"/>
                  </a:lnTo>
                  <a:lnTo>
                    <a:pt x="669290" y="2844"/>
                  </a:lnTo>
                  <a:lnTo>
                    <a:pt x="669290" y="9867"/>
                  </a:lnTo>
                  <a:lnTo>
                    <a:pt x="672122" y="12700"/>
                  </a:lnTo>
                  <a:lnTo>
                    <a:pt x="675640" y="12700"/>
                  </a:lnTo>
                  <a:lnTo>
                    <a:pt x="711200" y="12700"/>
                  </a:lnTo>
                  <a:lnTo>
                    <a:pt x="711200" y="0"/>
                  </a:lnTo>
                  <a:close/>
                </a:path>
                <a:path w="3054350" h="635000">
                  <a:moveTo>
                    <a:pt x="1009650" y="434187"/>
                  </a:moveTo>
                  <a:lnTo>
                    <a:pt x="996950" y="434187"/>
                  </a:lnTo>
                  <a:lnTo>
                    <a:pt x="996950" y="511975"/>
                  </a:lnTo>
                  <a:lnTo>
                    <a:pt x="1009650" y="511975"/>
                  </a:lnTo>
                  <a:lnTo>
                    <a:pt x="1009650" y="434187"/>
                  </a:lnTo>
                  <a:close/>
                </a:path>
                <a:path w="3054350" h="635000">
                  <a:moveTo>
                    <a:pt x="1009650" y="278612"/>
                  </a:moveTo>
                  <a:lnTo>
                    <a:pt x="996950" y="278612"/>
                  </a:lnTo>
                  <a:lnTo>
                    <a:pt x="996950" y="356400"/>
                  </a:lnTo>
                  <a:lnTo>
                    <a:pt x="1009650" y="356400"/>
                  </a:lnTo>
                  <a:lnTo>
                    <a:pt x="1009650" y="278612"/>
                  </a:lnTo>
                  <a:close/>
                </a:path>
                <a:path w="3054350" h="635000">
                  <a:moveTo>
                    <a:pt x="1009650" y="123037"/>
                  </a:moveTo>
                  <a:lnTo>
                    <a:pt x="996950" y="123037"/>
                  </a:lnTo>
                  <a:lnTo>
                    <a:pt x="996950" y="200825"/>
                  </a:lnTo>
                  <a:lnTo>
                    <a:pt x="1009650" y="200825"/>
                  </a:lnTo>
                  <a:lnTo>
                    <a:pt x="1009650" y="123037"/>
                  </a:lnTo>
                  <a:close/>
                </a:path>
                <a:path w="3054350" h="635000">
                  <a:moveTo>
                    <a:pt x="1009650" y="6350"/>
                  </a:moveTo>
                  <a:lnTo>
                    <a:pt x="996950" y="6350"/>
                  </a:lnTo>
                  <a:lnTo>
                    <a:pt x="996950" y="45250"/>
                  </a:lnTo>
                  <a:lnTo>
                    <a:pt x="1009650" y="45250"/>
                  </a:lnTo>
                  <a:lnTo>
                    <a:pt x="1009650" y="6350"/>
                  </a:lnTo>
                  <a:close/>
                </a:path>
                <a:path w="3054350" h="635000">
                  <a:moveTo>
                    <a:pt x="1039495" y="622300"/>
                  </a:moveTo>
                  <a:lnTo>
                    <a:pt x="1009650" y="622300"/>
                  </a:lnTo>
                  <a:lnTo>
                    <a:pt x="1009650" y="589762"/>
                  </a:lnTo>
                  <a:lnTo>
                    <a:pt x="996950" y="589762"/>
                  </a:lnTo>
                  <a:lnTo>
                    <a:pt x="996950" y="635000"/>
                  </a:lnTo>
                  <a:lnTo>
                    <a:pt x="1003300" y="635000"/>
                  </a:lnTo>
                  <a:lnTo>
                    <a:pt x="1039495" y="635000"/>
                  </a:lnTo>
                  <a:lnTo>
                    <a:pt x="1039495" y="628650"/>
                  </a:lnTo>
                  <a:lnTo>
                    <a:pt x="1039495" y="622300"/>
                  </a:lnTo>
                  <a:close/>
                </a:path>
                <a:path w="3054350" h="635000">
                  <a:moveTo>
                    <a:pt x="1184275" y="622300"/>
                  </a:moveTo>
                  <a:lnTo>
                    <a:pt x="1111885" y="622300"/>
                  </a:lnTo>
                  <a:lnTo>
                    <a:pt x="1111885" y="635000"/>
                  </a:lnTo>
                  <a:lnTo>
                    <a:pt x="1184275" y="635000"/>
                  </a:lnTo>
                  <a:lnTo>
                    <a:pt x="1184275" y="622300"/>
                  </a:lnTo>
                  <a:close/>
                </a:path>
                <a:path w="3054350" h="635000">
                  <a:moveTo>
                    <a:pt x="1329055" y="622300"/>
                  </a:moveTo>
                  <a:lnTo>
                    <a:pt x="1256665" y="622300"/>
                  </a:lnTo>
                  <a:lnTo>
                    <a:pt x="1256665" y="635000"/>
                  </a:lnTo>
                  <a:lnTo>
                    <a:pt x="1329055" y="635000"/>
                  </a:lnTo>
                  <a:lnTo>
                    <a:pt x="1329055" y="622300"/>
                  </a:lnTo>
                  <a:close/>
                </a:path>
                <a:path w="3054350" h="635000">
                  <a:moveTo>
                    <a:pt x="1473835" y="622300"/>
                  </a:moveTo>
                  <a:lnTo>
                    <a:pt x="1401445" y="622300"/>
                  </a:lnTo>
                  <a:lnTo>
                    <a:pt x="1401445" y="635000"/>
                  </a:lnTo>
                  <a:lnTo>
                    <a:pt x="1473835" y="635000"/>
                  </a:lnTo>
                  <a:lnTo>
                    <a:pt x="1473835" y="622300"/>
                  </a:lnTo>
                  <a:close/>
                </a:path>
                <a:path w="3054350" h="635000">
                  <a:moveTo>
                    <a:pt x="1618615" y="622300"/>
                  </a:moveTo>
                  <a:lnTo>
                    <a:pt x="1546225" y="622300"/>
                  </a:lnTo>
                  <a:lnTo>
                    <a:pt x="1546225" y="635000"/>
                  </a:lnTo>
                  <a:lnTo>
                    <a:pt x="1618615" y="635000"/>
                  </a:lnTo>
                  <a:lnTo>
                    <a:pt x="1618615" y="622300"/>
                  </a:lnTo>
                  <a:close/>
                </a:path>
                <a:path w="3054350" h="635000">
                  <a:moveTo>
                    <a:pt x="1763395" y="622300"/>
                  </a:moveTo>
                  <a:lnTo>
                    <a:pt x="1691005" y="622300"/>
                  </a:lnTo>
                  <a:lnTo>
                    <a:pt x="1691005" y="635000"/>
                  </a:lnTo>
                  <a:lnTo>
                    <a:pt x="1763395" y="635000"/>
                  </a:lnTo>
                  <a:lnTo>
                    <a:pt x="1763395" y="622300"/>
                  </a:lnTo>
                  <a:close/>
                </a:path>
                <a:path w="3054350" h="635000">
                  <a:moveTo>
                    <a:pt x="1908175" y="622300"/>
                  </a:moveTo>
                  <a:lnTo>
                    <a:pt x="1835785" y="622300"/>
                  </a:lnTo>
                  <a:lnTo>
                    <a:pt x="1835785" y="635000"/>
                  </a:lnTo>
                  <a:lnTo>
                    <a:pt x="1908175" y="635000"/>
                  </a:lnTo>
                  <a:lnTo>
                    <a:pt x="1908175" y="622300"/>
                  </a:lnTo>
                  <a:close/>
                </a:path>
                <a:path w="3054350" h="635000">
                  <a:moveTo>
                    <a:pt x="2052955" y="622300"/>
                  </a:moveTo>
                  <a:lnTo>
                    <a:pt x="1980565" y="622300"/>
                  </a:lnTo>
                  <a:lnTo>
                    <a:pt x="1980565" y="635000"/>
                  </a:lnTo>
                  <a:lnTo>
                    <a:pt x="2052955" y="635000"/>
                  </a:lnTo>
                  <a:lnTo>
                    <a:pt x="2052955" y="622300"/>
                  </a:lnTo>
                  <a:close/>
                </a:path>
                <a:path w="3054350" h="635000">
                  <a:moveTo>
                    <a:pt x="2197735" y="622300"/>
                  </a:moveTo>
                  <a:lnTo>
                    <a:pt x="2125345" y="622300"/>
                  </a:lnTo>
                  <a:lnTo>
                    <a:pt x="2125345" y="635000"/>
                  </a:lnTo>
                  <a:lnTo>
                    <a:pt x="2197735" y="635000"/>
                  </a:lnTo>
                  <a:lnTo>
                    <a:pt x="2197735" y="622300"/>
                  </a:lnTo>
                  <a:close/>
                </a:path>
                <a:path w="3054350" h="635000">
                  <a:moveTo>
                    <a:pt x="2251075" y="0"/>
                  </a:moveTo>
                  <a:lnTo>
                    <a:pt x="2222500" y="0"/>
                  </a:lnTo>
                  <a:lnTo>
                    <a:pt x="2222500" y="12700"/>
                  </a:lnTo>
                  <a:lnTo>
                    <a:pt x="2251075" y="12700"/>
                  </a:lnTo>
                  <a:lnTo>
                    <a:pt x="2251075" y="0"/>
                  </a:lnTo>
                  <a:close/>
                </a:path>
                <a:path w="3054350" h="635000">
                  <a:moveTo>
                    <a:pt x="2342515" y="622300"/>
                  </a:moveTo>
                  <a:lnTo>
                    <a:pt x="2270125" y="622300"/>
                  </a:lnTo>
                  <a:lnTo>
                    <a:pt x="2270125" y="635000"/>
                  </a:lnTo>
                  <a:lnTo>
                    <a:pt x="2342515" y="635000"/>
                  </a:lnTo>
                  <a:lnTo>
                    <a:pt x="2342515" y="622300"/>
                  </a:lnTo>
                  <a:close/>
                </a:path>
                <a:path w="3054350" h="635000">
                  <a:moveTo>
                    <a:pt x="2365375" y="0"/>
                  </a:moveTo>
                  <a:lnTo>
                    <a:pt x="2308225" y="0"/>
                  </a:lnTo>
                  <a:lnTo>
                    <a:pt x="2308225" y="12700"/>
                  </a:lnTo>
                  <a:lnTo>
                    <a:pt x="2365375" y="12700"/>
                  </a:lnTo>
                  <a:lnTo>
                    <a:pt x="2365375" y="0"/>
                  </a:lnTo>
                  <a:close/>
                </a:path>
                <a:path w="3054350" h="635000">
                  <a:moveTo>
                    <a:pt x="2457450" y="434187"/>
                  </a:moveTo>
                  <a:lnTo>
                    <a:pt x="2444750" y="434187"/>
                  </a:lnTo>
                  <a:lnTo>
                    <a:pt x="2444750" y="511975"/>
                  </a:lnTo>
                  <a:lnTo>
                    <a:pt x="2457450" y="511975"/>
                  </a:lnTo>
                  <a:lnTo>
                    <a:pt x="2457450" y="434187"/>
                  </a:lnTo>
                  <a:close/>
                </a:path>
                <a:path w="3054350" h="635000">
                  <a:moveTo>
                    <a:pt x="2457450" y="278612"/>
                  </a:moveTo>
                  <a:lnTo>
                    <a:pt x="2444750" y="278612"/>
                  </a:lnTo>
                  <a:lnTo>
                    <a:pt x="2444750" y="356400"/>
                  </a:lnTo>
                  <a:lnTo>
                    <a:pt x="2457450" y="356400"/>
                  </a:lnTo>
                  <a:lnTo>
                    <a:pt x="2457450" y="278612"/>
                  </a:lnTo>
                  <a:close/>
                </a:path>
                <a:path w="3054350" h="635000">
                  <a:moveTo>
                    <a:pt x="2457450" y="123037"/>
                  </a:moveTo>
                  <a:lnTo>
                    <a:pt x="2444750" y="123037"/>
                  </a:lnTo>
                  <a:lnTo>
                    <a:pt x="2444750" y="200825"/>
                  </a:lnTo>
                  <a:lnTo>
                    <a:pt x="2457450" y="200825"/>
                  </a:lnTo>
                  <a:lnTo>
                    <a:pt x="2457450" y="123037"/>
                  </a:lnTo>
                  <a:close/>
                </a:path>
                <a:path w="3054350" h="635000">
                  <a:moveTo>
                    <a:pt x="2457450" y="0"/>
                  </a:moveTo>
                  <a:lnTo>
                    <a:pt x="2451100" y="0"/>
                  </a:lnTo>
                  <a:lnTo>
                    <a:pt x="2422525" y="0"/>
                  </a:lnTo>
                  <a:lnTo>
                    <a:pt x="2422525" y="12700"/>
                  </a:lnTo>
                  <a:lnTo>
                    <a:pt x="2444750" y="12700"/>
                  </a:lnTo>
                  <a:lnTo>
                    <a:pt x="2444750" y="45250"/>
                  </a:lnTo>
                  <a:lnTo>
                    <a:pt x="2457450" y="45250"/>
                  </a:lnTo>
                  <a:lnTo>
                    <a:pt x="2457450" y="12700"/>
                  </a:lnTo>
                  <a:lnTo>
                    <a:pt x="2457450" y="0"/>
                  </a:lnTo>
                  <a:close/>
                </a:path>
                <a:path w="3054350" h="635000">
                  <a:moveTo>
                    <a:pt x="2488400" y="622300"/>
                  </a:moveTo>
                  <a:lnTo>
                    <a:pt x="2457450" y="622300"/>
                  </a:lnTo>
                  <a:lnTo>
                    <a:pt x="2457450" y="589762"/>
                  </a:lnTo>
                  <a:lnTo>
                    <a:pt x="2444750" y="589762"/>
                  </a:lnTo>
                  <a:lnTo>
                    <a:pt x="2444750" y="622300"/>
                  </a:lnTo>
                  <a:lnTo>
                    <a:pt x="2414905" y="622300"/>
                  </a:lnTo>
                  <a:lnTo>
                    <a:pt x="2414905" y="635000"/>
                  </a:lnTo>
                  <a:lnTo>
                    <a:pt x="2451100" y="635000"/>
                  </a:lnTo>
                  <a:lnTo>
                    <a:pt x="2457450" y="635000"/>
                  </a:lnTo>
                  <a:lnTo>
                    <a:pt x="2488400" y="635000"/>
                  </a:lnTo>
                  <a:lnTo>
                    <a:pt x="2488400" y="622300"/>
                  </a:lnTo>
                  <a:close/>
                </a:path>
                <a:path w="3054350" h="635000">
                  <a:moveTo>
                    <a:pt x="2637625" y="622300"/>
                  </a:moveTo>
                  <a:lnTo>
                    <a:pt x="2563012" y="622300"/>
                  </a:lnTo>
                  <a:lnTo>
                    <a:pt x="2563012" y="635000"/>
                  </a:lnTo>
                  <a:lnTo>
                    <a:pt x="2637625" y="635000"/>
                  </a:lnTo>
                  <a:lnTo>
                    <a:pt x="2637625" y="622300"/>
                  </a:lnTo>
                  <a:close/>
                </a:path>
                <a:path w="3054350" h="635000">
                  <a:moveTo>
                    <a:pt x="2786850" y="622300"/>
                  </a:moveTo>
                  <a:lnTo>
                    <a:pt x="2712237" y="622300"/>
                  </a:lnTo>
                  <a:lnTo>
                    <a:pt x="2712237" y="635000"/>
                  </a:lnTo>
                  <a:lnTo>
                    <a:pt x="2786850" y="635000"/>
                  </a:lnTo>
                  <a:lnTo>
                    <a:pt x="2786850" y="622300"/>
                  </a:lnTo>
                  <a:close/>
                </a:path>
                <a:path w="3054350" h="635000">
                  <a:moveTo>
                    <a:pt x="2936075" y="622300"/>
                  </a:moveTo>
                  <a:lnTo>
                    <a:pt x="2861462" y="622300"/>
                  </a:lnTo>
                  <a:lnTo>
                    <a:pt x="2861462" y="635000"/>
                  </a:lnTo>
                  <a:lnTo>
                    <a:pt x="2936075" y="635000"/>
                  </a:lnTo>
                  <a:lnTo>
                    <a:pt x="2936075" y="622300"/>
                  </a:lnTo>
                  <a:close/>
                </a:path>
                <a:path w="3054350" h="635000">
                  <a:moveTo>
                    <a:pt x="3054350" y="590550"/>
                  </a:moveTo>
                  <a:lnTo>
                    <a:pt x="3041650" y="590550"/>
                  </a:lnTo>
                  <a:lnTo>
                    <a:pt x="3041650" y="622300"/>
                  </a:lnTo>
                  <a:lnTo>
                    <a:pt x="3010687" y="622300"/>
                  </a:lnTo>
                  <a:lnTo>
                    <a:pt x="3010687" y="635000"/>
                  </a:lnTo>
                  <a:lnTo>
                    <a:pt x="3048000" y="635000"/>
                  </a:lnTo>
                  <a:lnTo>
                    <a:pt x="3054350" y="635000"/>
                  </a:lnTo>
                  <a:lnTo>
                    <a:pt x="3054350" y="622300"/>
                  </a:lnTo>
                  <a:lnTo>
                    <a:pt x="3054350" y="590550"/>
                  </a:lnTo>
                  <a:close/>
                </a:path>
                <a:path w="3054350" h="635000">
                  <a:moveTo>
                    <a:pt x="3054350" y="438150"/>
                  </a:moveTo>
                  <a:lnTo>
                    <a:pt x="3041650" y="438150"/>
                  </a:lnTo>
                  <a:lnTo>
                    <a:pt x="3041650" y="514350"/>
                  </a:lnTo>
                  <a:lnTo>
                    <a:pt x="3054350" y="514350"/>
                  </a:lnTo>
                  <a:lnTo>
                    <a:pt x="3054350" y="438150"/>
                  </a:lnTo>
                  <a:close/>
                </a:path>
                <a:path w="3054350" h="635000">
                  <a:moveTo>
                    <a:pt x="3054350" y="285750"/>
                  </a:moveTo>
                  <a:lnTo>
                    <a:pt x="3041650" y="285750"/>
                  </a:lnTo>
                  <a:lnTo>
                    <a:pt x="3041650" y="361950"/>
                  </a:lnTo>
                  <a:lnTo>
                    <a:pt x="3054350" y="361950"/>
                  </a:lnTo>
                  <a:lnTo>
                    <a:pt x="3054350" y="285750"/>
                  </a:lnTo>
                  <a:close/>
                </a:path>
                <a:path w="3054350" h="635000">
                  <a:moveTo>
                    <a:pt x="3054350" y="133350"/>
                  </a:moveTo>
                  <a:lnTo>
                    <a:pt x="3041650" y="133350"/>
                  </a:lnTo>
                  <a:lnTo>
                    <a:pt x="3041650" y="209550"/>
                  </a:lnTo>
                  <a:lnTo>
                    <a:pt x="3054350" y="209550"/>
                  </a:lnTo>
                  <a:lnTo>
                    <a:pt x="3054350" y="133350"/>
                  </a:lnTo>
                  <a:close/>
                </a:path>
                <a:path w="3054350" h="635000">
                  <a:moveTo>
                    <a:pt x="3054350" y="19050"/>
                  </a:moveTo>
                  <a:lnTo>
                    <a:pt x="3041650" y="19050"/>
                  </a:lnTo>
                  <a:lnTo>
                    <a:pt x="3041650" y="57150"/>
                  </a:lnTo>
                  <a:lnTo>
                    <a:pt x="3054350" y="57150"/>
                  </a:lnTo>
                  <a:lnTo>
                    <a:pt x="3054350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86100" y="2133600"/>
              <a:ext cx="101600" cy="101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7780000" cy="11176000"/>
            <a:chOff x="0" y="0"/>
            <a:chExt cx="17780000" cy="11176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7780000" cy="12700"/>
            </a:xfrm>
            <a:custGeom>
              <a:avLst/>
              <a:gdLst/>
              <a:ahLst/>
              <a:cxnLst/>
              <a:rect l="l" t="t" r="r" b="b"/>
              <a:pathLst>
                <a:path w="17780000" h="12700">
                  <a:moveTo>
                    <a:pt x="0" y="12700"/>
                  </a:moveTo>
                  <a:lnTo>
                    <a:pt x="17780000" y="12700"/>
                  </a:lnTo>
                  <a:lnTo>
                    <a:pt x="177800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36600"/>
              <a:ext cx="17780000" cy="104394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1200"/>
              <a:ext cx="17780000" cy="104648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82600" y="4013200"/>
              <a:ext cx="2095500" cy="19177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5300" y="6007100"/>
              <a:ext cx="2095500" cy="24765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59000" y="6121400"/>
              <a:ext cx="317500" cy="31750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2788900" y="711200"/>
              <a:ext cx="4991100" cy="2705100"/>
            </a:xfrm>
            <a:custGeom>
              <a:avLst/>
              <a:gdLst/>
              <a:ahLst/>
              <a:cxnLst/>
              <a:rect l="l" t="t" r="r" b="b"/>
              <a:pathLst>
                <a:path w="4991100" h="2705100">
                  <a:moveTo>
                    <a:pt x="4991100" y="0"/>
                  </a:moveTo>
                  <a:lnTo>
                    <a:pt x="0" y="0"/>
                  </a:lnTo>
                  <a:lnTo>
                    <a:pt x="0" y="2705100"/>
                  </a:lnTo>
                  <a:lnTo>
                    <a:pt x="4991100" y="2705100"/>
                  </a:lnTo>
                  <a:lnTo>
                    <a:pt x="4991100" y="0"/>
                  </a:lnTo>
                  <a:close/>
                </a:path>
              </a:pathLst>
            </a:custGeom>
            <a:solidFill>
              <a:srgbClr val="D9D9D9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37000" y="9931400"/>
              <a:ext cx="990600" cy="10160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86800" y="0"/>
              <a:ext cx="914400" cy="83820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7948659" y="253227"/>
              <a:ext cx="154940" cy="255904"/>
            </a:xfrm>
            <a:custGeom>
              <a:avLst/>
              <a:gdLst/>
              <a:ahLst/>
              <a:cxnLst/>
              <a:rect l="l" t="t" r="r" b="b"/>
              <a:pathLst>
                <a:path w="154940" h="255904">
                  <a:moveTo>
                    <a:pt x="26940" y="127770"/>
                  </a:moveTo>
                  <a:lnTo>
                    <a:pt x="13470" y="141241"/>
                  </a:lnTo>
                  <a:lnTo>
                    <a:pt x="127770" y="255541"/>
                  </a:lnTo>
                  <a:lnTo>
                    <a:pt x="154711" y="228600"/>
                  </a:lnTo>
                  <a:lnTo>
                    <a:pt x="67352" y="141241"/>
                  </a:lnTo>
                  <a:lnTo>
                    <a:pt x="40411" y="141241"/>
                  </a:lnTo>
                  <a:lnTo>
                    <a:pt x="26940" y="127770"/>
                  </a:lnTo>
                  <a:close/>
                </a:path>
                <a:path w="154940" h="255904">
                  <a:moveTo>
                    <a:pt x="13470" y="114299"/>
                  </a:moveTo>
                  <a:lnTo>
                    <a:pt x="0" y="127770"/>
                  </a:lnTo>
                  <a:lnTo>
                    <a:pt x="13470" y="141241"/>
                  </a:lnTo>
                  <a:lnTo>
                    <a:pt x="26940" y="127770"/>
                  </a:lnTo>
                  <a:lnTo>
                    <a:pt x="13470" y="114299"/>
                  </a:lnTo>
                  <a:close/>
                </a:path>
                <a:path w="154940" h="255904">
                  <a:moveTo>
                    <a:pt x="40411" y="114299"/>
                  </a:moveTo>
                  <a:lnTo>
                    <a:pt x="26940" y="127770"/>
                  </a:lnTo>
                  <a:lnTo>
                    <a:pt x="40411" y="141241"/>
                  </a:lnTo>
                  <a:lnTo>
                    <a:pt x="53881" y="127770"/>
                  </a:lnTo>
                  <a:lnTo>
                    <a:pt x="40411" y="114299"/>
                  </a:lnTo>
                  <a:close/>
                </a:path>
                <a:path w="154940" h="255904">
                  <a:moveTo>
                    <a:pt x="53882" y="127770"/>
                  </a:moveTo>
                  <a:lnTo>
                    <a:pt x="40411" y="141241"/>
                  </a:lnTo>
                  <a:lnTo>
                    <a:pt x="67352" y="141241"/>
                  </a:lnTo>
                  <a:lnTo>
                    <a:pt x="53882" y="127770"/>
                  </a:lnTo>
                  <a:close/>
                </a:path>
                <a:path w="154940" h="255904">
                  <a:moveTo>
                    <a:pt x="67353" y="114299"/>
                  </a:moveTo>
                  <a:lnTo>
                    <a:pt x="40411" y="114299"/>
                  </a:lnTo>
                  <a:lnTo>
                    <a:pt x="53882" y="127770"/>
                  </a:lnTo>
                  <a:lnTo>
                    <a:pt x="67353" y="114299"/>
                  </a:lnTo>
                  <a:close/>
                </a:path>
                <a:path w="154940" h="255904">
                  <a:moveTo>
                    <a:pt x="127770" y="0"/>
                  </a:moveTo>
                  <a:lnTo>
                    <a:pt x="13470" y="114299"/>
                  </a:lnTo>
                  <a:lnTo>
                    <a:pt x="26940" y="127770"/>
                  </a:lnTo>
                  <a:lnTo>
                    <a:pt x="40411" y="114299"/>
                  </a:lnTo>
                  <a:lnTo>
                    <a:pt x="67353" y="114299"/>
                  </a:lnTo>
                  <a:lnTo>
                    <a:pt x="154711" y="26941"/>
                  </a:lnTo>
                  <a:lnTo>
                    <a:pt x="1277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1600" y="8509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87599" y="4773"/>
                  </a:lnTo>
                  <a:lnTo>
                    <a:pt x="143496" y="18463"/>
                  </a:lnTo>
                  <a:lnTo>
                    <a:pt x="103587" y="40125"/>
                  </a:lnTo>
                  <a:lnTo>
                    <a:pt x="68815" y="68815"/>
                  </a:lnTo>
                  <a:lnTo>
                    <a:pt x="40125" y="103587"/>
                  </a:lnTo>
                  <a:lnTo>
                    <a:pt x="18463" y="143496"/>
                  </a:lnTo>
                  <a:lnTo>
                    <a:pt x="4773" y="187599"/>
                  </a:lnTo>
                  <a:lnTo>
                    <a:pt x="0" y="234950"/>
                  </a:lnTo>
                  <a:lnTo>
                    <a:pt x="4773" y="282300"/>
                  </a:lnTo>
                  <a:lnTo>
                    <a:pt x="18463" y="326403"/>
                  </a:lnTo>
                  <a:lnTo>
                    <a:pt x="40125" y="366312"/>
                  </a:lnTo>
                  <a:lnTo>
                    <a:pt x="68815" y="401084"/>
                  </a:lnTo>
                  <a:lnTo>
                    <a:pt x="103587" y="429774"/>
                  </a:lnTo>
                  <a:lnTo>
                    <a:pt x="143496" y="451436"/>
                  </a:lnTo>
                  <a:lnTo>
                    <a:pt x="187599" y="465126"/>
                  </a:lnTo>
                  <a:lnTo>
                    <a:pt x="234950" y="469900"/>
                  </a:lnTo>
                  <a:lnTo>
                    <a:pt x="282300" y="465126"/>
                  </a:lnTo>
                  <a:lnTo>
                    <a:pt x="326403" y="451436"/>
                  </a:lnTo>
                  <a:lnTo>
                    <a:pt x="366312" y="429774"/>
                  </a:lnTo>
                  <a:lnTo>
                    <a:pt x="401084" y="401084"/>
                  </a:lnTo>
                  <a:lnTo>
                    <a:pt x="429774" y="366312"/>
                  </a:lnTo>
                  <a:lnTo>
                    <a:pt x="451436" y="326403"/>
                  </a:lnTo>
                  <a:lnTo>
                    <a:pt x="465126" y="282300"/>
                  </a:lnTo>
                  <a:lnTo>
                    <a:pt x="469900" y="234950"/>
                  </a:lnTo>
                  <a:lnTo>
                    <a:pt x="465126" y="187599"/>
                  </a:lnTo>
                  <a:lnTo>
                    <a:pt x="451436" y="143496"/>
                  </a:lnTo>
                  <a:lnTo>
                    <a:pt x="429774" y="103587"/>
                  </a:lnTo>
                  <a:lnTo>
                    <a:pt x="401084" y="68815"/>
                  </a:lnTo>
                  <a:lnTo>
                    <a:pt x="366312" y="40125"/>
                  </a:lnTo>
                  <a:lnTo>
                    <a:pt x="326403" y="18463"/>
                  </a:lnTo>
                  <a:lnTo>
                    <a:pt x="282300" y="4773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184918" y="202146"/>
              <a:ext cx="193675" cy="320040"/>
            </a:xfrm>
            <a:custGeom>
              <a:avLst/>
              <a:gdLst/>
              <a:ahLst/>
              <a:cxnLst/>
              <a:rect l="l" t="t" r="r" b="b"/>
              <a:pathLst>
                <a:path w="193675" h="320040">
                  <a:moveTo>
                    <a:pt x="138048" y="159803"/>
                  </a:moveTo>
                  <a:lnTo>
                    <a:pt x="152400" y="146049"/>
                  </a:lnTo>
                  <a:lnTo>
                    <a:pt x="178762" y="146049"/>
                  </a:lnTo>
                  <a:lnTo>
                    <a:pt x="26362" y="0"/>
                  </a:lnTo>
                  <a:lnTo>
                    <a:pt x="0" y="27507"/>
                  </a:lnTo>
                  <a:lnTo>
                    <a:pt x="123696" y="146049"/>
                  </a:lnTo>
                  <a:lnTo>
                    <a:pt x="152400" y="146049"/>
                  </a:lnTo>
                  <a:lnTo>
                    <a:pt x="165581" y="159803"/>
                  </a:lnTo>
                  <a:lnTo>
                    <a:pt x="138048" y="159803"/>
                  </a:lnTo>
                  <a:close/>
                </a:path>
                <a:path w="193675" h="320040">
                  <a:moveTo>
                    <a:pt x="178762" y="173557"/>
                  </a:moveTo>
                  <a:lnTo>
                    <a:pt x="193114" y="159803"/>
                  </a:lnTo>
                  <a:lnTo>
                    <a:pt x="178762" y="146049"/>
                  </a:lnTo>
                  <a:lnTo>
                    <a:pt x="165581" y="159803"/>
                  </a:lnTo>
                  <a:lnTo>
                    <a:pt x="178762" y="173557"/>
                  </a:lnTo>
                  <a:close/>
                </a:path>
                <a:path w="193675" h="320040">
                  <a:moveTo>
                    <a:pt x="152400" y="173557"/>
                  </a:moveTo>
                  <a:lnTo>
                    <a:pt x="165581" y="159803"/>
                  </a:lnTo>
                  <a:lnTo>
                    <a:pt x="152400" y="146049"/>
                  </a:lnTo>
                  <a:lnTo>
                    <a:pt x="138048" y="159803"/>
                  </a:lnTo>
                  <a:lnTo>
                    <a:pt x="152400" y="173557"/>
                  </a:lnTo>
                  <a:close/>
                </a:path>
                <a:path w="193675" h="320040">
                  <a:moveTo>
                    <a:pt x="26362" y="319607"/>
                  </a:moveTo>
                  <a:lnTo>
                    <a:pt x="178762" y="173557"/>
                  </a:lnTo>
                  <a:lnTo>
                    <a:pt x="165581" y="159803"/>
                  </a:lnTo>
                  <a:lnTo>
                    <a:pt x="152400" y="173557"/>
                  </a:lnTo>
                  <a:lnTo>
                    <a:pt x="123696" y="173557"/>
                  </a:lnTo>
                  <a:lnTo>
                    <a:pt x="0" y="292099"/>
                  </a:lnTo>
                  <a:lnTo>
                    <a:pt x="26362" y="319607"/>
                  </a:lnTo>
                  <a:close/>
                </a:path>
                <a:path w="193675" h="320040">
                  <a:moveTo>
                    <a:pt x="123696" y="173557"/>
                  </a:moveTo>
                  <a:lnTo>
                    <a:pt x="152400" y="173557"/>
                  </a:lnTo>
                  <a:lnTo>
                    <a:pt x="138048" y="159803"/>
                  </a:lnTo>
                  <a:lnTo>
                    <a:pt x="123696" y="1735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84400" y="4038600"/>
              <a:ext cx="342900" cy="3556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47800" y="8699500"/>
              <a:ext cx="952500" cy="9779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00300" y="2946400"/>
              <a:ext cx="190500" cy="2159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43200" y="2946400"/>
              <a:ext cx="190500" cy="2159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95300" y="901700"/>
              <a:ext cx="4343400" cy="2044700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4084300" y="1193799"/>
              <a:ext cx="3251200" cy="711200"/>
            </a:xfrm>
            <a:custGeom>
              <a:avLst/>
              <a:gdLst/>
              <a:ahLst/>
              <a:cxnLst/>
              <a:rect l="l" t="t" r="r" b="b"/>
              <a:pathLst>
                <a:path w="3251200" h="711200">
                  <a:moveTo>
                    <a:pt x="3251200" y="685800"/>
                  </a:moveTo>
                  <a:lnTo>
                    <a:pt x="2363393" y="685800"/>
                  </a:lnTo>
                  <a:lnTo>
                    <a:pt x="2363393" y="130810"/>
                  </a:lnTo>
                  <a:lnTo>
                    <a:pt x="2350693" y="130810"/>
                  </a:lnTo>
                  <a:lnTo>
                    <a:pt x="2350693" y="130302"/>
                  </a:lnTo>
                  <a:lnTo>
                    <a:pt x="2363393" y="130302"/>
                  </a:lnTo>
                  <a:lnTo>
                    <a:pt x="2363393" y="104902"/>
                  </a:lnTo>
                  <a:lnTo>
                    <a:pt x="2350693" y="104902"/>
                  </a:lnTo>
                  <a:lnTo>
                    <a:pt x="2350693" y="105410"/>
                  </a:lnTo>
                  <a:lnTo>
                    <a:pt x="1462062" y="105410"/>
                  </a:lnTo>
                  <a:lnTo>
                    <a:pt x="1449362" y="105410"/>
                  </a:lnTo>
                  <a:lnTo>
                    <a:pt x="1449362" y="130810"/>
                  </a:lnTo>
                  <a:lnTo>
                    <a:pt x="1449362" y="685800"/>
                  </a:lnTo>
                  <a:lnTo>
                    <a:pt x="25400" y="685800"/>
                  </a:lnTo>
                  <a:lnTo>
                    <a:pt x="25400" y="0"/>
                  </a:lnTo>
                  <a:lnTo>
                    <a:pt x="0" y="0"/>
                  </a:lnTo>
                  <a:lnTo>
                    <a:pt x="0" y="685800"/>
                  </a:lnTo>
                  <a:lnTo>
                    <a:pt x="0" y="711200"/>
                  </a:lnTo>
                  <a:lnTo>
                    <a:pt x="12700" y="711200"/>
                  </a:lnTo>
                  <a:lnTo>
                    <a:pt x="1462062" y="711200"/>
                  </a:lnTo>
                  <a:lnTo>
                    <a:pt x="1474762" y="711200"/>
                  </a:lnTo>
                  <a:lnTo>
                    <a:pt x="1474762" y="685800"/>
                  </a:lnTo>
                  <a:lnTo>
                    <a:pt x="1474762" y="130810"/>
                  </a:lnTo>
                  <a:lnTo>
                    <a:pt x="1474762" y="130302"/>
                  </a:lnTo>
                  <a:lnTo>
                    <a:pt x="2337993" y="130302"/>
                  </a:lnTo>
                  <a:lnTo>
                    <a:pt x="2337993" y="130810"/>
                  </a:lnTo>
                  <a:lnTo>
                    <a:pt x="2337993" y="685800"/>
                  </a:lnTo>
                  <a:lnTo>
                    <a:pt x="2337993" y="711200"/>
                  </a:lnTo>
                  <a:lnTo>
                    <a:pt x="2350693" y="711200"/>
                  </a:lnTo>
                  <a:lnTo>
                    <a:pt x="3251200" y="711200"/>
                  </a:lnTo>
                  <a:lnTo>
                    <a:pt x="3251200" y="698500"/>
                  </a:lnTo>
                  <a:lnTo>
                    <a:pt x="3251200" y="68580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70100" y="1841500"/>
              <a:ext cx="101600" cy="11430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821537" y="1726908"/>
              <a:ext cx="352951" cy="31929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481300" y="1828800"/>
              <a:ext cx="127000" cy="12700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25800" y="1244600"/>
              <a:ext cx="127000" cy="127000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228600" y="1009649"/>
              <a:ext cx="215900" cy="152400"/>
            </a:xfrm>
            <a:custGeom>
              <a:avLst/>
              <a:gdLst/>
              <a:ahLst/>
              <a:cxnLst/>
              <a:rect l="l" t="t" r="r" b="b"/>
              <a:pathLst>
                <a:path w="215900" h="152400">
                  <a:moveTo>
                    <a:pt x="215900" y="139700"/>
                  </a:moveTo>
                  <a:lnTo>
                    <a:pt x="0" y="139700"/>
                  </a:lnTo>
                  <a:lnTo>
                    <a:pt x="0" y="152400"/>
                  </a:lnTo>
                  <a:lnTo>
                    <a:pt x="215900" y="152400"/>
                  </a:lnTo>
                  <a:lnTo>
                    <a:pt x="215900" y="139700"/>
                  </a:lnTo>
                  <a:close/>
                </a:path>
                <a:path w="215900" h="152400">
                  <a:moveTo>
                    <a:pt x="215900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215900" y="76200"/>
                  </a:lnTo>
                  <a:lnTo>
                    <a:pt x="215900" y="63500"/>
                  </a:lnTo>
                  <a:close/>
                </a:path>
                <a:path w="215900" h="152400">
                  <a:moveTo>
                    <a:pt x="2159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15900" y="12700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4382750" y="1885949"/>
              <a:ext cx="2057400" cy="635000"/>
            </a:xfrm>
            <a:custGeom>
              <a:avLst/>
              <a:gdLst/>
              <a:ahLst/>
              <a:cxnLst/>
              <a:rect l="l" t="t" r="r" b="b"/>
              <a:pathLst>
                <a:path w="2057400" h="635000">
                  <a:moveTo>
                    <a:pt x="12700" y="434187"/>
                  </a:moveTo>
                  <a:lnTo>
                    <a:pt x="0" y="434187"/>
                  </a:lnTo>
                  <a:lnTo>
                    <a:pt x="0" y="511975"/>
                  </a:lnTo>
                  <a:lnTo>
                    <a:pt x="12700" y="511975"/>
                  </a:lnTo>
                  <a:lnTo>
                    <a:pt x="12700" y="434187"/>
                  </a:lnTo>
                  <a:close/>
                </a:path>
                <a:path w="2057400" h="635000">
                  <a:moveTo>
                    <a:pt x="12700" y="278612"/>
                  </a:moveTo>
                  <a:lnTo>
                    <a:pt x="0" y="278612"/>
                  </a:lnTo>
                  <a:lnTo>
                    <a:pt x="0" y="356400"/>
                  </a:lnTo>
                  <a:lnTo>
                    <a:pt x="12700" y="356400"/>
                  </a:lnTo>
                  <a:lnTo>
                    <a:pt x="12700" y="278612"/>
                  </a:lnTo>
                  <a:close/>
                </a:path>
                <a:path w="2057400" h="635000">
                  <a:moveTo>
                    <a:pt x="12700" y="123037"/>
                  </a:moveTo>
                  <a:lnTo>
                    <a:pt x="0" y="123037"/>
                  </a:lnTo>
                  <a:lnTo>
                    <a:pt x="0" y="200825"/>
                  </a:lnTo>
                  <a:lnTo>
                    <a:pt x="12700" y="200825"/>
                  </a:lnTo>
                  <a:lnTo>
                    <a:pt x="12700" y="123037"/>
                  </a:lnTo>
                  <a:close/>
                </a:path>
                <a:path w="2057400" h="635000">
                  <a:moveTo>
                    <a:pt x="12700" y="6350"/>
                  </a:moveTo>
                  <a:lnTo>
                    <a:pt x="0" y="6350"/>
                  </a:lnTo>
                  <a:lnTo>
                    <a:pt x="0" y="45250"/>
                  </a:lnTo>
                  <a:lnTo>
                    <a:pt x="12700" y="45250"/>
                  </a:lnTo>
                  <a:lnTo>
                    <a:pt x="12700" y="6350"/>
                  </a:lnTo>
                  <a:close/>
                </a:path>
                <a:path w="2057400" h="635000">
                  <a:moveTo>
                    <a:pt x="42545" y="622300"/>
                  </a:moveTo>
                  <a:lnTo>
                    <a:pt x="12700" y="622300"/>
                  </a:lnTo>
                  <a:lnTo>
                    <a:pt x="12700" y="589762"/>
                  </a:lnTo>
                  <a:lnTo>
                    <a:pt x="0" y="589762"/>
                  </a:lnTo>
                  <a:lnTo>
                    <a:pt x="0" y="635000"/>
                  </a:lnTo>
                  <a:lnTo>
                    <a:pt x="6350" y="635000"/>
                  </a:lnTo>
                  <a:lnTo>
                    <a:pt x="42545" y="635000"/>
                  </a:lnTo>
                  <a:lnTo>
                    <a:pt x="42545" y="628650"/>
                  </a:lnTo>
                  <a:lnTo>
                    <a:pt x="42545" y="622300"/>
                  </a:lnTo>
                  <a:close/>
                </a:path>
                <a:path w="2057400" h="635000">
                  <a:moveTo>
                    <a:pt x="187325" y="622300"/>
                  </a:moveTo>
                  <a:lnTo>
                    <a:pt x="114935" y="622300"/>
                  </a:lnTo>
                  <a:lnTo>
                    <a:pt x="114935" y="635000"/>
                  </a:lnTo>
                  <a:lnTo>
                    <a:pt x="187325" y="635000"/>
                  </a:lnTo>
                  <a:lnTo>
                    <a:pt x="187325" y="622300"/>
                  </a:lnTo>
                  <a:close/>
                </a:path>
                <a:path w="2057400" h="635000">
                  <a:moveTo>
                    <a:pt x="332105" y="622300"/>
                  </a:moveTo>
                  <a:lnTo>
                    <a:pt x="259715" y="622300"/>
                  </a:lnTo>
                  <a:lnTo>
                    <a:pt x="259715" y="635000"/>
                  </a:lnTo>
                  <a:lnTo>
                    <a:pt x="332105" y="635000"/>
                  </a:lnTo>
                  <a:lnTo>
                    <a:pt x="332105" y="622300"/>
                  </a:lnTo>
                  <a:close/>
                </a:path>
                <a:path w="2057400" h="635000">
                  <a:moveTo>
                    <a:pt x="476885" y="622300"/>
                  </a:moveTo>
                  <a:lnTo>
                    <a:pt x="404495" y="622300"/>
                  </a:lnTo>
                  <a:lnTo>
                    <a:pt x="404495" y="635000"/>
                  </a:lnTo>
                  <a:lnTo>
                    <a:pt x="476885" y="635000"/>
                  </a:lnTo>
                  <a:lnTo>
                    <a:pt x="476885" y="622300"/>
                  </a:lnTo>
                  <a:close/>
                </a:path>
                <a:path w="2057400" h="635000">
                  <a:moveTo>
                    <a:pt x="621665" y="622300"/>
                  </a:moveTo>
                  <a:lnTo>
                    <a:pt x="549275" y="622300"/>
                  </a:lnTo>
                  <a:lnTo>
                    <a:pt x="549275" y="635000"/>
                  </a:lnTo>
                  <a:lnTo>
                    <a:pt x="621665" y="635000"/>
                  </a:lnTo>
                  <a:lnTo>
                    <a:pt x="621665" y="622300"/>
                  </a:lnTo>
                  <a:close/>
                </a:path>
                <a:path w="2057400" h="635000">
                  <a:moveTo>
                    <a:pt x="766445" y="622300"/>
                  </a:moveTo>
                  <a:lnTo>
                    <a:pt x="694055" y="622300"/>
                  </a:lnTo>
                  <a:lnTo>
                    <a:pt x="694055" y="635000"/>
                  </a:lnTo>
                  <a:lnTo>
                    <a:pt x="766445" y="635000"/>
                  </a:lnTo>
                  <a:lnTo>
                    <a:pt x="766445" y="622300"/>
                  </a:lnTo>
                  <a:close/>
                </a:path>
                <a:path w="2057400" h="635000">
                  <a:moveTo>
                    <a:pt x="911225" y="622300"/>
                  </a:moveTo>
                  <a:lnTo>
                    <a:pt x="838835" y="622300"/>
                  </a:lnTo>
                  <a:lnTo>
                    <a:pt x="838835" y="635000"/>
                  </a:lnTo>
                  <a:lnTo>
                    <a:pt x="911225" y="635000"/>
                  </a:lnTo>
                  <a:lnTo>
                    <a:pt x="911225" y="622300"/>
                  </a:lnTo>
                  <a:close/>
                </a:path>
                <a:path w="2057400" h="635000">
                  <a:moveTo>
                    <a:pt x="1056005" y="622300"/>
                  </a:moveTo>
                  <a:lnTo>
                    <a:pt x="983615" y="622300"/>
                  </a:lnTo>
                  <a:lnTo>
                    <a:pt x="983615" y="635000"/>
                  </a:lnTo>
                  <a:lnTo>
                    <a:pt x="1056005" y="635000"/>
                  </a:lnTo>
                  <a:lnTo>
                    <a:pt x="1056005" y="622300"/>
                  </a:lnTo>
                  <a:close/>
                </a:path>
                <a:path w="2057400" h="635000">
                  <a:moveTo>
                    <a:pt x="1200785" y="622300"/>
                  </a:moveTo>
                  <a:lnTo>
                    <a:pt x="1128395" y="622300"/>
                  </a:lnTo>
                  <a:lnTo>
                    <a:pt x="1128395" y="635000"/>
                  </a:lnTo>
                  <a:lnTo>
                    <a:pt x="1200785" y="635000"/>
                  </a:lnTo>
                  <a:lnTo>
                    <a:pt x="1200785" y="622300"/>
                  </a:lnTo>
                  <a:close/>
                </a:path>
                <a:path w="2057400" h="635000">
                  <a:moveTo>
                    <a:pt x="1254125" y="0"/>
                  </a:moveTo>
                  <a:lnTo>
                    <a:pt x="1225550" y="0"/>
                  </a:lnTo>
                  <a:lnTo>
                    <a:pt x="1225550" y="12700"/>
                  </a:lnTo>
                  <a:lnTo>
                    <a:pt x="1254125" y="12700"/>
                  </a:lnTo>
                  <a:lnTo>
                    <a:pt x="1254125" y="0"/>
                  </a:lnTo>
                  <a:close/>
                </a:path>
                <a:path w="2057400" h="635000">
                  <a:moveTo>
                    <a:pt x="1345565" y="622300"/>
                  </a:moveTo>
                  <a:lnTo>
                    <a:pt x="1273175" y="622300"/>
                  </a:lnTo>
                  <a:lnTo>
                    <a:pt x="1273175" y="635000"/>
                  </a:lnTo>
                  <a:lnTo>
                    <a:pt x="1345565" y="635000"/>
                  </a:lnTo>
                  <a:lnTo>
                    <a:pt x="1345565" y="622300"/>
                  </a:lnTo>
                  <a:close/>
                </a:path>
                <a:path w="2057400" h="635000">
                  <a:moveTo>
                    <a:pt x="1368425" y="0"/>
                  </a:moveTo>
                  <a:lnTo>
                    <a:pt x="1311275" y="0"/>
                  </a:lnTo>
                  <a:lnTo>
                    <a:pt x="1311275" y="12700"/>
                  </a:lnTo>
                  <a:lnTo>
                    <a:pt x="1368425" y="12700"/>
                  </a:lnTo>
                  <a:lnTo>
                    <a:pt x="1368425" y="0"/>
                  </a:lnTo>
                  <a:close/>
                </a:path>
                <a:path w="2057400" h="635000">
                  <a:moveTo>
                    <a:pt x="1460500" y="434187"/>
                  </a:moveTo>
                  <a:lnTo>
                    <a:pt x="1447800" y="434187"/>
                  </a:lnTo>
                  <a:lnTo>
                    <a:pt x="1447800" y="511975"/>
                  </a:lnTo>
                  <a:lnTo>
                    <a:pt x="1460500" y="511975"/>
                  </a:lnTo>
                  <a:lnTo>
                    <a:pt x="1460500" y="434187"/>
                  </a:lnTo>
                  <a:close/>
                </a:path>
                <a:path w="2057400" h="635000">
                  <a:moveTo>
                    <a:pt x="1460500" y="278612"/>
                  </a:moveTo>
                  <a:lnTo>
                    <a:pt x="1447800" y="278612"/>
                  </a:lnTo>
                  <a:lnTo>
                    <a:pt x="1447800" y="356400"/>
                  </a:lnTo>
                  <a:lnTo>
                    <a:pt x="1460500" y="356400"/>
                  </a:lnTo>
                  <a:lnTo>
                    <a:pt x="1460500" y="278612"/>
                  </a:lnTo>
                  <a:close/>
                </a:path>
                <a:path w="2057400" h="635000">
                  <a:moveTo>
                    <a:pt x="1460500" y="123037"/>
                  </a:moveTo>
                  <a:lnTo>
                    <a:pt x="1447800" y="123037"/>
                  </a:lnTo>
                  <a:lnTo>
                    <a:pt x="1447800" y="200825"/>
                  </a:lnTo>
                  <a:lnTo>
                    <a:pt x="1460500" y="200825"/>
                  </a:lnTo>
                  <a:lnTo>
                    <a:pt x="1460500" y="123037"/>
                  </a:lnTo>
                  <a:close/>
                </a:path>
                <a:path w="2057400" h="635000">
                  <a:moveTo>
                    <a:pt x="1460500" y="0"/>
                  </a:moveTo>
                  <a:lnTo>
                    <a:pt x="1454150" y="0"/>
                  </a:lnTo>
                  <a:lnTo>
                    <a:pt x="1425575" y="0"/>
                  </a:lnTo>
                  <a:lnTo>
                    <a:pt x="1425575" y="12700"/>
                  </a:lnTo>
                  <a:lnTo>
                    <a:pt x="1447800" y="12700"/>
                  </a:lnTo>
                  <a:lnTo>
                    <a:pt x="1447800" y="45250"/>
                  </a:lnTo>
                  <a:lnTo>
                    <a:pt x="1460500" y="45250"/>
                  </a:lnTo>
                  <a:lnTo>
                    <a:pt x="1460500" y="12700"/>
                  </a:lnTo>
                  <a:lnTo>
                    <a:pt x="1460500" y="0"/>
                  </a:lnTo>
                  <a:close/>
                </a:path>
                <a:path w="2057400" h="635000">
                  <a:moveTo>
                    <a:pt x="1491449" y="622300"/>
                  </a:moveTo>
                  <a:lnTo>
                    <a:pt x="1460500" y="622300"/>
                  </a:lnTo>
                  <a:lnTo>
                    <a:pt x="1460500" y="589762"/>
                  </a:lnTo>
                  <a:lnTo>
                    <a:pt x="1447800" y="589762"/>
                  </a:lnTo>
                  <a:lnTo>
                    <a:pt x="1447800" y="622300"/>
                  </a:lnTo>
                  <a:lnTo>
                    <a:pt x="1417955" y="622300"/>
                  </a:lnTo>
                  <a:lnTo>
                    <a:pt x="1417955" y="635000"/>
                  </a:lnTo>
                  <a:lnTo>
                    <a:pt x="1454150" y="635000"/>
                  </a:lnTo>
                  <a:lnTo>
                    <a:pt x="1460500" y="635000"/>
                  </a:lnTo>
                  <a:lnTo>
                    <a:pt x="1491449" y="635000"/>
                  </a:lnTo>
                  <a:lnTo>
                    <a:pt x="1491449" y="622300"/>
                  </a:lnTo>
                  <a:close/>
                </a:path>
                <a:path w="2057400" h="635000">
                  <a:moveTo>
                    <a:pt x="1640674" y="622300"/>
                  </a:moveTo>
                  <a:lnTo>
                    <a:pt x="1566062" y="622300"/>
                  </a:lnTo>
                  <a:lnTo>
                    <a:pt x="1566062" y="635000"/>
                  </a:lnTo>
                  <a:lnTo>
                    <a:pt x="1640674" y="635000"/>
                  </a:lnTo>
                  <a:lnTo>
                    <a:pt x="1640674" y="622300"/>
                  </a:lnTo>
                  <a:close/>
                </a:path>
                <a:path w="2057400" h="635000">
                  <a:moveTo>
                    <a:pt x="1789899" y="622300"/>
                  </a:moveTo>
                  <a:lnTo>
                    <a:pt x="1715287" y="622300"/>
                  </a:lnTo>
                  <a:lnTo>
                    <a:pt x="1715287" y="635000"/>
                  </a:lnTo>
                  <a:lnTo>
                    <a:pt x="1789899" y="635000"/>
                  </a:lnTo>
                  <a:lnTo>
                    <a:pt x="1789899" y="622300"/>
                  </a:lnTo>
                  <a:close/>
                </a:path>
                <a:path w="2057400" h="635000">
                  <a:moveTo>
                    <a:pt x="1939124" y="622300"/>
                  </a:moveTo>
                  <a:lnTo>
                    <a:pt x="1864512" y="622300"/>
                  </a:lnTo>
                  <a:lnTo>
                    <a:pt x="1864512" y="635000"/>
                  </a:lnTo>
                  <a:lnTo>
                    <a:pt x="1939124" y="635000"/>
                  </a:lnTo>
                  <a:lnTo>
                    <a:pt x="1939124" y="622300"/>
                  </a:lnTo>
                  <a:close/>
                </a:path>
                <a:path w="2057400" h="635000">
                  <a:moveTo>
                    <a:pt x="2057400" y="590550"/>
                  </a:moveTo>
                  <a:lnTo>
                    <a:pt x="2044700" y="590550"/>
                  </a:lnTo>
                  <a:lnTo>
                    <a:pt x="2044700" y="622300"/>
                  </a:lnTo>
                  <a:lnTo>
                    <a:pt x="2013737" y="622300"/>
                  </a:lnTo>
                  <a:lnTo>
                    <a:pt x="2013737" y="635000"/>
                  </a:lnTo>
                  <a:lnTo>
                    <a:pt x="2051050" y="635000"/>
                  </a:lnTo>
                  <a:lnTo>
                    <a:pt x="2057400" y="635000"/>
                  </a:lnTo>
                  <a:lnTo>
                    <a:pt x="2057400" y="622300"/>
                  </a:lnTo>
                  <a:lnTo>
                    <a:pt x="2057400" y="590550"/>
                  </a:lnTo>
                  <a:close/>
                </a:path>
                <a:path w="2057400" h="635000">
                  <a:moveTo>
                    <a:pt x="2057400" y="438150"/>
                  </a:moveTo>
                  <a:lnTo>
                    <a:pt x="2044700" y="438150"/>
                  </a:lnTo>
                  <a:lnTo>
                    <a:pt x="2044700" y="514350"/>
                  </a:lnTo>
                  <a:lnTo>
                    <a:pt x="2057400" y="514350"/>
                  </a:lnTo>
                  <a:lnTo>
                    <a:pt x="2057400" y="438150"/>
                  </a:lnTo>
                  <a:close/>
                </a:path>
                <a:path w="2057400" h="635000">
                  <a:moveTo>
                    <a:pt x="2057400" y="285750"/>
                  </a:moveTo>
                  <a:lnTo>
                    <a:pt x="2044700" y="285750"/>
                  </a:lnTo>
                  <a:lnTo>
                    <a:pt x="2044700" y="361950"/>
                  </a:lnTo>
                  <a:lnTo>
                    <a:pt x="2057400" y="361950"/>
                  </a:lnTo>
                  <a:lnTo>
                    <a:pt x="2057400" y="285750"/>
                  </a:lnTo>
                  <a:close/>
                </a:path>
                <a:path w="2057400" h="635000">
                  <a:moveTo>
                    <a:pt x="2057400" y="133350"/>
                  </a:moveTo>
                  <a:lnTo>
                    <a:pt x="2044700" y="133350"/>
                  </a:lnTo>
                  <a:lnTo>
                    <a:pt x="2044700" y="209550"/>
                  </a:lnTo>
                  <a:lnTo>
                    <a:pt x="2057400" y="209550"/>
                  </a:lnTo>
                  <a:lnTo>
                    <a:pt x="2057400" y="133350"/>
                  </a:lnTo>
                  <a:close/>
                </a:path>
                <a:path w="2057400" h="635000">
                  <a:moveTo>
                    <a:pt x="2057400" y="19050"/>
                  </a:moveTo>
                  <a:lnTo>
                    <a:pt x="2044700" y="19050"/>
                  </a:lnTo>
                  <a:lnTo>
                    <a:pt x="2044700" y="57150"/>
                  </a:lnTo>
                  <a:lnTo>
                    <a:pt x="2057400" y="57150"/>
                  </a:lnTo>
                  <a:lnTo>
                    <a:pt x="2057400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/>
          <p:nvPr/>
        </p:nvSpPr>
        <p:spPr>
          <a:xfrm>
            <a:off x="13385800" y="1885950"/>
            <a:ext cx="711200" cy="12700"/>
          </a:xfrm>
          <a:custGeom>
            <a:avLst/>
            <a:gdLst/>
            <a:ahLst/>
            <a:cxnLst/>
            <a:rect l="l" t="t" r="r" b="b"/>
            <a:pathLst>
              <a:path w="711200" h="12700">
                <a:moveTo>
                  <a:pt x="35560" y="0"/>
                </a:moveTo>
                <a:lnTo>
                  <a:pt x="0" y="0"/>
                </a:lnTo>
                <a:lnTo>
                  <a:pt x="0" y="12700"/>
                </a:lnTo>
                <a:lnTo>
                  <a:pt x="35560" y="12700"/>
                </a:lnTo>
                <a:lnTo>
                  <a:pt x="35560" y="0"/>
                </a:lnTo>
                <a:close/>
              </a:path>
              <a:path w="711200" h="12700">
                <a:moveTo>
                  <a:pt x="39066" y="0"/>
                </a:moveTo>
                <a:lnTo>
                  <a:pt x="35560" y="0"/>
                </a:lnTo>
                <a:lnTo>
                  <a:pt x="35560" y="12700"/>
                </a:lnTo>
                <a:lnTo>
                  <a:pt x="39066" y="12700"/>
                </a:lnTo>
                <a:lnTo>
                  <a:pt x="41910" y="9857"/>
                </a:lnTo>
                <a:lnTo>
                  <a:pt x="41910" y="2843"/>
                </a:lnTo>
                <a:lnTo>
                  <a:pt x="39066" y="0"/>
                </a:lnTo>
                <a:close/>
              </a:path>
              <a:path w="711200" h="12700">
                <a:moveTo>
                  <a:pt x="106680" y="0"/>
                </a:moveTo>
                <a:lnTo>
                  <a:pt x="103173" y="0"/>
                </a:lnTo>
                <a:lnTo>
                  <a:pt x="100330" y="2843"/>
                </a:lnTo>
                <a:lnTo>
                  <a:pt x="100330" y="9857"/>
                </a:lnTo>
                <a:lnTo>
                  <a:pt x="103173" y="12700"/>
                </a:lnTo>
                <a:lnTo>
                  <a:pt x="106680" y="12700"/>
                </a:lnTo>
                <a:lnTo>
                  <a:pt x="106680" y="0"/>
                </a:lnTo>
                <a:close/>
              </a:path>
              <a:path w="711200" h="12700">
                <a:moveTo>
                  <a:pt x="177800" y="0"/>
                </a:moveTo>
                <a:lnTo>
                  <a:pt x="106680" y="0"/>
                </a:lnTo>
                <a:lnTo>
                  <a:pt x="106680" y="12700"/>
                </a:lnTo>
                <a:lnTo>
                  <a:pt x="177800" y="12700"/>
                </a:lnTo>
                <a:lnTo>
                  <a:pt x="177800" y="0"/>
                </a:lnTo>
                <a:close/>
              </a:path>
              <a:path w="711200" h="12700">
                <a:moveTo>
                  <a:pt x="181306" y="0"/>
                </a:moveTo>
                <a:lnTo>
                  <a:pt x="177800" y="0"/>
                </a:lnTo>
                <a:lnTo>
                  <a:pt x="177800" y="12700"/>
                </a:lnTo>
                <a:lnTo>
                  <a:pt x="181306" y="12700"/>
                </a:lnTo>
                <a:lnTo>
                  <a:pt x="184150" y="9857"/>
                </a:lnTo>
                <a:lnTo>
                  <a:pt x="184150" y="2843"/>
                </a:lnTo>
                <a:lnTo>
                  <a:pt x="181306" y="0"/>
                </a:lnTo>
                <a:close/>
              </a:path>
              <a:path w="711200" h="12700">
                <a:moveTo>
                  <a:pt x="248920" y="0"/>
                </a:moveTo>
                <a:lnTo>
                  <a:pt x="245413" y="0"/>
                </a:lnTo>
                <a:lnTo>
                  <a:pt x="242570" y="2843"/>
                </a:lnTo>
                <a:lnTo>
                  <a:pt x="242570" y="9857"/>
                </a:lnTo>
                <a:lnTo>
                  <a:pt x="245413" y="12700"/>
                </a:lnTo>
                <a:lnTo>
                  <a:pt x="248920" y="12700"/>
                </a:lnTo>
                <a:lnTo>
                  <a:pt x="248920" y="0"/>
                </a:lnTo>
                <a:close/>
              </a:path>
              <a:path w="711200" h="12700">
                <a:moveTo>
                  <a:pt x="320040" y="0"/>
                </a:moveTo>
                <a:lnTo>
                  <a:pt x="248920" y="0"/>
                </a:lnTo>
                <a:lnTo>
                  <a:pt x="248920" y="12700"/>
                </a:lnTo>
                <a:lnTo>
                  <a:pt x="320040" y="12700"/>
                </a:lnTo>
                <a:lnTo>
                  <a:pt x="320040" y="0"/>
                </a:lnTo>
                <a:close/>
              </a:path>
              <a:path w="711200" h="12700">
                <a:moveTo>
                  <a:pt x="323546" y="0"/>
                </a:moveTo>
                <a:lnTo>
                  <a:pt x="320040" y="0"/>
                </a:lnTo>
                <a:lnTo>
                  <a:pt x="320040" y="12700"/>
                </a:lnTo>
                <a:lnTo>
                  <a:pt x="323546" y="12700"/>
                </a:lnTo>
                <a:lnTo>
                  <a:pt x="326390" y="9857"/>
                </a:lnTo>
                <a:lnTo>
                  <a:pt x="326390" y="2843"/>
                </a:lnTo>
                <a:lnTo>
                  <a:pt x="323546" y="0"/>
                </a:lnTo>
                <a:close/>
              </a:path>
              <a:path w="711200" h="12700">
                <a:moveTo>
                  <a:pt x="391160" y="0"/>
                </a:moveTo>
                <a:lnTo>
                  <a:pt x="387653" y="0"/>
                </a:lnTo>
                <a:lnTo>
                  <a:pt x="384810" y="2843"/>
                </a:lnTo>
                <a:lnTo>
                  <a:pt x="384810" y="9857"/>
                </a:lnTo>
                <a:lnTo>
                  <a:pt x="387653" y="12700"/>
                </a:lnTo>
                <a:lnTo>
                  <a:pt x="391160" y="12700"/>
                </a:lnTo>
                <a:lnTo>
                  <a:pt x="391160" y="0"/>
                </a:lnTo>
                <a:close/>
              </a:path>
              <a:path w="711200" h="12700">
                <a:moveTo>
                  <a:pt x="462280" y="0"/>
                </a:moveTo>
                <a:lnTo>
                  <a:pt x="391160" y="0"/>
                </a:lnTo>
                <a:lnTo>
                  <a:pt x="391160" y="12700"/>
                </a:lnTo>
                <a:lnTo>
                  <a:pt x="462280" y="12700"/>
                </a:lnTo>
                <a:lnTo>
                  <a:pt x="462280" y="0"/>
                </a:lnTo>
                <a:close/>
              </a:path>
              <a:path w="711200" h="12700">
                <a:moveTo>
                  <a:pt x="465786" y="0"/>
                </a:moveTo>
                <a:lnTo>
                  <a:pt x="462280" y="0"/>
                </a:lnTo>
                <a:lnTo>
                  <a:pt x="462280" y="12700"/>
                </a:lnTo>
                <a:lnTo>
                  <a:pt x="465786" y="12700"/>
                </a:lnTo>
                <a:lnTo>
                  <a:pt x="468630" y="9857"/>
                </a:lnTo>
                <a:lnTo>
                  <a:pt x="468630" y="2843"/>
                </a:lnTo>
                <a:lnTo>
                  <a:pt x="465786" y="0"/>
                </a:lnTo>
                <a:close/>
              </a:path>
              <a:path w="711200" h="12700">
                <a:moveTo>
                  <a:pt x="533400" y="0"/>
                </a:moveTo>
                <a:lnTo>
                  <a:pt x="529893" y="0"/>
                </a:lnTo>
                <a:lnTo>
                  <a:pt x="527050" y="2843"/>
                </a:lnTo>
                <a:lnTo>
                  <a:pt x="527050" y="9857"/>
                </a:lnTo>
                <a:lnTo>
                  <a:pt x="529893" y="12700"/>
                </a:lnTo>
                <a:lnTo>
                  <a:pt x="533400" y="12700"/>
                </a:lnTo>
                <a:lnTo>
                  <a:pt x="533400" y="0"/>
                </a:lnTo>
                <a:close/>
              </a:path>
              <a:path w="711200" h="12700">
                <a:moveTo>
                  <a:pt x="604520" y="0"/>
                </a:moveTo>
                <a:lnTo>
                  <a:pt x="533400" y="0"/>
                </a:lnTo>
                <a:lnTo>
                  <a:pt x="533400" y="12700"/>
                </a:lnTo>
                <a:lnTo>
                  <a:pt x="604520" y="12700"/>
                </a:lnTo>
                <a:lnTo>
                  <a:pt x="604520" y="0"/>
                </a:lnTo>
                <a:close/>
              </a:path>
              <a:path w="711200" h="12700">
                <a:moveTo>
                  <a:pt x="608026" y="0"/>
                </a:moveTo>
                <a:lnTo>
                  <a:pt x="604520" y="0"/>
                </a:lnTo>
                <a:lnTo>
                  <a:pt x="604520" y="12700"/>
                </a:lnTo>
                <a:lnTo>
                  <a:pt x="608026" y="12700"/>
                </a:lnTo>
                <a:lnTo>
                  <a:pt x="610870" y="9857"/>
                </a:lnTo>
                <a:lnTo>
                  <a:pt x="610870" y="2843"/>
                </a:lnTo>
                <a:lnTo>
                  <a:pt x="608026" y="0"/>
                </a:lnTo>
                <a:close/>
              </a:path>
              <a:path w="711200" h="12700">
                <a:moveTo>
                  <a:pt x="675640" y="0"/>
                </a:moveTo>
                <a:lnTo>
                  <a:pt x="672133" y="0"/>
                </a:lnTo>
                <a:lnTo>
                  <a:pt x="669290" y="2843"/>
                </a:lnTo>
                <a:lnTo>
                  <a:pt x="669290" y="9857"/>
                </a:lnTo>
                <a:lnTo>
                  <a:pt x="672133" y="12700"/>
                </a:lnTo>
                <a:lnTo>
                  <a:pt x="675640" y="12700"/>
                </a:lnTo>
                <a:lnTo>
                  <a:pt x="675640" y="0"/>
                </a:lnTo>
                <a:close/>
              </a:path>
              <a:path w="711200" h="12700">
                <a:moveTo>
                  <a:pt x="711200" y="0"/>
                </a:moveTo>
                <a:lnTo>
                  <a:pt x="675640" y="0"/>
                </a:lnTo>
                <a:lnTo>
                  <a:pt x="675640" y="12700"/>
                </a:lnTo>
                <a:lnTo>
                  <a:pt x="711200" y="12700"/>
                </a:lnTo>
                <a:lnTo>
                  <a:pt x="711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786100" y="2133600"/>
            <a:ext cx="101600" cy="101600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87700" y="7061200"/>
            <a:ext cx="9525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7780000" cy="11176000"/>
            <a:chOff x="0" y="0"/>
            <a:chExt cx="17780000" cy="11176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7780000" cy="12700"/>
            </a:xfrm>
            <a:custGeom>
              <a:avLst/>
              <a:gdLst/>
              <a:ahLst/>
              <a:cxnLst/>
              <a:rect l="l" t="t" r="r" b="b"/>
              <a:pathLst>
                <a:path w="17780000" h="12700">
                  <a:moveTo>
                    <a:pt x="0" y="12700"/>
                  </a:moveTo>
                  <a:lnTo>
                    <a:pt x="17780000" y="12700"/>
                  </a:lnTo>
                  <a:lnTo>
                    <a:pt x="177800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36600"/>
              <a:ext cx="17780000" cy="104394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1200"/>
              <a:ext cx="17780000" cy="104648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92200"/>
              <a:ext cx="4898415" cy="21463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3100" y="8699500"/>
              <a:ext cx="927100" cy="9271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82600" y="4013200"/>
              <a:ext cx="2095500" cy="19177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5300" y="6007100"/>
              <a:ext cx="2095500" cy="24765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59000" y="6121400"/>
              <a:ext cx="317500" cy="3175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84400" y="4038600"/>
              <a:ext cx="342900" cy="35560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0" y="749300"/>
              <a:ext cx="7327900" cy="10401300"/>
            </a:xfrm>
            <a:custGeom>
              <a:avLst/>
              <a:gdLst/>
              <a:ahLst/>
              <a:cxnLst/>
              <a:rect l="l" t="t" r="r" b="b"/>
              <a:pathLst>
                <a:path w="7327900" h="10401300">
                  <a:moveTo>
                    <a:pt x="7327900" y="0"/>
                  </a:moveTo>
                  <a:lnTo>
                    <a:pt x="0" y="0"/>
                  </a:lnTo>
                  <a:lnTo>
                    <a:pt x="0" y="10401300"/>
                  </a:lnTo>
                  <a:lnTo>
                    <a:pt x="7327900" y="10401300"/>
                  </a:lnTo>
                  <a:lnTo>
                    <a:pt x="732790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5085" y="1050288"/>
              <a:ext cx="2588661" cy="230377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04800" y="1409700"/>
              <a:ext cx="6654800" cy="9436100"/>
            </a:xfrm>
            <a:custGeom>
              <a:avLst/>
              <a:gdLst/>
              <a:ahLst/>
              <a:cxnLst/>
              <a:rect l="l" t="t" r="r" b="b"/>
              <a:pathLst>
                <a:path w="6654800" h="9436100">
                  <a:moveTo>
                    <a:pt x="6616700" y="0"/>
                  </a:moveTo>
                  <a:lnTo>
                    <a:pt x="38100" y="0"/>
                  </a:lnTo>
                  <a:lnTo>
                    <a:pt x="23269" y="2993"/>
                  </a:lnTo>
                  <a:lnTo>
                    <a:pt x="11159" y="11158"/>
                  </a:lnTo>
                  <a:lnTo>
                    <a:pt x="2994" y="23268"/>
                  </a:lnTo>
                  <a:lnTo>
                    <a:pt x="0" y="38100"/>
                  </a:lnTo>
                  <a:lnTo>
                    <a:pt x="0" y="9398000"/>
                  </a:lnTo>
                  <a:lnTo>
                    <a:pt x="2994" y="9412830"/>
                  </a:lnTo>
                  <a:lnTo>
                    <a:pt x="11159" y="9424940"/>
                  </a:lnTo>
                  <a:lnTo>
                    <a:pt x="23269" y="9433105"/>
                  </a:lnTo>
                  <a:lnTo>
                    <a:pt x="38100" y="9436100"/>
                  </a:lnTo>
                  <a:lnTo>
                    <a:pt x="6616700" y="9436100"/>
                  </a:lnTo>
                  <a:lnTo>
                    <a:pt x="6631531" y="9433105"/>
                  </a:lnTo>
                  <a:lnTo>
                    <a:pt x="6643641" y="9424940"/>
                  </a:lnTo>
                  <a:lnTo>
                    <a:pt x="6651806" y="9412830"/>
                  </a:lnTo>
                  <a:lnTo>
                    <a:pt x="6654800" y="9398000"/>
                  </a:lnTo>
                  <a:lnTo>
                    <a:pt x="6654800" y="38100"/>
                  </a:lnTo>
                  <a:lnTo>
                    <a:pt x="6651806" y="23268"/>
                  </a:lnTo>
                  <a:lnTo>
                    <a:pt x="6643641" y="11158"/>
                  </a:lnTo>
                  <a:lnTo>
                    <a:pt x="6631531" y="2993"/>
                  </a:lnTo>
                  <a:lnTo>
                    <a:pt x="6616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2788900" y="711200"/>
              <a:ext cx="4991100" cy="2705100"/>
            </a:xfrm>
            <a:custGeom>
              <a:avLst/>
              <a:gdLst/>
              <a:ahLst/>
              <a:cxnLst/>
              <a:rect l="l" t="t" r="r" b="b"/>
              <a:pathLst>
                <a:path w="4991100" h="2705100">
                  <a:moveTo>
                    <a:pt x="4991100" y="0"/>
                  </a:moveTo>
                  <a:lnTo>
                    <a:pt x="0" y="0"/>
                  </a:lnTo>
                  <a:lnTo>
                    <a:pt x="0" y="2705100"/>
                  </a:lnTo>
                  <a:lnTo>
                    <a:pt x="4991100" y="2705100"/>
                  </a:lnTo>
                  <a:lnTo>
                    <a:pt x="4991100" y="0"/>
                  </a:lnTo>
                  <a:close/>
                </a:path>
              </a:pathLst>
            </a:custGeom>
            <a:solidFill>
              <a:srgbClr val="D9D9D9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37000" y="9931400"/>
              <a:ext cx="990600" cy="10160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86800" y="0"/>
              <a:ext cx="914400" cy="83820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7948651" y="202158"/>
              <a:ext cx="2429510" cy="320040"/>
            </a:xfrm>
            <a:custGeom>
              <a:avLst/>
              <a:gdLst/>
              <a:ahLst/>
              <a:cxnLst/>
              <a:rect l="l" t="t" r="r" b="b"/>
              <a:pathLst>
                <a:path w="2429509" h="320040">
                  <a:moveTo>
                    <a:pt x="154711" y="78016"/>
                  </a:moveTo>
                  <a:lnTo>
                    <a:pt x="127774" y="51079"/>
                  </a:lnTo>
                  <a:lnTo>
                    <a:pt x="13474" y="165379"/>
                  </a:lnTo>
                  <a:lnTo>
                    <a:pt x="0" y="178841"/>
                  </a:lnTo>
                  <a:lnTo>
                    <a:pt x="13474" y="192316"/>
                  </a:lnTo>
                  <a:lnTo>
                    <a:pt x="127774" y="306616"/>
                  </a:lnTo>
                  <a:lnTo>
                    <a:pt x="154711" y="279679"/>
                  </a:lnTo>
                  <a:lnTo>
                    <a:pt x="67360" y="192316"/>
                  </a:lnTo>
                  <a:lnTo>
                    <a:pt x="53886" y="178841"/>
                  </a:lnTo>
                  <a:lnTo>
                    <a:pt x="67360" y="165379"/>
                  </a:lnTo>
                  <a:lnTo>
                    <a:pt x="154711" y="78016"/>
                  </a:lnTo>
                  <a:close/>
                </a:path>
                <a:path w="2429509" h="320040">
                  <a:moveTo>
                    <a:pt x="2415019" y="146037"/>
                  </a:moveTo>
                  <a:lnTo>
                    <a:pt x="2262619" y="0"/>
                  </a:lnTo>
                  <a:lnTo>
                    <a:pt x="2236266" y="27495"/>
                  </a:lnTo>
                  <a:lnTo>
                    <a:pt x="2359952" y="146037"/>
                  </a:lnTo>
                  <a:lnTo>
                    <a:pt x="2388666" y="146037"/>
                  </a:lnTo>
                  <a:lnTo>
                    <a:pt x="2415019" y="146037"/>
                  </a:lnTo>
                  <a:close/>
                </a:path>
                <a:path w="2429509" h="320040">
                  <a:moveTo>
                    <a:pt x="2429370" y="159791"/>
                  </a:moveTo>
                  <a:lnTo>
                    <a:pt x="2415019" y="146037"/>
                  </a:lnTo>
                  <a:lnTo>
                    <a:pt x="2401849" y="159791"/>
                  </a:lnTo>
                  <a:lnTo>
                    <a:pt x="2374315" y="159791"/>
                  </a:lnTo>
                  <a:lnTo>
                    <a:pt x="2359952" y="173545"/>
                  </a:lnTo>
                  <a:lnTo>
                    <a:pt x="2236266" y="292087"/>
                  </a:lnTo>
                  <a:lnTo>
                    <a:pt x="2262619" y="319595"/>
                  </a:lnTo>
                  <a:lnTo>
                    <a:pt x="2415019" y="173545"/>
                  </a:lnTo>
                  <a:lnTo>
                    <a:pt x="2429370" y="159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47800" y="8699500"/>
              <a:ext cx="952500" cy="977900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444500" y="1752600"/>
              <a:ext cx="101600" cy="2984500"/>
            </a:xfrm>
            <a:custGeom>
              <a:avLst/>
              <a:gdLst/>
              <a:ahLst/>
              <a:cxnLst/>
              <a:rect l="l" t="t" r="r" b="b"/>
              <a:pathLst>
                <a:path w="101600" h="2984500">
                  <a:moveTo>
                    <a:pt x="101600" y="0"/>
                  </a:moveTo>
                  <a:lnTo>
                    <a:pt x="0" y="0"/>
                  </a:lnTo>
                  <a:lnTo>
                    <a:pt x="0" y="2984500"/>
                  </a:lnTo>
                  <a:lnTo>
                    <a:pt x="101600" y="2984500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0553" y="4318000"/>
              <a:ext cx="1691182" cy="520700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4991353" y="4318000"/>
              <a:ext cx="1590040" cy="419100"/>
            </a:xfrm>
            <a:custGeom>
              <a:avLst/>
              <a:gdLst/>
              <a:ahLst/>
              <a:cxnLst/>
              <a:rect l="l" t="t" r="r" b="b"/>
              <a:pathLst>
                <a:path w="1590040" h="419100">
                  <a:moveTo>
                    <a:pt x="152607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3"/>
                  </a:lnTo>
                  <a:lnTo>
                    <a:pt x="0" y="63500"/>
                  </a:lnTo>
                  <a:lnTo>
                    <a:pt x="0" y="355600"/>
                  </a:lnTo>
                  <a:lnTo>
                    <a:pt x="4990" y="380317"/>
                  </a:lnTo>
                  <a:lnTo>
                    <a:pt x="18598" y="400501"/>
                  </a:lnTo>
                  <a:lnTo>
                    <a:pt x="38782" y="414109"/>
                  </a:lnTo>
                  <a:lnTo>
                    <a:pt x="63500" y="419100"/>
                  </a:lnTo>
                  <a:lnTo>
                    <a:pt x="1526070" y="419100"/>
                  </a:lnTo>
                  <a:lnTo>
                    <a:pt x="1550790" y="414109"/>
                  </a:lnTo>
                  <a:lnTo>
                    <a:pt x="1570974" y="400501"/>
                  </a:lnTo>
                  <a:lnTo>
                    <a:pt x="1584580" y="380317"/>
                  </a:lnTo>
                  <a:lnTo>
                    <a:pt x="1589570" y="355600"/>
                  </a:lnTo>
                  <a:lnTo>
                    <a:pt x="1589570" y="63500"/>
                  </a:lnTo>
                  <a:lnTo>
                    <a:pt x="1584580" y="38783"/>
                  </a:lnTo>
                  <a:lnTo>
                    <a:pt x="1570974" y="18598"/>
                  </a:lnTo>
                  <a:lnTo>
                    <a:pt x="1550790" y="4990"/>
                  </a:lnTo>
                  <a:lnTo>
                    <a:pt x="1526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394198" y="4479304"/>
              <a:ext cx="756920" cy="113030"/>
            </a:xfrm>
            <a:custGeom>
              <a:avLst/>
              <a:gdLst/>
              <a:ahLst/>
              <a:cxnLst/>
              <a:rect l="l" t="t" r="r" b="b"/>
              <a:pathLst>
                <a:path w="756920" h="113029">
                  <a:moveTo>
                    <a:pt x="46109" y="0"/>
                  </a:moveTo>
                  <a:lnTo>
                    <a:pt x="0" y="0"/>
                  </a:lnTo>
                  <a:lnTo>
                    <a:pt x="0" y="110836"/>
                  </a:lnTo>
                  <a:lnTo>
                    <a:pt x="13421" y="110836"/>
                  </a:lnTo>
                  <a:lnTo>
                    <a:pt x="13421" y="67540"/>
                  </a:lnTo>
                  <a:lnTo>
                    <a:pt x="7360" y="67540"/>
                  </a:lnTo>
                  <a:lnTo>
                    <a:pt x="7360" y="55418"/>
                  </a:lnTo>
                  <a:lnTo>
                    <a:pt x="13421" y="55418"/>
                  </a:lnTo>
                  <a:lnTo>
                    <a:pt x="13421" y="11906"/>
                  </a:lnTo>
                  <a:lnTo>
                    <a:pt x="68715" y="11906"/>
                  </a:lnTo>
                  <a:lnTo>
                    <a:pt x="68442" y="11383"/>
                  </a:lnTo>
                  <a:lnTo>
                    <a:pt x="64329" y="7360"/>
                  </a:lnTo>
                  <a:lnTo>
                    <a:pt x="53217" y="1479"/>
                  </a:lnTo>
                  <a:lnTo>
                    <a:pt x="46109" y="0"/>
                  </a:lnTo>
                  <a:close/>
                </a:path>
                <a:path w="756920" h="113029">
                  <a:moveTo>
                    <a:pt x="52170" y="61046"/>
                  </a:moveTo>
                  <a:lnTo>
                    <a:pt x="37017" y="61046"/>
                  </a:lnTo>
                  <a:lnTo>
                    <a:pt x="63860" y="110836"/>
                  </a:lnTo>
                  <a:lnTo>
                    <a:pt x="79447" y="110836"/>
                  </a:lnTo>
                  <a:lnTo>
                    <a:pt x="55728" y="67540"/>
                  </a:lnTo>
                  <a:lnTo>
                    <a:pt x="46253" y="67540"/>
                  </a:lnTo>
                  <a:lnTo>
                    <a:pt x="53307" y="66115"/>
                  </a:lnTo>
                  <a:lnTo>
                    <a:pt x="54586" y="65455"/>
                  </a:lnTo>
                  <a:lnTo>
                    <a:pt x="52170" y="61046"/>
                  </a:lnTo>
                  <a:close/>
                </a:path>
                <a:path w="756920" h="113029">
                  <a:moveTo>
                    <a:pt x="13421" y="55418"/>
                  </a:moveTo>
                  <a:lnTo>
                    <a:pt x="7360" y="55418"/>
                  </a:lnTo>
                  <a:lnTo>
                    <a:pt x="7360" y="67540"/>
                  </a:lnTo>
                  <a:lnTo>
                    <a:pt x="13421" y="67540"/>
                  </a:lnTo>
                  <a:lnTo>
                    <a:pt x="13421" y="55418"/>
                  </a:lnTo>
                  <a:close/>
                </a:path>
                <a:path w="756920" h="113029">
                  <a:moveTo>
                    <a:pt x="68715" y="11906"/>
                  </a:moveTo>
                  <a:lnTo>
                    <a:pt x="43006" y="11906"/>
                  </a:lnTo>
                  <a:lnTo>
                    <a:pt x="47823" y="12826"/>
                  </a:lnTo>
                  <a:lnTo>
                    <a:pt x="55111" y="16470"/>
                  </a:lnTo>
                  <a:lnTo>
                    <a:pt x="57763" y="19031"/>
                  </a:lnTo>
                  <a:lnTo>
                    <a:pt x="61082" y="25670"/>
                  </a:lnTo>
                  <a:lnTo>
                    <a:pt x="61912" y="29549"/>
                  </a:lnTo>
                  <a:lnTo>
                    <a:pt x="61912" y="38424"/>
                  </a:lnTo>
                  <a:lnTo>
                    <a:pt x="43151" y="55418"/>
                  </a:lnTo>
                  <a:lnTo>
                    <a:pt x="13421" y="55418"/>
                  </a:lnTo>
                  <a:lnTo>
                    <a:pt x="13421" y="67540"/>
                  </a:lnTo>
                  <a:lnTo>
                    <a:pt x="40518" y="67540"/>
                  </a:lnTo>
                  <a:lnTo>
                    <a:pt x="37017" y="61046"/>
                  </a:lnTo>
                  <a:lnTo>
                    <a:pt x="63071" y="61046"/>
                  </a:lnTo>
                  <a:lnTo>
                    <a:pt x="64347" y="60379"/>
                  </a:lnTo>
                  <a:lnTo>
                    <a:pt x="68442" y="56410"/>
                  </a:lnTo>
                  <a:lnTo>
                    <a:pt x="73782" y="46308"/>
                  </a:lnTo>
                  <a:lnTo>
                    <a:pt x="75117" y="40517"/>
                  </a:lnTo>
                  <a:lnTo>
                    <a:pt x="75117" y="27456"/>
                  </a:lnTo>
                  <a:lnTo>
                    <a:pt x="73782" y="21629"/>
                  </a:lnTo>
                  <a:lnTo>
                    <a:pt x="68715" y="11906"/>
                  </a:lnTo>
                  <a:close/>
                </a:path>
                <a:path w="756920" h="113029">
                  <a:moveTo>
                    <a:pt x="54586" y="65455"/>
                  </a:moveTo>
                  <a:lnTo>
                    <a:pt x="53307" y="66115"/>
                  </a:lnTo>
                  <a:lnTo>
                    <a:pt x="46253" y="67540"/>
                  </a:lnTo>
                  <a:lnTo>
                    <a:pt x="55728" y="67540"/>
                  </a:lnTo>
                  <a:lnTo>
                    <a:pt x="54586" y="65455"/>
                  </a:lnTo>
                  <a:close/>
                </a:path>
                <a:path w="756920" h="113029">
                  <a:moveTo>
                    <a:pt x="63071" y="61046"/>
                  </a:moveTo>
                  <a:lnTo>
                    <a:pt x="52170" y="61046"/>
                  </a:lnTo>
                  <a:lnTo>
                    <a:pt x="54586" y="65455"/>
                  </a:lnTo>
                  <a:lnTo>
                    <a:pt x="63071" y="61046"/>
                  </a:lnTo>
                  <a:close/>
                </a:path>
                <a:path w="756920" h="113029">
                  <a:moveTo>
                    <a:pt x="132741" y="26626"/>
                  </a:moveTo>
                  <a:lnTo>
                    <a:pt x="120906" y="26626"/>
                  </a:lnTo>
                  <a:lnTo>
                    <a:pt x="114340" y="28466"/>
                  </a:lnTo>
                  <a:lnTo>
                    <a:pt x="103119" y="35790"/>
                  </a:lnTo>
                  <a:lnTo>
                    <a:pt x="98754" y="40878"/>
                  </a:lnTo>
                  <a:lnTo>
                    <a:pt x="92512" y="53902"/>
                  </a:lnTo>
                  <a:lnTo>
                    <a:pt x="90960" y="61407"/>
                  </a:lnTo>
                  <a:lnTo>
                    <a:pt x="90960" y="78436"/>
                  </a:lnTo>
                  <a:lnTo>
                    <a:pt x="114791" y="110800"/>
                  </a:lnTo>
                  <a:lnTo>
                    <a:pt x="121700" y="112568"/>
                  </a:lnTo>
                  <a:lnTo>
                    <a:pt x="135338" y="112568"/>
                  </a:lnTo>
                  <a:lnTo>
                    <a:pt x="140408" y="111702"/>
                  </a:lnTo>
                  <a:lnTo>
                    <a:pt x="149428" y="108202"/>
                  </a:lnTo>
                  <a:lnTo>
                    <a:pt x="153216" y="105749"/>
                  </a:lnTo>
                  <a:lnTo>
                    <a:pt x="157746" y="101094"/>
                  </a:lnTo>
                  <a:lnTo>
                    <a:pt x="124551" y="101094"/>
                  </a:lnTo>
                  <a:lnTo>
                    <a:pt x="120022" y="99976"/>
                  </a:lnTo>
                  <a:lnTo>
                    <a:pt x="103733" y="73602"/>
                  </a:lnTo>
                  <a:lnTo>
                    <a:pt x="100053" y="73602"/>
                  </a:lnTo>
                  <a:lnTo>
                    <a:pt x="100053" y="62561"/>
                  </a:lnTo>
                  <a:lnTo>
                    <a:pt x="103733" y="62561"/>
                  </a:lnTo>
                  <a:lnTo>
                    <a:pt x="103733" y="59928"/>
                  </a:lnTo>
                  <a:lnTo>
                    <a:pt x="123324" y="38099"/>
                  </a:lnTo>
                  <a:lnTo>
                    <a:pt x="155217" y="38099"/>
                  </a:lnTo>
                  <a:lnTo>
                    <a:pt x="149301" y="32579"/>
                  </a:lnTo>
                  <a:lnTo>
                    <a:pt x="145459" y="30234"/>
                  </a:lnTo>
                  <a:lnTo>
                    <a:pt x="137016" y="27348"/>
                  </a:lnTo>
                  <a:lnTo>
                    <a:pt x="132741" y="26626"/>
                  </a:lnTo>
                  <a:close/>
                </a:path>
                <a:path w="756920" h="113029">
                  <a:moveTo>
                    <a:pt x="150492" y="88106"/>
                  </a:moveTo>
                  <a:lnTo>
                    <a:pt x="133065" y="101094"/>
                  </a:lnTo>
                  <a:lnTo>
                    <a:pt x="157746" y="101094"/>
                  </a:lnTo>
                  <a:lnTo>
                    <a:pt x="159349" y="99435"/>
                  </a:lnTo>
                  <a:lnTo>
                    <a:pt x="161532" y="95755"/>
                  </a:lnTo>
                  <a:lnTo>
                    <a:pt x="162831" y="91569"/>
                  </a:lnTo>
                  <a:lnTo>
                    <a:pt x="150492" y="88106"/>
                  </a:lnTo>
                  <a:close/>
                </a:path>
                <a:path w="756920" h="113029">
                  <a:moveTo>
                    <a:pt x="103733" y="62561"/>
                  </a:moveTo>
                  <a:lnTo>
                    <a:pt x="100053" y="62561"/>
                  </a:lnTo>
                  <a:lnTo>
                    <a:pt x="100053" y="73602"/>
                  </a:lnTo>
                  <a:lnTo>
                    <a:pt x="103733" y="73602"/>
                  </a:lnTo>
                  <a:lnTo>
                    <a:pt x="103733" y="62561"/>
                  </a:lnTo>
                  <a:close/>
                </a:path>
                <a:path w="756920" h="113029">
                  <a:moveTo>
                    <a:pt x="155217" y="38099"/>
                  </a:moveTo>
                  <a:lnTo>
                    <a:pt x="133029" y="38099"/>
                  </a:lnTo>
                  <a:lnTo>
                    <a:pt x="137034" y="39164"/>
                  </a:lnTo>
                  <a:lnTo>
                    <a:pt x="143854" y="43421"/>
                  </a:lnTo>
                  <a:lnTo>
                    <a:pt x="146488" y="46326"/>
                  </a:lnTo>
                  <a:lnTo>
                    <a:pt x="148326" y="50006"/>
                  </a:lnTo>
                  <a:lnTo>
                    <a:pt x="150204" y="53686"/>
                  </a:lnTo>
                  <a:lnTo>
                    <a:pt x="151141" y="57871"/>
                  </a:lnTo>
                  <a:lnTo>
                    <a:pt x="151141" y="62561"/>
                  </a:lnTo>
                  <a:lnTo>
                    <a:pt x="103733" y="62561"/>
                  </a:lnTo>
                  <a:lnTo>
                    <a:pt x="103733" y="73602"/>
                  </a:lnTo>
                  <a:lnTo>
                    <a:pt x="164130" y="73602"/>
                  </a:lnTo>
                  <a:lnTo>
                    <a:pt x="164051" y="59928"/>
                  </a:lnTo>
                  <a:lnTo>
                    <a:pt x="163102" y="53902"/>
                  </a:lnTo>
                  <a:lnTo>
                    <a:pt x="158988" y="43295"/>
                  </a:lnTo>
                  <a:lnTo>
                    <a:pt x="156228" y="39038"/>
                  </a:lnTo>
                  <a:lnTo>
                    <a:pt x="155217" y="38099"/>
                  </a:lnTo>
                  <a:close/>
                </a:path>
                <a:path w="756920" h="113029">
                  <a:moveTo>
                    <a:pt x="241563" y="37883"/>
                  </a:moveTo>
                  <a:lnTo>
                    <a:pt x="221694" y="37883"/>
                  </a:lnTo>
                  <a:lnTo>
                    <a:pt x="226078" y="39362"/>
                  </a:lnTo>
                  <a:lnTo>
                    <a:pt x="228965" y="42321"/>
                  </a:lnTo>
                  <a:lnTo>
                    <a:pt x="231887" y="45279"/>
                  </a:lnTo>
                  <a:lnTo>
                    <a:pt x="233348" y="49429"/>
                  </a:lnTo>
                  <a:lnTo>
                    <a:pt x="233348" y="57258"/>
                  </a:lnTo>
                  <a:lnTo>
                    <a:pt x="221063" y="61641"/>
                  </a:lnTo>
                  <a:lnTo>
                    <a:pt x="216969" y="62128"/>
                  </a:lnTo>
                  <a:lnTo>
                    <a:pt x="180600" y="78617"/>
                  </a:lnTo>
                  <a:lnTo>
                    <a:pt x="179662" y="92652"/>
                  </a:lnTo>
                  <a:lnTo>
                    <a:pt x="180925" y="97270"/>
                  </a:lnTo>
                  <a:lnTo>
                    <a:pt x="185976" y="104883"/>
                  </a:lnTo>
                  <a:lnTo>
                    <a:pt x="189386" y="107787"/>
                  </a:lnTo>
                  <a:lnTo>
                    <a:pt x="197972" y="111792"/>
                  </a:lnTo>
                  <a:lnTo>
                    <a:pt x="202752" y="112784"/>
                  </a:lnTo>
                  <a:lnTo>
                    <a:pt x="212855" y="112784"/>
                  </a:lnTo>
                  <a:lnTo>
                    <a:pt x="231867" y="101311"/>
                  </a:lnTo>
                  <a:lnTo>
                    <a:pt x="204882" y="101311"/>
                  </a:lnTo>
                  <a:lnTo>
                    <a:pt x="200678" y="100192"/>
                  </a:lnTo>
                  <a:lnTo>
                    <a:pt x="197359" y="97955"/>
                  </a:lnTo>
                  <a:lnTo>
                    <a:pt x="194076" y="95682"/>
                  </a:lnTo>
                  <a:lnTo>
                    <a:pt x="192434" y="92327"/>
                  </a:lnTo>
                  <a:lnTo>
                    <a:pt x="192434" y="84642"/>
                  </a:lnTo>
                  <a:lnTo>
                    <a:pt x="216626" y="73169"/>
                  </a:lnTo>
                  <a:lnTo>
                    <a:pt x="218862" y="72880"/>
                  </a:lnTo>
                  <a:lnTo>
                    <a:pt x="233348" y="69056"/>
                  </a:lnTo>
                  <a:lnTo>
                    <a:pt x="246120" y="69056"/>
                  </a:lnTo>
                  <a:lnTo>
                    <a:pt x="246113" y="49429"/>
                  </a:lnTo>
                  <a:lnTo>
                    <a:pt x="245038" y="44197"/>
                  </a:lnTo>
                  <a:lnTo>
                    <a:pt x="241563" y="37883"/>
                  </a:lnTo>
                  <a:close/>
                </a:path>
                <a:path w="756920" h="113029">
                  <a:moveTo>
                    <a:pt x="246120" y="99579"/>
                  </a:moveTo>
                  <a:lnTo>
                    <a:pt x="233348" y="99579"/>
                  </a:lnTo>
                  <a:lnTo>
                    <a:pt x="233348" y="110836"/>
                  </a:lnTo>
                  <a:lnTo>
                    <a:pt x="246120" y="110836"/>
                  </a:lnTo>
                  <a:lnTo>
                    <a:pt x="246120" y="99579"/>
                  </a:lnTo>
                  <a:close/>
                </a:path>
                <a:path w="756920" h="113029">
                  <a:moveTo>
                    <a:pt x="246120" y="69056"/>
                  </a:moveTo>
                  <a:lnTo>
                    <a:pt x="233348" y="69056"/>
                  </a:lnTo>
                  <a:lnTo>
                    <a:pt x="233230" y="84642"/>
                  </a:lnTo>
                  <a:lnTo>
                    <a:pt x="232446" y="87511"/>
                  </a:lnTo>
                  <a:lnTo>
                    <a:pt x="230643" y="90649"/>
                  </a:lnTo>
                  <a:lnTo>
                    <a:pt x="228875" y="93788"/>
                  </a:lnTo>
                  <a:lnTo>
                    <a:pt x="226241" y="96350"/>
                  </a:lnTo>
                  <a:lnTo>
                    <a:pt x="219278" y="100319"/>
                  </a:lnTo>
                  <a:lnTo>
                    <a:pt x="215021" y="101311"/>
                  </a:lnTo>
                  <a:lnTo>
                    <a:pt x="231867" y="101311"/>
                  </a:lnTo>
                  <a:lnTo>
                    <a:pt x="232699" y="99579"/>
                  </a:lnTo>
                  <a:lnTo>
                    <a:pt x="246120" y="99579"/>
                  </a:lnTo>
                  <a:lnTo>
                    <a:pt x="246120" y="69056"/>
                  </a:lnTo>
                  <a:close/>
                </a:path>
                <a:path w="756920" h="113029">
                  <a:moveTo>
                    <a:pt x="218051" y="26626"/>
                  </a:moveTo>
                  <a:lnTo>
                    <a:pt x="211195" y="26626"/>
                  </a:lnTo>
                  <a:lnTo>
                    <a:pt x="206938" y="27204"/>
                  </a:lnTo>
                  <a:lnTo>
                    <a:pt x="182044" y="46109"/>
                  </a:lnTo>
                  <a:lnTo>
                    <a:pt x="194166" y="50439"/>
                  </a:lnTo>
                  <a:lnTo>
                    <a:pt x="195573" y="47408"/>
                  </a:lnTo>
                  <a:lnTo>
                    <a:pt x="198009" y="44558"/>
                  </a:lnTo>
                  <a:lnTo>
                    <a:pt x="204935" y="39218"/>
                  </a:lnTo>
                  <a:lnTo>
                    <a:pt x="209716" y="37883"/>
                  </a:lnTo>
                  <a:lnTo>
                    <a:pt x="241563" y="37883"/>
                  </a:lnTo>
                  <a:lnTo>
                    <a:pt x="240709" y="36332"/>
                  </a:lnTo>
                  <a:lnTo>
                    <a:pt x="237985" y="33391"/>
                  </a:lnTo>
                  <a:lnTo>
                    <a:pt x="231407" y="29477"/>
                  </a:lnTo>
                  <a:lnTo>
                    <a:pt x="228081" y="28214"/>
                  </a:lnTo>
                  <a:lnTo>
                    <a:pt x="224581" y="27600"/>
                  </a:lnTo>
                  <a:lnTo>
                    <a:pt x="221118" y="26951"/>
                  </a:lnTo>
                  <a:lnTo>
                    <a:pt x="218051" y="26626"/>
                  </a:lnTo>
                  <a:close/>
                </a:path>
                <a:path w="756920" h="113029">
                  <a:moveTo>
                    <a:pt x="306450" y="26626"/>
                  </a:moveTo>
                  <a:lnTo>
                    <a:pt x="294039" y="26626"/>
                  </a:lnTo>
                  <a:lnTo>
                    <a:pt x="287869" y="28376"/>
                  </a:lnTo>
                  <a:lnTo>
                    <a:pt x="277174" y="35394"/>
                  </a:lnTo>
                  <a:lnTo>
                    <a:pt x="273023" y="40336"/>
                  </a:lnTo>
                  <a:lnTo>
                    <a:pt x="267033" y="53181"/>
                  </a:lnTo>
                  <a:lnTo>
                    <a:pt x="265536" y="60757"/>
                  </a:lnTo>
                  <a:lnTo>
                    <a:pt x="265536" y="78292"/>
                  </a:lnTo>
                  <a:lnTo>
                    <a:pt x="287779" y="110818"/>
                  </a:lnTo>
                  <a:lnTo>
                    <a:pt x="293894" y="112568"/>
                  </a:lnTo>
                  <a:lnTo>
                    <a:pt x="306162" y="112568"/>
                  </a:lnTo>
                  <a:lnTo>
                    <a:pt x="323071" y="101094"/>
                  </a:lnTo>
                  <a:lnTo>
                    <a:pt x="297214" y="101094"/>
                  </a:lnTo>
                  <a:lnTo>
                    <a:pt x="292739" y="99687"/>
                  </a:lnTo>
                  <a:lnTo>
                    <a:pt x="278369" y="75550"/>
                  </a:lnTo>
                  <a:lnTo>
                    <a:pt x="278369" y="63067"/>
                  </a:lnTo>
                  <a:lnTo>
                    <a:pt x="297141" y="38099"/>
                  </a:lnTo>
                  <a:lnTo>
                    <a:pt x="323147" y="38099"/>
                  </a:lnTo>
                  <a:lnTo>
                    <a:pt x="322812" y="37630"/>
                  </a:lnTo>
                  <a:lnTo>
                    <a:pt x="321103" y="35375"/>
                  </a:lnTo>
                  <a:lnTo>
                    <a:pt x="319456" y="33121"/>
                  </a:lnTo>
                  <a:lnTo>
                    <a:pt x="317040" y="31100"/>
                  </a:lnTo>
                  <a:lnTo>
                    <a:pt x="313865" y="29332"/>
                  </a:lnTo>
                  <a:lnTo>
                    <a:pt x="310725" y="27528"/>
                  </a:lnTo>
                  <a:lnTo>
                    <a:pt x="306450" y="26626"/>
                  </a:lnTo>
                  <a:close/>
                </a:path>
                <a:path w="756920" h="113029">
                  <a:moveTo>
                    <a:pt x="338922" y="98064"/>
                  </a:moveTo>
                  <a:lnTo>
                    <a:pt x="326582" y="98064"/>
                  </a:lnTo>
                  <a:lnTo>
                    <a:pt x="326582" y="110836"/>
                  </a:lnTo>
                  <a:lnTo>
                    <a:pt x="338922" y="110836"/>
                  </a:lnTo>
                  <a:lnTo>
                    <a:pt x="338922" y="98064"/>
                  </a:lnTo>
                  <a:close/>
                </a:path>
                <a:path w="756920" h="113029">
                  <a:moveTo>
                    <a:pt x="323147" y="38099"/>
                  </a:moveTo>
                  <a:lnTo>
                    <a:pt x="307750" y="38099"/>
                  </a:lnTo>
                  <a:lnTo>
                    <a:pt x="312115" y="39416"/>
                  </a:lnTo>
                  <a:lnTo>
                    <a:pt x="315650" y="42050"/>
                  </a:lnTo>
                  <a:lnTo>
                    <a:pt x="319186" y="44648"/>
                  </a:lnTo>
                  <a:lnTo>
                    <a:pt x="321855" y="48292"/>
                  </a:lnTo>
                  <a:lnTo>
                    <a:pt x="325464" y="57637"/>
                  </a:lnTo>
                  <a:lnTo>
                    <a:pt x="326367" y="63067"/>
                  </a:lnTo>
                  <a:lnTo>
                    <a:pt x="326367" y="75550"/>
                  </a:lnTo>
                  <a:lnTo>
                    <a:pt x="307677" y="101094"/>
                  </a:lnTo>
                  <a:lnTo>
                    <a:pt x="323071" y="101094"/>
                  </a:lnTo>
                  <a:lnTo>
                    <a:pt x="324129" y="99579"/>
                  </a:lnTo>
                  <a:lnTo>
                    <a:pt x="325067" y="98064"/>
                  </a:lnTo>
                  <a:lnTo>
                    <a:pt x="338922" y="98064"/>
                  </a:lnTo>
                  <a:lnTo>
                    <a:pt x="338922" y="40914"/>
                  </a:lnTo>
                  <a:lnTo>
                    <a:pt x="325067" y="40914"/>
                  </a:lnTo>
                  <a:lnTo>
                    <a:pt x="324090" y="39416"/>
                  </a:lnTo>
                  <a:lnTo>
                    <a:pt x="323147" y="38099"/>
                  </a:lnTo>
                  <a:close/>
                </a:path>
                <a:path w="756920" h="113029">
                  <a:moveTo>
                    <a:pt x="338922" y="0"/>
                  </a:moveTo>
                  <a:lnTo>
                    <a:pt x="326149" y="0"/>
                  </a:lnTo>
                  <a:lnTo>
                    <a:pt x="326149" y="40914"/>
                  </a:lnTo>
                  <a:lnTo>
                    <a:pt x="338922" y="40914"/>
                  </a:lnTo>
                  <a:lnTo>
                    <a:pt x="338922" y="0"/>
                  </a:lnTo>
                  <a:close/>
                </a:path>
                <a:path w="756920" h="113029">
                  <a:moveTo>
                    <a:pt x="424701" y="0"/>
                  </a:moveTo>
                  <a:lnTo>
                    <a:pt x="408682" y="0"/>
                  </a:lnTo>
                  <a:lnTo>
                    <a:pt x="408682" y="110836"/>
                  </a:lnTo>
                  <a:lnTo>
                    <a:pt x="421237" y="110836"/>
                  </a:lnTo>
                  <a:lnTo>
                    <a:pt x="421237" y="26626"/>
                  </a:lnTo>
                  <a:lnTo>
                    <a:pt x="435603" y="26626"/>
                  </a:lnTo>
                  <a:lnTo>
                    <a:pt x="424701" y="0"/>
                  </a:lnTo>
                  <a:close/>
                </a:path>
                <a:path w="756920" h="113029">
                  <a:moveTo>
                    <a:pt x="435603" y="26626"/>
                  </a:moveTo>
                  <a:lnTo>
                    <a:pt x="422320" y="26626"/>
                  </a:lnTo>
                  <a:lnTo>
                    <a:pt x="456956" y="110836"/>
                  </a:lnTo>
                  <a:lnTo>
                    <a:pt x="469079" y="110836"/>
                  </a:lnTo>
                  <a:lnTo>
                    <a:pt x="476825" y="92002"/>
                  </a:lnTo>
                  <a:lnTo>
                    <a:pt x="462368" y="92002"/>
                  </a:lnTo>
                  <a:lnTo>
                    <a:pt x="435603" y="26626"/>
                  </a:lnTo>
                  <a:close/>
                </a:path>
                <a:path w="756920" h="113029">
                  <a:moveTo>
                    <a:pt x="517353" y="26626"/>
                  </a:moveTo>
                  <a:lnTo>
                    <a:pt x="504798" y="26626"/>
                  </a:lnTo>
                  <a:lnTo>
                    <a:pt x="504798" y="110836"/>
                  </a:lnTo>
                  <a:lnTo>
                    <a:pt x="517353" y="110836"/>
                  </a:lnTo>
                  <a:lnTo>
                    <a:pt x="517353" y="26626"/>
                  </a:lnTo>
                  <a:close/>
                </a:path>
                <a:path w="756920" h="113029">
                  <a:moveTo>
                    <a:pt x="517353" y="0"/>
                  </a:moveTo>
                  <a:lnTo>
                    <a:pt x="501333" y="0"/>
                  </a:lnTo>
                  <a:lnTo>
                    <a:pt x="463666" y="92002"/>
                  </a:lnTo>
                  <a:lnTo>
                    <a:pt x="476825" y="92002"/>
                  </a:lnTo>
                  <a:lnTo>
                    <a:pt x="503714" y="26626"/>
                  </a:lnTo>
                  <a:lnTo>
                    <a:pt x="517353" y="26626"/>
                  </a:lnTo>
                  <a:lnTo>
                    <a:pt x="517353" y="0"/>
                  </a:lnTo>
                  <a:close/>
                </a:path>
                <a:path w="756920" h="113029">
                  <a:moveTo>
                    <a:pt x="583807" y="26626"/>
                  </a:moveTo>
                  <a:lnTo>
                    <a:pt x="568798" y="26626"/>
                  </a:lnTo>
                  <a:lnTo>
                    <a:pt x="562213" y="28412"/>
                  </a:lnTo>
                  <a:lnTo>
                    <a:pt x="538636" y="61046"/>
                  </a:lnTo>
                  <a:lnTo>
                    <a:pt x="538636" y="78292"/>
                  </a:lnTo>
                  <a:lnTo>
                    <a:pt x="562213" y="110782"/>
                  </a:lnTo>
                  <a:lnTo>
                    <a:pt x="568798" y="112568"/>
                  </a:lnTo>
                  <a:lnTo>
                    <a:pt x="583807" y="112568"/>
                  </a:lnTo>
                  <a:lnTo>
                    <a:pt x="590374" y="110782"/>
                  </a:lnTo>
                  <a:lnTo>
                    <a:pt x="601667" y="103638"/>
                  </a:lnTo>
                  <a:lnTo>
                    <a:pt x="603908" y="101094"/>
                  </a:lnTo>
                  <a:lnTo>
                    <a:pt x="570601" y="101094"/>
                  </a:lnTo>
                  <a:lnTo>
                    <a:pt x="565911" y="99633"/>
                  </a:lnTo>
                  <a:lnTo>
                    <a:pt x="558552" y="93788"/>
                  </a:lnTo>
                  <a:lnTo>
                    <a:pt x="555828" y="89946"/>
                  </a:lnTo>
                  <a:lnTo>
                    <a:pt x="552292" y="80421"/>
                  </a:lnTo>
                  <a:lnTo>
                    <a:pt x="551408" y="75261"/>
                  </a:lnTo>
                  <a:lnTo>
                    <a:pt x="551408" y="64149"/>
                  </a:lnTo>
                  <a:lnTo>
                    <a:pt x="570601" y="38099"/>
                  </a:lnTo>
                  <a:lnTo>
                    <a:pt x="603900" y="38099"/>
                  </a:lnTo>
                  <a:lnTo>
                    <a:pt x="601667" y="35556"/>
                  </a:lnTo>
                  <a:lnTo>
                    <a:pt x="590374" y="28412"/>
                  </a:lnTo>
                  <a:lnTo>
                    <a:pt x="583807" y="26626"/>
                  </a:lnTo>
                  <a:close/>
                </a:path>
                <a:path w="756920" h="113029">
                  <a:moveTo>
                    <a:pt x="603900" y="38099"/>
                  </a:moveTo>
                  <a:lnTo>
                    <a:pt x="582004" y="38099"/>
                  </a:lnTo>
                  <a:lnTo>
                    <a:pt x="586694" y="39579"/>
                  </a:lnTo>
                  <a:lnTo>
                    <a:pt x="594053" y="45496"/>
                  </a:lnTo>
                  <a:lnTo>
                    <a:pt x="596777" y="49374"/>
                  </a:lnTo>
                  <a:lnTo>
                    <a:pt x="600313" y="58972"/>
                  </a:lnTo>
                  <a:lnTo>
                    <a:pt x="601197" y="64149"/>
                  </a:lnTo>
                  <a:lnTo>
                    <a:pt x="601197" y="75261"/>
                  </a:lnTo>
                  <a:lnTo>
                    <a:pt x="582004" y="101094"/>
                  </a:lnTo>
                  <a:lnTo>
                    <a:pt x="603908" y="101094"/>
                  </a:lnTo>
                  <a:lnTo>
                    <a:pt x="606069" y="98641"/>
                  </a:lnTo>
                  <a:lnTo>
                    <a:pt x="609207" y="92219"/>
                  </a:lnTo>
                  <a:lnTo>
                    <a:pt x="612382" y="85797"/>
                  </a:lnTo>
                  <a:lnTo>
                    <a:pt x="613969" y="78292"/>
                  </a:lnTo>
                  <a:lnTo>
                    <a:pt x="613969" y="61046"/>
                  </a:lnTo>
                  <a:lnTo>
                    <a:pt x="612382" y="53487"/>
                  </a:lnTo>
                  <a:lnTo>
                    <a:pt x="609207" y="47029"/>
                  </a:lnTo>
                  <a:lnTo>
                    <a:pt x="606069" y="40571"/>
                  </a:lnTo>
                  <a:lnTo>
                    <a:pt x="603900" y="38099"/>
                  </a:lnTo>
                  <a:close/>
                </a:path>
                <a:path w="756920" h="113029">
                  <a:moveTo>
                    <a:pt x="645806" y="27709"/>
                  </a:moveTo>
                  <a:lnTo>
                    <a:pt x="633466" y="27709"/>
                  </a:lnTo>
                  <a:lnTo>
                    <a:pt x="633466" y="110836"/>
                  </a:lnTo>
                  <a:lnTo>
                    <a:pt x="646238" y="110836"/>
                  </a:lnTo>
                  <a:lnTo>
                    <a:pt x="646238" y="54480"/>
                  </a:lnTo>
                  <a:lnTo>
                    <a:pt x="647141" y="51142"/>
                  </a:lnTo>
                  <a:lnTo>
                    <a:pt x="650784" y="45261"/>
                  </a:lnTo>
                  <a:lnTo>
                    <a:pt x="653273" y="42952"/>
                  </a:lnTo>
                  <a:lnTo>
                    <a:pt x="658332" y="40264"/>
                  </a:lnTo>
                  <a:lnTo>
                    <a:pt x="645806" y="40264"/>
                  </a:lnTo>
                  <a:lnTo>
                    <a:pt x="645806" y="27709"/>
                  </a:lnTo>
                  <a:close/>
                </a:path>
                <a:path w="756920" h="113029">
                  <a:moveTo>
                    <a:pt x="669256" y="26410"/>
                  </a:moveTo>
                  <a:lnTo>
                    <a:pt x="663339" y="26410"/>
                  </a:lnTo>
                  <a:lnTo>
                    <a:pt x="658839" y="27709"/>
                  </a:lnTo>
                  <a:lnTo>
                    <a:pt x="650929" y="32814"/>
                  </a:lnTo>
                  <a:lnTo>
                    <a:pt x="648187" y="36151"/>
                  </a:lnTo>
                  <a:lnTo>
                    <a:pt x="646671" y="40264"/>
                  </a:lnTo>
                  <a:lnTo>
                    <a:pt x="658332" y="40264"/>
                  </a:lnTo>
                  <a:lnTo>
                    <a:pt x="659588" y="39597"/>
                  </a:lnTo>
                  <a:lnTo>
                    <a:pt x="663196" y="38749"/>
                  </a:lnTo>
                  <a:lnTo>
                    <a:pt x="675030" y="38749"/>
                  </a:lnTo>
                  <a:lnTo>
                    <a:pt x="675030" y="26626"/>
                  </a:lnTo>
                  <a:lnTo>
                    <a:pt x="674308" y="26554"/>
                  </a:lnTo>
                  <a:lnTo>
                    <a:pt x="673244" y="26500"/>
                  </a:lnTo>
                  <a:lnTo>
                    <a:pt x="669256" y="26410"/>
                  </a:lnTo>
                  <a:close/>
                </a:path>
                <a:path w="756920" h="113029">
                  <a:moveTo>
                    <a:pt x="675030" y="38749"/>
                  </a:moveTo>
                  <a:lnTo>
                    <a:pt x="668933" y="38749"/>
                  </a:lnTo>
                  <a:lnTo>
                    <a:pt x="670538" y="38875"/>
                  </a:lnTo>
                  <a:lnTo>
                    <a:pt x="672053" y="39128"/>
                  </a:lnTo>
                  <a:lnTo>
                    <a:pt x="673605" y="39344"/>
                  </a:lnTo>
                  <a:lnTo>
                    <a:pt x="674597" y="39507"/>
                  </a:lnTo>
                  <a:lnTo>
                    <a:pt x="675030" y="39615"/>
                  </a:lnTo>
                  <a:lnTo>
                    <a:pt x="675030" y="38749"/>
                  </a:lnTo>
                  <a:close/>
                </a:path>
                <a:path w="756920" h="113029">
                  <a:moveTo>
                    <a:pt x="725522" y="26626"/>
                  </a:moveTo>
                  <a:lnTo>
                    <a:pt x="713689" y="26626"/>
                  </a:lnTo>
                  <a:lnTo>
                    <a:pt x="707123" y="28466"/>
                  </a:lnTo>
                  <a:lnTo>
                    <a:pt x="695902" y="35790"/>
                  </a:lnTo>
                  <a:lnTo>
                    <a:pt x="691536" y="40878"/>
                  </a:lnTo>
                  <a:lnTo>
                    <a:pt x="685294" y="53902"/>
                  </a:lnTo>
                  <a:lnTo>
                    <a:pt x="683743" y="61407"/>
                  </a:lnTo>
                  <a:lnTo>
                    <a:pt x="683743" y="78436"/>
                  </a:lnTo>
                  <a:lnTo>
                    <a:pt x="707574" y="110800"/>
                  </a:lnTo>
                  <a:lnTo>
                    <a:pt x="714482" y="112568"/>
                  </a:lnTo>
                  <a:lnTo>
                    <a:pt x="728121" y="112568"/>
                  </a:lnTo>
                  <a:lnTo>
                    <a:pt x="733189" y="111702"/>
                  </a:lnTo>
                  <a:lnTo>
                    <a:pt x="742210" y="108202"/>
                  </a:lnTo>
                  <a:lnTo>
                    <a:pt x="745999" y="105749"/>
                  </a:lnTo>
                  <a:lnTo>
                    <a:pt x="750519" y="101094"/>
                  </a:lnTo>
                  <a:lnTo>
                    <a:pt x="717333" y="101094"/>
                  </a:lnTo>
                  <a:lnTo>
                    <a:pt x="712805" y="99976"/>
                  </a:lnTo>
                  <a:lnTo>
                    <a:pt x="696516" y="73602"/>
                  </a:lnTo>
                  <a:lnTo>
                    <a:pt x="692835" y="73602"/>
                  </a:lnTo>
                  <a:lnTo>
                    <a:pt x="692835" y="62561"/>
                  </a:lnTo>
                  <a:lnTo>
                    <a:pt x="696516" y="62561"/>
                  </a:lnTo>
                  <a:lnTo>
                    <a:pt x="696516" y="59928"/>
                  </a:lnTo>
                  <a:lnTo>
                    <a:pt x="716107" y="38099"/>
                  </a:lnTo>
                  <a:lnTo>
                    <a:pt x="747999" y="38099"/>
                  </a:lnTo>
                  <a:lnTo>
                    <a:pt x="742083" y="32579"/>
                  </a:lnTo>
                  <a:lnTo>
                    <a:pt x="738241" y="30234"/>
                  </a:lnTo>
                  <a:lnTo>
                    <a:pt x="729799" y="27348"/>
                  </a:lnTo>
                  <a:lnTo>
                    <a:pt x="725522" y="26626"/>
                  </a:lnTo>
                  <a:close/>
                </a:path>
                <a:path w="756920" h="113029">
                  <a:moveTo>
                    <a:pt x="743274" y="88106"/>
                  </a:moveTo>
                  <a:lnTo>
                    <a:pt x="725848" y="101094"/>
                  </a:lnTo>
                  <a:lnTo>
                    <a:pt x="750519" y="101094"/>
                  </a:lnTo>
                  <a:lnTo>
                    <a:pt x="752131" y="99435"/>
                  </a:lnTo>
                  <a:lnTo>
                    <a:pt x="754315" y="95755"/>
                  </a:lnTo>
                  <a:lnTo>
                    <a:pt x="755614" y="91569"/>
                  </a:lnTo>
                  <a:lnTo>
                    <a:pt x="743274" y="88106"/>
                  </a:lnTo>
                  <a:close/>
                </a:path>
                <a:path w="756920" h="113029">
                  <a:moveTo>
                    <a:pt x="696516" y="62561"/>
                  </a:moveTo>
                  <a:lnTo>
                    <a:pt x="692835" y="62561"/>
                  </a:lnTo>
                  <a:lnTo>
                    <a:pt x="692835" y="73602"/>
                  </a:lnTo>
                  <a:lnTo>
                    <a:pt x="696516" y="73602"/>
                  </a:lnTo>
                  <a:lnTo>
                    <a:pt x="696516" y="62561"/>
                  </a:lnTo>
                  <a:close/>
                </a:path>
                <a:path w="756920" h="113029">
                  <a:moveTo>
                    <a:pt x="747999" y="38099"/>
                  </a:moveTo>
                  <a:lnTo>
                    <a:pt x="725812" y="38099"/>
                  </a:lnTo>
                  <a:lnTo>
                    <a:pt x="729816" y="39164"/>
                  </a:lnTo>
                  <a:lnTo>
                    <a:pt x="736635" y="43421"/>
                  </a:lnTo>
                  <a:lnTo>
                    <a:pt x="739269" y="46326"/>
                  </a:lnTo>
                  <a:lnTo>
                    <a:pt x="741109" y="50006"/>
                  </a:lnTo>
                  <a:lnTo>
                    <a:pt x="742985" y="53686"/>
                  </a:lnTo>
                  <a:lnTo>
                    <a:pt x="743923" y="57871"/>
                  </a:lnTo>
                  <a:lnTo>
                    <a:pt x="743923" y="62561"/>
                  </a:lnTo>
                  <a:lnTo>
                    <a:pt x="696516" y="62561"/>
                  </a:lnTo>
                  <a:lnTo>
                    <a:pt x="696516" y="73602"/>
                  </a:lnTo>
                  <a:lnTo>
                    <a:pt x="756912" y="73602"/>
                  </a:lnTo>
                  <a:lnTo>
                    <a:pt x="756832" y="59928"/>
                  </a:lnTo>
                  <a:lnTo>
                    <a:pt x="755884" y="53902"/>
                  </a:lnTo>
                  <a:lnTo>
                    <a:pt x="751771" y="43295"/>
                  </a:lnTo>
                  <a:lnTo>
                    <a:pt x="749011" y="39038"/>
                  </a:lnTo>
                  <a:lnTo>
                    <a:pt x="747999" y="38099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7486" y="1745233"/>
              <a:ext cx="5604484" cy="204490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100300" y="2946400"/>
              <a:ext cx="190500" cy="21590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43200" y="2946400"/>
              <a:ext cx="190500" cy="21590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95300" y="901700"/>
              <a:ext cx="4343400" cy="2044700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14084300" y="1193799"/>
              <a:ext cx="3251200" cy="711200"/>
            </a:xfrm>
            <a:custGeom>
              <a:avLst/>
              <a:gdLst/>
              <a:ahLst/>
              <a:cxnLst/>
              <a:rect l="l" t="t" r="r" b="b"/>
              <a:pathLst>
                <a:path w="3251200" h="711200">
                  <a:moveTo>
                    <a:pt x="3251200" y="685800"/>
                  </a:moveTo>
                  <a:lnTo>
                    <a:pt x="2363393" y="685800"/>
                  </a:lnTo>
                  <a:lnTo>
                    <a:pt x="2363393" y="130810"/>
                  </a:lnTo>
                  <a:lnTo>
                    <a:pt x="2350693" y="130810"/>
                  </a:lnTo>
                  <a:lnTo>
                    <a:pt x="2350693" y="130302"/>
                  </a:lnTo>
                  <a:lnTo>
                    <a:pt x="2363393" y="130302"/>
                  </a:lnTo>
                  <a:lnTo>
                    <a:pt x="2363393" y="104902"/>
                  </a:lnTo>
                  <a:lnTo>
                    <a:pt x="2350693" y="104902"/>
                  </a:lnTo>
                  <a:lnTo>
                    <a:pt x="2350693" y="105410"/>
                  </a:lnTo>
                  <a:lnTo>
                    <a:pt x="1462062" y="105410"/>
                  </a:lnTo>
                  <a:lnTo>
                    <a:pt x="1449362" y="105410"/>
                  </a:lnTo>
                  <a:lnTo>
                    <a:pt x="1449362" y="130810"/>
                  </a:lnTo>
                  <a:lnTo>
                    <a:pt x="1449362" y="685800"/>
                  </a:lnTo>
                  <a:lnTo>
                    <a:pt x="25400" y="685800"/>
                  </a:lnTo>
                  <a:lnTo>
                    <a:pt x="25400" y="0"/>
                  </a:lnTo>
                  <a:lnTo>
                    <a:pt x="0" y="0"/>
                  </a:lnTo>
                  <a:lnTo>
                    <a:pt x="0" y="685800"/>
                  </a:lnTo>
                  <a:lnTo>
                    <a:pt x="0" y="711200"/>
                  </a:lnTo>
                  <a:lnTo>
                    <a:pt x="12700" y="711200"/>
                  </a:lnTo>
                  <a:lnTo>
                    <a:pt x="1462062" y="711200"/>
                  </a:lnTo>
                  <a:lnTo>
                    <a:pt x="1474762" y="711200"/>
                  </a:lnTo>
                  <a:lnTo>
                    <a:pt x="1474762" y="685800"/>
                  </a:lnTo>
                  <a:lnTo>
                    <a:pt x="1474762" y="130810"/>
                  </a:lnTo>
                  <a:lnTo>
                    <a:pt x="1474762" y="130302"/>
                  </a:lnTo>
                  <a:lnTo>
                    <a:pt x="2337993" y="130302"/>
                  </a:lnTo>
                  <a:lnTo>
                    <a:pt x="2337993" y="130810"/>
                  </a:lnTo>
                  <a:lnTo>
                    <a:pt x="2337993" y="685800"/>
                  </a:lnTo>
                  <a:lnTo>
                    <a:pt x="2337993" y="711200"/>
                  </a:lnTo>
                  <a:lnTo>
                    <a:pt x="2350693" y="711200"/>
                  </a:lnTo>
                  <a:lnTo>
                    <a:pt x="3251200" y="711200"/>
                  </a:lnTo>
                  <a:lnTo>
                    <a:pt x="3251200" y="698500"/>
                  </a:lnTo>
                  <a:lnTo>
                    <a:pt x="3251200" y="68580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14770100" y="1726908"/>
            <a:ext cx="404495" cy="319405"/>
            <a:chOff x="14770100" y="1726908"/>
            <a:chExt cx="404495" cy="319405"/>
          </a:xfrm>
        </p:grpSpPr>
        <p:pic>
          <p:nvPicPr>
            <p:cNvPr id="31" name="object 3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770100" y="1841499"/>
              <a:ext cx="101600" cy="11430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21537" y="1726908"/>
              <a:ext cx="352951" cy="319296"/>
            </a:xfrm>
            <a:prstGeom prst="rect">
              <a:avLst/>
            </a:prstGeom>
          </p:spPr>
        </p:pic>
      </p:grpSp>
      <p:pic>
        <p:nvPicPr>
          <p:cNvPr id="33" name="object 33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481300" y="1828800"/>
            <a:ext cx="127000" cy="127000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925800" y="1244600"/>
            <a:ext cx="127000" cy="127000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11485" y="922681"/>
            <a:ext cx="173929" cy="173929"/>
          </a:xfrm>
          <a:prstGeom prst="rect">
            <a:avLst/>
          </a:prstGeom>
        </p:spPr>
      </p:pic>
      <p:sp>
        <p:nvSpPr>
          <p:cNvPr id="36" name="object 36" descr=""/>
          <p:cNvSpPr/>
          <p:nvPr/>
        </p:nvSpPr>
        <p:spPr>
          <a:xfrm>
            <a:off x="14382750" y="1885949"/>
            <a:ext cx="2057400" cy="635000"/>
          </a:xfrm>
          <a:custGeom>
            <a:avLst/>
            <a:gdLst/>
            <a:ahLst/>
            <a:cxnLst/>
            <a:rect l="l" t="t" r="r" b="b"/>
            <a:pathLst>
              <a:path w="2057400" h="635000">
                <a:moveTo>
                  <a:pt x="12700" y="434187"/>
                </a:moveTo>
                <a:lnTo>
                  <a:pt x="0" y="434187"/>
                </a:lnTo>
                <a:lnTo>
                  <a:pt x="0" y="511975"/>
                </a:lnTo>
                <a:lnTo>
                  <a:pt x="12700" y="511975"/>
                </a:lnTo>
                <a:lnTo>
                  <a:pt x="12700" y="434187"/>
                </a:lnTo>
                <a:close/>
              </a:path>
              <a:path w="2057400" h="635000">
                <a:moveTo>
                  <a:pt x="12700" y="278612"/>
                </a:moveTo>
                <a:lnTo>
                  <a:pt x="0" y="278612"/>
                </a:lnTo>
                <a:lnTo>
                  <a:pt x="0" y="356400"/>
                </a:lnTo>
                <a:lnTo>
                  <a:pt x="12700" y="356400"/>
                </a:lnTo>
                <a:lnTo>
                  <a:pt x="12700" y="278612"/>
                </a:lnTo>
                <a:close/>
              </a:path>
              <a:path w="2057400" h="635000">
                <a:moveTo>
                  <a:pt x="12700" y="123037"/>
                </a:moveTo>
                <a:lnTo>
                  <a:pt x="0" y="123037"/>
                </a:lnTo>
                <a:lnTo>
                  <a:pt x="0" y="200825"/>
                </a:lnTo>
                <a:lnTo>
                  <a:pt x="12700" y="200825"/>
                </a:lnTo>
                <a:lnTo>
                  <a:pt x="12700" y="123037"/>
                </a:lnTo>
                <a:close/>
              </a:path>
              <a:path w="2057400" h="635000">
                <a:moveTo>
                  <a:pt x="12700" y="6350"/>
                </a:moveTo>
                <a:lnTo>
                  <a:pt x="0" y="6350"/>
                </a:lnTo>
                <a:lnTo>
                  <a:pt x="0" y="45250"/>
                </a:lnTo>
                <a:lnTo>
                  <a:pt x="12700" y="45250"/>
                </a:lnTo>
                <a:lnTo>
                  <a:pt x="12700" y="6350"/>
                </a:lnTo>
                <a:close/>
              </a:path>
              <a:path w="2057400" h="635000">
                <a:moveTo>
                  <a:pt x="42545" y="622300"/>
                </a:moveTo>
                <a:lnTo>
                  <a:pt x="12700" y="622300"/>
                </a:lnTo>
                <a:lnTo>
                  <a:pt x="12700" y="589762"/>
                </a:lnTo>
                <a:lnTo>
                  <a:pt x="0" y="589762"/>
                </a:lnTo>
                <a:lnTo>
                  <a:pt x="0" y="635000"/>
                </a:lnTo>
                <a:lnTo>
                  <a:pt x="6350" y="635000"/>
                </a:lnTo>
                <a:lnTo>
                  <a:pt x="42545" y="635000"/>
                </a:lnTo>
                <a:lnTo>
                  <a:pt x="42545" y="628650"/>
                </a:lnTo>
                <a:lnTo>
                  <a:pt x="42545" y="622300"/>
                </a:lnTo>
                <a:close/>
              </a:path>
              <a:path w="2057400" h="635000">
                <a:moveTo>
                  <a:pt x="187325" y="622300"/>
                </a:moveTo>
                <a:lnTo>
                  <a:pt x="114935" y="622300"/>
                </a:lnTo>
                <a:lnTo>
                  <a:pt x="114935" y="635000"/>
                </a:lnTo>
                <a:lnTo>
                  <a:pt x="187325" y="635000"/>
                </a:lnTo>
                <a:lnTo>
                  <a:pt x="187325" y="622300"/>
                </a:lnTo>
                <a:close/>
              </a:path>
              <a:path w="2057400" h="635000">
                <a:moveTo>
                  <a:pt x="332105" y="622300"/>
                </a:moveTo>
                <a:lnTo>
                  <a:pt x="259715" y="622300"/>
                </a:lnTo>
                <a:lnTo>
                  <a:pt x="259715" y="635000"/>
                </a:lnTo>
                <a:lnTo>
                  <a:pt x="332105" y="635000"/>
                </a:lnTo>
                <a:lnTo>
                  <a:pt x="332105" y="622300"/>
                </a:lnTo>
                <a:close/>
              </a:path>
              <a:path w="2057400" h="635000">
                <a:moveTo>
                  <a:pt x="476885" y="622300"/>
                </a:moveTo>
                <a:lnTo>
                  <a:pt x="404495" y="622300"/>
                </a:lnTo>
                <a:lnTo>
                  <a:pt x="404495" y="635000"/>
                </a:lnTo>
                <a:lnTo>
                  <a:pt x="476885" y="635000"/>
                </a:lnTo>
                <a:lnTo>
                  <a:pt x="476885" y="622300"/>
                </a:lnTo>
                <a:close/>
              </a:path>
              <a:path w="2057400" h="635000">
                <a:moveTo>
                  <a:pt x="621665" y="622300"/>
                </a:moveTo>
                <a:lnTo>
                  <a:pt x="549275" y="622300"/>
                </a:lnTo>
                <a:lnTo>
                  <a:pt x="549275" y="635000"/>
                </a:lnTo>
                <a:lnTo>
                  <a:pt x="621665" y="635000"/>
                </a:lnTo>
                <a:lnTo>
                  <a:pt x="621665" y="622300"/>
                </a:lnTo>
                <a:close/>
              </a:path>
              <a:path w="2057400" h="635000">
                <a:moveTo>
                  <a:pt x="766445" y="622300"/>
                </a:moveTo>
                <a:lnTo>
                  <a:pt x="694055" y="622300"/>
                </a:lnTo>
                <a:lnTo>
                  <a:pt x="694055" y="635000"/>
                </a:lnTo>
                <a:lnTo>
                  <a:pt x="766445" y="635000"/>
                </a:lnTo>
                <a:lnTo>
                  <a:pt x="766445" y="622300"/>
                </a:lnTo>
                <a:close/>
              </a:path>
              <a:path w="2057400" h="635000">
                <a:moveTo>
                  <a:pt x="911225" y="622300"/>
                </a:moveTo>
                <a:lnTo>
                  <a:pt x="838835" y="622300"/>
                </a:lnTo>
                <a:lnTo>
                  <a:pt x="838835" y="635000"/>
                </a:lnTo>
                <a:lnTo>
                  <a:pt x="911225" y="635000"/>
                </a:lnTo>
                <a:lnTo>
                  <a:pt x="911225" y="622300"/>
                </a:lnTo>
                <a:close/>
              </a:path>
              <a:path w="2057400" h="635000">
                <a:moveTo>
                  <a:pt x="1056005" y="622300"/>
                </a:moveTo>
                <a:lnTo>
                  <a:pt x="983615" y="622300"/>
                </a:lnTo>
                <a:lnTo>
                  <a:pt x="983615" y="635000"/>
                </a:lnTo>
                <a:lnTo>
                  <a:pt x="1056005" y="635000"/>
                </a:lnTo>
                <a:lnTo>
                  <a:pt x="1056005" y="622300"/>
                </a:lnTo>
                <a:close/>
              </a:path>
              <a:path w="2057400" h="635000">
                <a:moveTo>
                  <a:pt x="1200785" y="622300"/>
                </a:moveTo>
                <a:lnTo>
                  <a:pt x="1128395" y="622300"/>
                </a:lnTo>
                <a:lnTo>
                  <a:pt x="1128395" y="635000"/>
                </a:lnTo>
                <a:lnTo>
                  <a:pt x="1200785" y="635000"/>
                </a:lnTo>
                <a:lnTo>
                  <a:pt x="1200785" y="622300"/>
                </a:lnTo>
                <a:close/>
              </a:path>
              <a:path w="2057400" h="635000">
                <a:moveTo>
                  <a:pt x="1254125" y="0"/>
                </a:moveTo>
                <a:lnTo>
                  <a:pt x="1225550" y="0"/>
                </a:lnTo>
                <a:lnTo>
                  <a:pt x="1225550" y="12700"/>
                </a:lnTo>
                <a:lnTo>
                  <a:pt x="1254125" y="12700"/>
                </a:lnTo>
                <a:lnTo>
                  <a:pt x="1254125" y="0"/>
                </a:lnTo>
                <a:close/>
              </a:path>
              <a:path w="2057400" h="635000">
                <a:moveTo>
                  <a:pt x="1345565" y="622300"/>
                </a:moveTo>
                <a:lnTo>
                  <a:pt x="1273175" y="622300"/>
                </a:lnTo>
                <a:lnTo>
                  <a:pt x="1273175" y="635000"/>
                </a:lnTo>
                <a:lnTo>
                  <a:pt x="1345565" y="635000"/>
                </a:lnTo>
                <a:lnTo>
                  <a:pt x="1345565" y="622300"/>
                </a:lnTo>
                <a:close/>
              </a:path>
              <a:path w="2057400" h="635000">
                <a:moveTo>
                  <a:pt x="1368425" y="0"/>
                </a:moveTo>
                <a:lnTo>
                  <a:pt x="1311275" y="0"/>
                </a:lnTo>
                <a:lnTo>
                  <a:pt x="1311275" y="12700"/>
                </a:lnTo>
                <a:lnTo>
                  <a:pt x="1368425" y="12700"/>
                </a:lnTo>
                <a:lnTo>
                  <a:pt x="1368425" y="0"/>
                </a:lnTo>
                <a:close/>
              </a:path>
              <a:path w="2057400" h="635000">
                <a:moveTo>
                  <a:pt x="1460500" y="434187"/>
                </a:moveTo>
                <a:lnTo>
                  <a:pt x="1447800" y="434187"/>
                </a:lnTo>
                <a:lnTo>
                  <a:pt x="1447800" y="511975"/>
                </a:lnTo>
                <a:lnTo>
                  <a:pt x="1460500" y="511975"/>
                </a:lnTo>
                <a:lnTo>
                  <a:pt x="1460500" y="434187"/>
                </a:lnTo>
                <a:close/>
              </a:path>
              <a:path w="2057400" h="635000">
                <a:moveTo>
                  <a:pt x="1460500" y="278612"/>
                </a:moveTo>
                <a:lnTo>
                  <a:pt x="1447800" y="278612"/>
                </a:lnTo>
                <a:lnTo>
                  <a:pt x="1447800" y="356400"/>
                </a:lnTo>
                <a:lnTo>
                  <a:pt x="1460500" y="356400"/>
                </a:lnTo>
                <a:lnTo>
                  <a:pt x="1460500" y="278612"/>
                </a:lnTo>
                <a:close/>
              </a:path>
              <a:path w="2057400" h="635000">
                <a:moveTo>
                  <a:pt x="1460500" y="123037"/>
                </a:moveTo>
                <a:lnTo>
                  <a:pt x="1447800" y="123037"/>
                </a:lnTo>
                <a:lnTo>
                  <a:pt x="1447800" y="200825"/>
                </a:lnTo>
                <a:lnTo>
                  <a:pt x="1460500" y="200825"/>
                </a:lnTo>
                <a:lnTo>
                  <a:pt x="1460500" y="123037"/>
                </a:lnTo>
                <a:close/>
              </a:path>
              <a:path w="2057400" h="635000">
                <a:moveTo>
                  <a:pt x="1460500" y="0"/>
                </a:moveTo>
                <a:lnTo>
                  <a:pt x="1454150" y="0"/>
                </a:lnTo>
                <a:lnTo>
                  <a:pt x="1425575" y="0"/>
                </a:lnTo>
                <a:lnTo>
                  <a:pt x="1425575" y="12700"/>
                </a:lnTo>
                <a:lnTo>
                  <a:pt x="1447800" y="12700"/>
                </a:lnTo>
                <a:lnTo>
                  <a:pt x="1447800" y="45250"/>
                </a:lnTo>
                <a:lnTo>
                  <a:pt x="1460500" y="45250"/>
                </a:lnTo>
                <a:lnTo>
                  <a:pt x="1460500" y="12700"/>
                </a:lnTo>
                <a:lnTo>
                  <a:pt x="1460500" y="0"/>
                </a:lnTo>
                <a:close/>
              </a:path>
              <a:path w="2057400" h="635000">
                <a:moveTo>
                  <a:pt x="1491449" y="622300"/>
                </a:moveTo>
                <a:lnTo>
                  <a:pt x="1460500" y="622300"/>
                </a:lnTo>
                <a:lnTo>
                  <a:pt x="1460500" y="589762"/>
                </a:lnTo>
                <a:lnTo>
                  <a:pt x="1447800" y="589762"/>
                </a:lnTo>
                <a:lnTo>
                  <a:pt x="1447800" y="622300"/>
                </a:lnTo>
                <a:lnTo>
                  <a:pt x="1417955" y="622300"/>
                </a:lnTo>
                <a:lnTo>
                  <a:pt x="1417955" y="635000"/>
                </a:lnTo>
                <a:lnTo>
                  <a:pt x="1454150" y="635000"/>
                </a:lnTo>
                <a:lnTo>
                  <a:pt x="1460500" y="635000"/>
                </a:lnTo>
                <a:lnTo>
                  <a:pt x="1491449" y="635000"/>
                </a:lnTo>
                <a:lnTo>
                  <a:pt x="1491449" y="622300"/>
                </a:lnTo>
                <a:close/>
              </a:path>
              <a:path w="2057400" h="635000">
                <a:moveTo>
                  <a:pt x="1640674" y="622300"/>
                </a:moveTo>
                <a:lnTo>
                  <a:pt x="1566062" y="622300"/>
                </a:lnTo>
                <a:lnTo>
                  <a:pt x="1566062" y="635000"/>
                </a:lnTo>
                <a:lnTo>
                  <a:pt x="1640674" y="635000"/>
                </a:lnTo>
                <a:lnTo>
                  <a:pt x="1640674" y="622300"/>
                </a:lnTo>
                <a:close/>
              </a:path>
              <a:path w="2057400" h="635000">
                <a:moveTo>
                  <a:pt x="1789899" y="622300"/>
                </a:moveTo>
                <a:lnTo>
                  <a:pt x="1715287" y="622300"/>
                </a:lnTo>
                <a:lnTo>
                  <a:pt x="1715287" y="635000"/>
                </a:lnTo>
                <a:lnTo>
                  <a:pt x="1789899" y="635000"/>
                </a:lnTo>
                <a:lnTo>
                  <a:pt x="1789899" y="622300"/>
                </a:lnTo>
                <a:close/>
              </a:path>
              <a:path w="2057400" h="635000">
                <a:moveTo>
                  <a:pt x="1939124" y="622300"/>
                </a:moveTo>
                <a:lnTo>
                  <a:pt x="1864512" y="622300"/>
                </a:lnTo>
                <a:lnTo>
                  <a:pt x="1864512" y="635000"/>
                </a:lnTo>
                <a:lnTo>
                  <a:pt x="1939124" y="635000"/>
                </a:lnTo>
                <a:lnTo>
                  <a:pt x="1939124" y="622300"/>
                </a:lnTo>
                <a:close/>
              </a:path>
              <a:path w="2057400" h="635000">
                <a:moveTo>
                  <a:pt x="2057400" y="590550"/>
                </a:moveTo>
                <a:lnTo>
                  <a:pt x="2044700" y="590550"/>
                </a:lnTo>
                <a:lnTo>
                  <a:pt x="2044700" y="622300"/>
                </a:lnTo>
                <a:lnTo>
                  <a:pt x="2013737" y="622300"/>
                </a:lnTo>
                <a:lnTo>
                  <a:pt x="2013737" y="635000"/>
                </a:lnTo>
                <a:lnTo>
                  <a:pt x="2051050" y="635000"/>
                </a:lnTo>
                <a:lnTo>
                  <a:pt x="2057400" y="635000"/>
                </a:lnTo>
                <a:lnTo>
                  <a:pt x="2057400" y="622300"/>
                </a:lnTo>
                <a:lnTo>
                  <a:pt x="2057400" y="590550"/>
                </a:lnTo>
                <a:close/>
              </a:path>
              <a:path w="2057400" h="635000">
                <a:moveTo>
                  <a:pt x="2057400" y="438150"/>
                </a:moveTo>
                <a:lnTo>
                  <a:pt x="2044700" y="438150"/>
                </a:lnTo>
                <a:lnTo>
                  <a:pt x="2044700" y="514350"/>
                </a:lnTo>
                <a:lnTo>
                  <a:pt x="2057400" y="514350"/>
                </a:lnTo>
                <a:lnTo>
                  <a:pt x="2057400" y="438150"/>
                </a:lnTo>
                <a:close/>
              </a:path>
              <a:path w="2057400" h="635000">
                <a:moveTo>
                  <a:pt x="2057400" y="285750"/>
                </a:moveTo>
                <a:lnTo>
                  <a:pt x="2044700" y="285750"/>
                </a:lnTo>
                <a:lnTo>
                  <a:pt x="2044700" y="361950"/>
                </a:lnTo>
                <a:lnTo>
                  <a:pt x="2057400" y="361950"/>
                </a:lnTo>
                <a:lnTo>
                  <a:pt x="2057400" y="285750"/>
                </a:lnTo>
                <a:close/>
              </a:path>
              <a:path w="2057400" h="635000">
                <a:moveTo>
                  <a:pt x="2057400" y="133350"/>
                </a:moveTo>
                <a:lnTo>
                  <a:pt x="2044700" y="133350"/>
                </a:lnTo>
                <a:lnTo>
                  <a:pt x="2044700" y="209550"/>
                </a:lnTo>
                <a:lnTo>
                  <a:pt x="2057400" y="209550"/>
                </a:lnTo>
                <a:lnTo>
                  <a:pt x="2057400" y="133350"/>
                </a:lnTo>
                <a:close/>
              </a:path>
              <a:path w="2057400" h="635000">
                <a:moveTo>
                  <a:pt x="2057400" y="19050"/>
                </a:moveTo>
                <a:lnTo>
                  <a:pt x="2044700" y="19050"/>
                </a:lnTo>
                <a:lnTo>
                  <a:pt x="2044700" y="57150"/>
                </a:lnTo>
                <a:lnTo>
                  <a:pt x="2057400" y="57150"/>
                </a:lnTo>
                <a:lnTo>
                  <a:pt x="2057400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13385800" y="1885950"/>
            <a:ext cx="711200" cy="12700"/>
          </a:xfrm>
          <a:custGeom>
            <a:avLst/>
            <a:gdLst/>
            <a:ahLst/>
            <a:cxnLst/>
            <a:rect l="l" t="t" r="r" b="b"/>
            <a:pathLst>
              <a:path w="711200" h="12700">
                <a:moveTo>
                  <a:pt x="35560" y="0"/>
                </a:moveTo>
                <a:lnTo>
                  <a:pt x="0" y="0"/>
                </a:lnTo>
                <a:lnTo>
                  <a:pt x="0" y="12700"/>
                </a:lnTo>
                <a:lnTo>
                  <a:pt x="35560" y="12700"/>
                </a:lnTo>
                <a:lnTo>
                  <a:pt x="35560" y="0"/>
                </a:lnTo>
                <a:close/>
              </a:path>
              <a:path w="711200" h="12700">
                <a:moveTo>
                  <a:pt x="39066" y="0"/>
                </a:moveTo>
                <a:lnTo>
                  <a:pt x="35560" y="0"/>
                </a:lnTo>
                <a:lnTo>
                  <a:pt x="35560" y="12700"/>
                </a:lnTo>
                <a:lnTo>
                  <a:pt x="39066" y="12700"/>
                </a:lnTo>
                <a:lnTo>
                  <a:pt x="41910" y="9857"/>
                </a:lnTo>
                <a:lnTo>
                  <a:pt x="41910" y="2843"/>
                </a:lnTo>
                <a:lnTo>
                  <a:pt x="39066" y="0"/>
                </a:lnTo>
                <a:close/>
              </a:path>
              <a:path w="711200" h="12700">
                <a:moveTo>
                  <a:pt x="106680" y="0"/>
                </a:moveTo>
                <a:lnTo>
                  <a:pt x="103173" y="0"/>
                </a:lnTo>
                <a:lnTo>
                  <a:pt x="100330" y="2843"/>
                </a:lnTo>
                <a:lnTo>
                  <a:pt x="100330" y="9857"/>
                </a:lnTo>
                <a:lnTo>
                  <a:pt x="103173" y="12700"/>
                </a:lnTo>
                <a:lnTo>
                  <a:pt x="106680" y="12700"/>
                </a:lnTo>
                <a:lnTo>
                  <a:pt x="106680" y="0"/>
                </a:lnTo>
                <a:close/>
              </a:path>
              <a:path w="711200" h="12700">
                <a:moveTo>
                  <a:pt x="177800" y="0"/>
                </a:moveTo>
                <a:lnTo>
                  <a:pt x="106680" y="0"/>
                </a:lnTo>
                <a:lnTo>
                  <a:pt x="106680" y="12700"/>
                </a:lnTo>
                <a:lnTo>
                  <a:pt x="177800" y="12700"/>
                </a:lnTo>
                <a:lnTo>
                  <a:pt x="177800" y="0"/>
                </a:lnTo>
                <a:close/>
              </a:path>
              <a:path w="711200" h="12700">
                <a:moveTo>
                  <a:pt x="181306" y="0"/>
                </a:moveTo>
                <a:lnTo>
                  <a:pt x="177800" y="0"/>
                </a:lnTo>
                <a:lnTo>
                  <a:pt x="177800" y="12700"/>
                </a:lnTo>
                <a:lnTo>
                  <a:pt x="181306" y="12700"/>
                </a:lnTo>
                <a:lnTo>
                  <a:pt x="184150" y="9857"/>
                </a:lnTo>
                <a:lnTo>
                  <a:pt x="184150" y="2843"/>
                </a:lnTo>
                <a:lnTo>
                  <a:pt x="181306" y="0"/>
                </a:lnTo>
                <a:close/>
              </a:path>
              <a:path w="711200" h="12700">
                <a:moveTo>
                  <a:pt x="248920" y="0"/>
                </a:moveTo>
                <a:lnTo>
                  <a:pt x="245413" y="0"/>
                </a:lnTo>
                <a:lnTo>
                  <a:pt x="242570" y="2843"/>
                </a:lnTo>
                <a:lnTo>
                  <a:pt x="242570" y="9857"/>
                </a:lnTo>
                <a:lnTo>
                  <a:pt x="245413" y="12700"/>
                </a:lnTo>
                <a:lnTo>
                  <a:pt x="248920" y="12700"/>
                </a:lnTo>
                <a:lnTo>
                  <a:pt x="248920" y="0"/>
                </a:lnTo>
                <a:close/>
              </a:path>
              <a:path w="711200" h="12700">
                <a:moveTo>
                  <a:pt x="320040" y="0"/>
                </a:moveTo>
                <a:lnTo>
                  <a:pt x="248920" y="0"/>
                </a:lnTo>
                <a:lnTo>
                  <a:pt x="248920" y="12700"/>
                </a:lnTo>
                <a:lnTo>
                  <a:pt x="320040" y="12700"/>
                </a:lnTo>
                <a:lnTo>
                  <a:pt x="320040" y="0"/>
                </a:lnTo>
                <a:close/>
              </a:path>
              <a:path w="711200" h="12700">
                <a:moveTo>
                  <a:pt x="323546" y="0"/>
                </a:moveTo>
                <a:lnTo>
                  <a:pt x="320040" y="0"/>
                </a:lnTo>
                <a:lnTo>
                  <a:pt x="320040" y="12700"/>
                </a:lnTo>
                <a:lnTo>
                  <a:pt x="323546" y="12700"/>
                </a:lnTo>
                <a:lnTo>
                  <a:pt x="326390" y="9857"/>
                </a:lnTo>
                <a:lnTo>
                  <a:pt x="326390" y="2843"/>
                </a:lnTo>
                <a:lnTo>
                  <a:pt x="323546" y="0"/>
                </a:lnTo>
                <a:close/>
              </a:path>
              <a:path w="711200" h="12700">
                <a:moveTo>
                  <a:pt x="391160" y="0"/>
                </a:moveTo>
                <a:lnTo>
                  <a:pt x="387653" y="0"/>
                </a:lnTo>
                <a:lnTo>
                  <a:pt x="384810" y="2843"/>
                </a:lnTo>
                <a:lnTo>
                  <a:pt x="384810" y="9857"/>
                </a:lnTo>
                <a:lnTo>
                  <a:pt x="387653" y="12700"/>
                </a:lnTo>
                <a:lnTo>
                  <a:pt x="391160" y="12700"/>
                </a:lnTo>
                <a:lnTo>
                  <a:pt x="391160" y="0"/>
                </a:lnTo>
                <a:close/>
              </a:path>
              <a:path w="711200" h="12700">
                <a:moveTo>
                  <a:pt x="462280" y="0"/>
                </a:moveTo>
                <a:lnTo>
                  <a:pt x="391160" y="0"/>
                </a:lnTo>
                <a:lnTo>
                  <a:pt x="391160" y="12700"/>
                </a:lnTo>
                <a:lnTo>
                  <a:pt x="462280" y="12700"/>
                </a:lnTo>
                <a:lnTo>
                  <a:pt x="462280" y="0"/>
                </a:lnTo>
                <a:close/>
              </a:path>
              <a:path w="711200" h="12700">
                <a:moveTo>
                  <a:pt x="465786" y="0"/>
                </a:moveTo>
                <a:lnTo>
                  <a:pt x="462280" y="0"/>
                </a:lnTo>
                <a:lnTo>
                  <a:pt x="462280" y="12700"/>
                </a:lnTo>
                <a:lnTo>
                  <a:pt x="465786" y="12700"/>
                </a:lnTo>
                <a:lnTo>
                  <a:pt x="468630" y="9857"/>
                </a:lnTo>
                <a:lnTo>
                  <a:pt x="468630" y="2843"/>
                </a:lnTo>
                <a:lnTo>
                  <a:pt x="465786" y="0"/>
                </a:lnTo>
                <a:close/>
              </a:path>
              <a:path w="711200" h="12700">
                <a:moveTo>
                  <a:pt x="533400" y="0"/>
                </a:moveTo>
                <a:lnTo>
                  <a:pt x="529893" y="0"/>
                </a:lnTo>
                <a:lnTo>
                  <a:pt x="527050" y="2843"/>
                </a:lnTo>
                <a:lnTo>
                  <a:pt x="527050" y="9857"/>
                </a:lnTo>
                <a:lnTo>
                  <a:pt x="529893" y="12700"/>
                </a:lnTo>
                <a:lnTo>
                  <a:pt x="533400" y="12700"/>
                </a:lnTo>
                <a:lnTo>
                  <a:pt x="533400" y="0"/>
                </a:lnTo>
                <a:close/>
              </a:path>
              <a:path w="711200" h="12700">
                <a:moveTo>
                  <a:pt x="604520" y="0"/>
                </a:moveTo>
                <a:lnTo>
                  <a:pt x="533400" y="0"/>
                </a:lnTo>
                <a:lnTo>
                  <a:pt x="533400" y="12700"/>
                </a:lnTo>
                <a:lnTo>
                  <a:pt x="604520" y="12700"/>
                </a:lnTo>
                <a:lnTo>
                  <a:pt x="604520" y="0"/>
                </a:lnTo>
                <a:close/>
              </a:path>
              <a:path w="711200" h="12700">
                <a:moveTo>
                  <a:pt x="608026" y="0"/>
                </a:moveTo>
                <a:lnTo>
                  <a:pt x="604520" y="0"/>
                </a:lnTo>
                <a:lnTo>
                  <a:pt x="604520" y="12700"/>
                </a:lnTo>
                <a:lnTo>
                  <a:pt x="608026" y="12700"/>
                </a:lnTo>
                <a:lnTo>
                  <a:pt x="610870" y="9857"/>
                </a:lnTo>
                <a:lnTo>
                  <a:pt x="610870" y="2843"/>
                </a:lnTo>
                <a:lnTo>
                  <a:pt x="608026" y="0"/>
                </a:lnTo>
                <a:close/>
              </a:path>
              <a:path w="711200" h="12700">
                <a:moveTo>
                  <a:pt x="675640" y="0"/>
                </a:moveTo>
                <a:lnTo>
                  <a:pt x="672133" y="0"/>
                </a:lnTo>
                <a:lnTo>
                  <a:pt x="669290" y="2843"/>
                </a:lnTo>
                <a:lnTo>
                  <a:pt x="669290" y="9857"/>
                </a:lnTo>
                <a:lnTo>
                  <a:pt x="672133" y="12700"/>
                </a:lnTo>
                <a:lnTo>
                  <a:pt x="675640" y="12700"/>
                </a:lnTo>
                <a:lnTo>
                  <a:pt x="675640" y="0"/>
                </a:lnTo>
                <a:close/>
              </a:path>
              <a:path w="711200" h="12700">
                <a:moveTo>
                  <a:pt x="711200" y="0"/>
                </a:moveTo>
                <a:lnTo>
                  <a:pt x="675640" y="0"/>
                </a:lnTo>
                <a:lnTo>
                  <a:pt x="675640" y="12700"/>
                </a:lnTo>
                <a:lnTo>
                  <a:pt x="711200" y="12700"/>
                </a:lnTo>
                <a:lnTo>
                  <a:pt x="711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8" name="object 38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5786100" y="2133600"/>
            <a:ext cx="1016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7780000" cy="12700"/>
          </a:xfrm>
          <a:custGeom>
            <a:avLst/>
            <a:gdLst/>
            <a:ahLst/>
            <a:cxnLst/>
            <a:rect l="l" t="t" r="r" b="b"/>
            <a:pathLst>
              <a:path w="17780000" h="12700">
                <a:moveTo>
                  <a:pt x="0" y="12700"/>
                </a:moveTo>
                <a:lnTo>
                  <a:pt x="17780000" y="12700"/>
                </a:lnTo>
                <a:lnTo>
                  <a:pt x="177800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7780000" cy="11176000"/>
            <a:chOff x="0" y="0"/>
            <a:chExt cx="17780000" cy="11176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11200"/>
              <a:ext cx="17780000" cy="104648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82600" y="4013200"/>
              <a:ext cx="2095500" cy="19177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5300" y="6007100"/>
              <a:ext cx="2095500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59000" y="6121400"/>
              <a:ext cx="317500" cy="31750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2788900" y="711200"/>
              <a:ext cx="4991100" cy="2705100"/>
            </a:xfrm>
            <a:custGeom>
              <a:avLst/>
              <a:gdLst/>
              <a:ahLst/>
              <a:cxnLst/>
              <a:rect l="l" t="t" r="r" b="b"/>
              <a:pathLst>
                <a:path w="4991100" h="2705100">
                  <a:moveTo>
                    <a:pt x="4991100" y="0"/>
                  </a:moveTo>
                  <a:lnTo>
                    <a:pt x="0" y="0"/>
                  </a:lnTo>
                  <a:lnTo>
                    <a:pt x="0" y="2705100"/>
                  </a:lnTo>
                  <a:lnTo>
                    <a:pt x="4991100" y="2705100"/>
                  </a:lnTo>
                  <a:lnTo>
                    <a:pt x="4991100" y="0"/>
                  </a:lnTo>
                  <a:close/>
                </a:path>
              </a:pathLst>
            </a:custGeom>
            <a:solidFill>
              <a:srgbClr val="D9D9D9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37000" y="9931400"/>
              <a:ext cx="990600" cy="10160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86800" y="0"/>
              <a:ext cx="914400" cy="83820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7948659" y="253227"/>
              <a:ext cx="154940" cy="255904"/>
            </a:xfrm>
            <a:custGeom>
              <a:avLst/>
              <a:gdLst/>
              <a:ahLst/>
              <a:cxnLst/>
              <a:rect l="l" t="t" r="r" b="b"/>
              <a:pathLst>
                <a:path w="154940" h="255904">
                  <a:moveTo>
                    <a:pt x="26940" y="127770"/>
                  </a:moveTo>
                  <a:lnTo>
                    <a:pt x="13470" y="141241"/>
                  </a:lnTo>
                  <a:lnTo>
                    <a:pt x="127770" y="255541"/>
                  </a:lnTo>
                  <a:lnTo>
                    <a:pt x="154711" y="228600"/>
                  </a:lnTo>
                  <a:lnTo>
                    <a:pt x="67352" y="141241"/>
                  </a:lnTo>
                  <a:lnTo>
                    <a:pt x="40411" y="141241"/>
                  </a:lnTo>
                  <a:lnTo>
                    <a:pt x="26940" y="127770"/>
                  </a:lnTo>
                  <a:close/>
                </a:path>
                <a:path w="154940" h="255904">
                  <a:moveTo>
                    <a:pt x="13470" y="114299"/>
                  </a:moveTo>
                  <a:lnTo>
                    <a:pt x="0" y="127770"/>
                  </a:lnTo>
                  <a:lnTo>
                    <a:pt x="13470" y="141241"/>
                  </a:lnTo>
                  <a:lnTo>
                    <a:pt x="26940" y="127770"/>
                  </a:lnTo>
                  <a:lnTo>
                    <a:pt x="13470" y="114299"/>
                  </a:lnTo>
                  <a:close/>
                </a:path>
                <a:path w="154940" h="255904">
                  <a:moveTo>
                    <a:pt x="40411" y="114299"/>
                  </a:moveTo>
                  <a:lnTo>
                    <a:pt x="26940" y="127770"/>
                  </a:lnTo>
                  <a:lnTo>
                    <a:pt x="40411" y="141241"/>
                  </a:lnTo>
                  <a:lnTo>
                    <a:pt x="53881" y="127770"/>
                  </a:lnTo>
                  <a:lnTo>
                    <a:pt x="40411" y="114299"/>
                  </a:lnTo>
                  <a:close/>
                </a:path>
                <a:path w="154940" h="255904">
                  <a:moveTo>
                    <a:pt x="53882" y="127770"/>
                  </a:moveTo>
                  <a:lnTo>
                    <a:pt x="40411" y="141241"/>
                  </a:lnTo>
                  <a:lnTo>
                    <a:pt x="67352" y="141241"/>
                  </a:lnTo>
                  <a:lnTo>
                    <a:pt x="53882" y="127770"/>
                  </a:lnTo>
                  <a:close/>
                </a:path>
                <a:path w="154940" h="255904">
                  <a:moveTo>
                    <a:pt x="67353" y="114299"/>
                  </a:moveTo>
                  <a:lnTo>
                    <a:pt x="40411" y="114299"/>
                  </a:lnTo>
                  <a:lnTo>
                    <a:pt x="53882" y="127770"/>
                  </a:lnTo>
                  <a:lnTo>
                    <a:pt x="67353" y="114299"/>
                  </a:lnTo>
                  <a:close/>
                </a:path>
                <a:path w="154940" h="255904">
                  <a:moveTo>
                    <a:pt x="127770" y="0"/>
                  </a:moveTo>
                  <a:lnTo>
                    <a:pt x="13470" y="114299"/>
                  </a:lnTo>
                  <a:lnTo>
                    <a:pt x="26940" y="127770"/>
                  </a:lnTo>
                  <a:lnTo>
                    <a:pt x="40411" y="114299"/>
                  </a:lnTo>
                  <a:lnTo>
                    <a:pt x="67353" y="114299"/>
                  </a:lnTo>
                  <a:lnTo>
                    <a:pt x="154711" y="26941"/>
                  </a:lnTo>
                  <a:lnTo>
                    <a:pt x="1277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1600" y="8509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87599" y="4773"/>
                  </a:lnTo>
                  <a:lnTo>
                    <a:pt x="143496" y="18463"/>
                  </a:lnTo>
                  <a:lnTo>
                    <a:pt x="103587" y="40125"/>
                  </a:lnTo>
                  <a:lnTo>
                    <a:pt x="68815" y="68815"/>
                  </a:lnTo>
                  <a:lnTo>
                    <a:pt x="40125" y="103587"/>
                  </a:lnTo>
                  <a:lnTo>
                    <a:pt x="18463" y="143496"/>
                  </a:lnTo>
                  <a:lnTo>
                    <a:pt x="4773" y="187599"/>
                  </a:lnTo>
                  <a:lnTo>
                    <a:pt x="0" y="234950"/>
                  </a:lnTo>
                  <a:lnTo>
                    <a:pt x="4773" y="282300"/>
                  </a:lnTo>
                  <a:lnTo>
                    <a:pt x="18463" y="326403"/>
                  </a:lnTo>
                  <a:lnTo>
                    <a:pt x="40125" y="366312"/>
                  </a:lnTo>
                  <a:lnTo>
                    <a:pt x="68815" y="401084"/>
                  </a:lnTo>
                  <a:lnTo>
                    <a:pt x="103587" y="429774"/>
                  </a:lnTo>
                  <a:lnTo>
                    <a:pt x="143496" y="451436"/>
                  </a:lnTo>
                  <a:lnTo>
                    <a:pt x="187599" y="465126"/>
                  </a:lnTo>
                  <a:lnTo>
                    <a:pt x="234950" y="469900"/>
                  </a:lnTo>
                  <a:lnTo>
                    <a:pt x="282300" y="465126"/>
                  </a:lnTo>
                  <a:lnTo>
                    <a:pt x="326403" y="451436"/>
                  </a:lnTo>
                  <a:lnTo>
                    <a:pt x="366312" y="429774"/>
                  </a:lnTo>
                  <a:lnTo>
                    <a:pt x="401084" y="401084"/>
                  </a:lnTo>
                  <a:lnTo>
                    <a:pt x="429774" y="366312"/>
                  </a:lnTo>
                  <a:lnTo>
                    <a:pt x="451436" y="326403"/>
                  </a:lnTo>
                  <a:lnTo>
                    <a:pt x="465126" y="282300"/>
                  </a:lnTo>
                  <a:lnTo>
                    <a:pt x="469900" y="234950"/>
                  </a:lnTo>
                  <a:lnTo>
                    <a:pt x="465126" y="187599"/>
                  </a:lnTo>
                  <a:lnTo>
                    <a:pt x="451436" y="143496"/>
                  </a:lnTo>
                  <a:lnTo>
                    <a:pt x="429774" y="103587"/>
                  </a:lnTo>
                  <a:lnTo>
                    <a:pt x="401084" y="68815"/>
                  </a:lnTo>
                  <a:lnTo>
                    <a:pt x="366312" y="40125"/>
                  </a:lnTo>
                  <a:lnTo>
                    <a:pt x="326403" y="18463"/>
                  </a:lnTo>
                  <a:lnTo>
                    <a:pt x="282300" y="4773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184918" y="202146"/>
              <a:ext cx="193675" cy="320040"/>
            </a:xfrm>
            <a:custGeom>
              <a:avLst/>
              <a:gdLst/>
              <a:ahLst/>
              <a:cxnLst/>
              <a:rect l="l" t="t" r="r" b="b"/>
              <a:pathLst>
                <a:path w="193675" h="320040">
                  <a:moveTo>
                    <a:pt x="138048" y="159803"/>
                  </a:moveTo>
                  <a:lnTo>
                    <a:pt x="152400" y="146049"/>
                  </a:lnTo>
                  <a:lnTo>
                    <a:pt x="178762" y="146049"/>
                  </a:lnTo>
                  <a:lnTo>
                    <a:pt x="26362" y="0"/>
                  </a:lnTo>
                  <a:lnTo>
                    <a:pt x="0" y="27507"/>
                  </a:lnTo>
                  <a:lnTo>
                    <a:pt x="123696" y="146049"/>
                  </a:lnTo>
                  <a:lnTo>
                    <a:pt x="152400" y="146049"/>
                  </a:lnTo>
                  <a:lnTo>
                    <a:pt x="165581" y="159803"/>
                  </a:lnTo>
                  <a:lnTo>
                    <a:pt x="138048" y="159803"/>
                  </a:lnTo>
                  <a:close/>
                </a:path>
                <a:path w="193675" h="320040">
                  <a:moveTo>
                    <a:pt x="178762" y="173557"/>
                  </a:moveTo>
                  <a:lnTo>
                    <a:pt x="193114" y="159803"/>
                  </a:lnTo>
                  <a:lnTo>
                    <a:pt x="178762" y="146049"/>
                  </a:lnTo>
                  <a:lnTo>
                    <a:pt x="165581" y="159803"/>
                  </a:lnTo>
                  <a:lnTo>
                    <a:pt x="178762" y="173557"/>
                  </a:lnTo>
                  <a:close/>
                </a:path>
                <a:path w="193675" h="320040">
                  <a:moveTo>
                    <a:pt x="152400" y="173557"/>
                  </a:moveTo>
                  <a:lnTo>
                    <a:pt x="165581" y="159803"/>
                  </a:lnTo>
                  <a:lnTo>
                    <a:pt x="152400" y="146049"/>
                  </a:lnTo>
                  <a:lnTo>
                    <a:pt x="138048" y="159803"/>
                  </a:lnTo>
                  <a:lnTo>
                    <a:pt x="152400" y="173557"/>
                  </a:lnTo>
                  <a:close/>
                </a:path>
                <a:path w="193675" h="320040">
                  <a:moveTo>
                    <a:pt x="26362" y="319607"/>
                  </a:moveTo>
                  <a:lnTo>
                    <a:pt x="178762" y="173557"/>
                  </a:lnTo>
                  <a:lnTo>
                    <a:pt x="165581" y="159803"/>
                  </a:lnTo>
                  <a:lnTo>
                    <a:pt x="152400" y="173557"/>
                  </a:lnTo>
                  <a:lnTo>
                    <a:pt x="123696" y="173557"/>
                  </a:lnTo>
                  <a:lnTo>
                    <a:pt x="0" y="292099"/>
                  </a:lnTo>
                  <a:lnTo>
                    <a:pt x="26362" y="319607"/>
                  </a:lnTo>
                  <a:close/>
                </a:path>
                <a:path w="193675" h="320040">
                  <a:moveTo>
                    <a:pt x="123696" y="173557"/>
                  </a:moveTo>
                  <a:lnTo>
                    <a:pt x="152400" y="173557"/>
                  </a:lnTo>
                  <a:lnTo>
                    <a:pt x="138048" y="159803"/>
                  </a:lnTo>
                  <a:lnTo>
                    <a:pt x="123696" y="1735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84400" y="4038600"/>
              <a:ext cx="342900" cy="3556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47800" y="8699500"/>
              <a:ext cx="952500" cy="9779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00300" y="2946400"/>
              <a:ext cx="190500" cy="2159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43200" y="2946400"/>
              <a:ext cx="190500" cy="2159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95300" y="901700"/>
              <a:ext cx="4343400" cy="204470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4084300" y="1193799"/>
              <a:ext cx="3251200" cy="711200"/>
            </a:xfrm>
            <a:custGeom>
              <a:avLst/>
              <a:gdLst/>
              <a:ahLst/>
              <a:cxnLst/>
              <a:rect l="l" t="t" r="r" b="b"/>
              <a:pathLst>
                <a:path w="3251200" h="711200">
                  <a:moveTo>
                    <a:pt x="3251200" y="685800"/>
                  </a:moveTo>
                  <a:lnTo>
                    <a:pt x="2363393" y="685800"/>
                  </a:lnTo>
                  <a:lnTo>
                    <a:pt x="2363393" y="130810"/>
                  </a:lnTo>
                  <a:lnTo>
                    <a:pt x="2350693" y="130810"/>
                  </a:lnTo>
                  <a:lnTo>
                    <a:pt x="2350693" y="130302"/>
                  </a:lnTo>
                  <a:lnTo>
                    <a:pt x="2363393" y="130302"/>
                  </a:lnTo>
                  <a:lnTo>
                    <a:pt x="2363393" y="104902"/>
                  </a:lnTo>
                  <a:lnTo>
                    <a:pt x="2350693" y="104902"/>
                  </a:lnTo>
                  <a:lnTo>
                    <a:pt x="2350693" y="105410"/>
                  </a:lnTo>
                  <a:lnTo>
                    <a:pt x="1462062" y="105410"/>
                  </a:lnTo>
                  <a:lnTo>
                    <a:pt x="1449362" y="105410"/>
                  </a:lnTo>
                  <a:lnTo>
                    <a:pt x="1449362" y="130810"/>
                  </a:lnTo>
                  <a:lnTo>
                    <a:pt x="1449362" y="685800"/>
                  </a:lnTo>
                  <a:lnTo>
                    <a:pt x="25400" y="685800"/>
                  </a:lnTo>
                  <a:lnTo>
                    <a:pt x="25400" y="0"/>
                  </a:lnTo>
                  <a:lnTo>
                    <a:pt x="0" y="0"/>
                  </a:lnTo>
                  <a:lnTo>
                    <a:pt x="0" y="685800"/>
                  </a:lnTo>
                  <a:lnTo>
                    <a:pt x="0" y="711200"/>
                  </a:lnTo>
                  <a:lnTo>
                    <a:pt x="12700" y="711200"/>
                  </a:lnTo>
                  <a:lnTo>
                    <a:pt x="1462062" y="711200"/>
                  </a:lnTo>
                  <a:lnTo>
                    <a:pt x="1474762" y="711200"/>
                  </a:lnTo>
                  <a:lnTo>
                    <a:pt x="1474762" y="685800"/>
                  </a:lnTo>
                  <a:lnTo>
                    <a:pt x="1474762" y="130810"/>
                  </a:lnTo>
                  <a:lnTo>
                    <a:pt x="1474762" y="130302"/>
                  </a:lnTo>
                  <a:lnTo>
                    <a:pt x="2337993" y="130302"/>
                  </a:lnTo>
                  <a:lnTo>
                    <a:pt x="2337993" y="130810"/>
                  </a:lnTo>
                  <a:lnTo>
                    <a:pt x="2337993" y="685800"/>
                  </a:lnTo>
                  <a:lnTo>
                    <a:pt x="2337993" y="711200"/>
                  </a:lnTo>
                  <a:lnTo>
                    <a:pt x="2350693" y="711200"/>
                  </a:lnTo>
                  <a:lnTo>
                    <a:pt x="3251200" y="711200"/>
                  </a:lnTo>
                  <a:lnTo>
                    <a:pt x="3251200" y="698500"/>
                  </a:lnTo>
                  <a:lnTo>
                    <a:pt x="3251200" y="68580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70100" y="1841500"/>
              <a:ext cx="101600" cy="11430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21537" y="1726908"/>
              <a:ext cx="352951" cy="31929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81300" y="1828800"/>
              <a:ext cx="127000" cy="12700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25800" y="1244600"/>
              <a:ext cx="127000" cy="127000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228600" y="1009649"/>
              <a:ext cx="215900" cy="152400"/>
            </a:xfrm>
            <a:custGeom>
              <a:avLst/>
              <a:gdLst/>
              <a:ahLst/>
              <a:cxnLst/>
              <a:rect l="l" t="t" r="r" b="b"/>
              <a:pathLst>
                <a:path w="215900" h="152400">
                  <a:moveTo>
                    <a:pt x="215900" y="139700"/>
                  </a:moveTo>
                  <a:lnTo>
                    <a:pt x="0" y="139700"/>
                  </a:lnTo>
                  <a:lnTo>
                    <a:pt x="0" y="152400"/>
                  </a:lnTo>
                  <a:lnTo>
                    <a:pt x="215900" y="152400"/>
                  </a:lnTo>
                  <a:lnTo>
                    <a:pt x="215900" y="139700"/>
                  </a:lnTo>
                  <a:close/>
                </a:path>
                <a:path w="215900" h="152400">
                  <a:moveTo>
                    <a:pt x="215900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215900" y="76200"/>
                  </a:lnTo>
                  <a:lnTo>
                    <a:pt x="215900" y="63500"/>
                  </a:lnTo>
                  <a:close/>
                </a:path>
                <a:path w="215900" h="152400">
                  <a:moveTo>
                    <a:pt x="2159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15900" y="12700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3385800" y="1885949"/>
              <a:ext cx="3054350" cy="635000"/>
            </a:xfrm>
            <a:custGeom>
              <a:avLst/>
              <a:gdLst/>
              <a:ahLst/>
              <a:cxnLst/>
              <a:rect l="l" t="t" r="r" b="b"/>
              <a:pathLst>
                <a:path w="3054350" h="635000">
                  <a:moveTo>
                    <a:pt x="41910" y="2844"/>
                  </a:moveTo>
                  <a:lnTo>
                    <a:pt x="39065" y="0"/>
                  </a:lnTo>
                  <a:lnTo>
                    <a:pt x="3556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35560" y="12700"/>
                  </a:lnTo>
                  <a:lnTo>
                    <a:pt x="39065" y="12700"/>
                  </a:lnTo>
                  <a:lnTo>
                    <a:pt x="41910" y="9867"/>
                  </a:lnTo>
                  <a:lnTo>
                    <a:pt x="41910" y="2844"/>
                  </a:lnTo>
                  <a:close/>
                </a:path>
                <a:path w="3054350" h="635000">
                  <a:moveTo>
                    <a:pt x="184150" y="2844"/>
                  </a:moveTo>
                  <a:lnTo>
                    <a:pt x="181305" y="0"/>
                  </a:lnTo>
                  <a:lnTo>
                    <a:pt x="177800" y="0"/>
                  </a:lnTo>
                  <a:lnTo>
                    <a:pt x="106680" y="0"/>
                  </a:lnTo>
                  <a:lnTo>
                    <a:pt x="103162" y="0"/>
                  </a:lnTo>
                  <a:lnTo>
                    <a:pt x="100330" y="2844"/>
                  </a:lnTo>
                  <a:lnTo>
                    <a:pt x="100330" y="9867"/>
                  </a:lnTo>
                  <a:lnTo>
                    <a:pt x="103162" y="12700"/>
                  </a:lnTo>
                  <a:lnTo>
                    <a:pt x="106680" y="12700"/>
                  </a:lnTo>
                  <a:lnTo>
                    <a:pt x="177800" y="12700"/>
                  </a:lnTo>
                  <a:lnTo>
                    <a:pt x="181305" y="12700"/>
                  </a:lnTo>
                  <a:lnTo>
                    <a:pt x="184150" y="9867"/>
                  </a:lnTo>
                  <a:lnTo>
                    <a:pt x="184150" y="2844"/>
                  </a:lnTo>
                  <a:close/>
                </a:path>
                <a:path w="3054350" h="635000">
                  <a:moveTo>
                    <a:pt x="326390" y="2844"/>
                  </a:moveTo>
                  <a:lnTo>
                    <a:pt x="323545" y="0"/>
                  </a:lnTo>
                  <a:lnTo>
                    <a:pt x="320040" y="0"/>
                  </a:lnTo>
                  <a:lnTo>
                    <a:pt x="248920" y="0"/>
                  </a:lnTo>
                  <a:lnTo>
                    <a:pt x="245402" y="0"/>
                  </a:lnTo>
                  <a:lnTo>
                    <a:pt x="242570" y="2844"/>
                  </a:lnTo>
                  <a:lnTo>
                    <a:pt x="242570" y="9867"/>
                  </a:lnTo>
                  <a:lnTo>
                    <a:pt x="245402" y="12700"/>
                  </a:lnTo>
                  <a:lnTo>
                    <a:pt x="248920" y="12700"/>
                  </a:lnTo>
                  <a:lnTo>
                    <a:pt x="320040" y="12700"/>
                  </a:lnTo>
                  <a:lnTo>
                    <a:pt x="323545" y="12700"/>
                  </a:lnTo>
                  <a:lnTo>
                    <a:pt x="326390" y="9867"/>
                  </a:lnTo>
                  <a:lnTo>
                    <a:pt x="326390" y="2844"/>
                  </a:lnTo>
                  <a:close/>
                </a:path>
                <a:path w="3054350" h="635000">
                  <a:moveTo>
                    <a:pt x="468630" y="2844"/>
                  </a:moveTo>
                  <a:lnTo>
                    <a:pt x="465785" y="0"/>
                  </a:lnTo>
                  <a:lnTo>
                    <a:pt x="462280" y="0"/>
                  </a:lnTo>
                  <a:lnTo>
                    <a:pt x="391160" y="0"/>
                  </a:lnTo>
                  <a:lnTo>
                    <a:pt x="387642" y="0"/>
                  </a:lnTo>
                  <a:lnTo>
                    <a:pt x="384810" y="2844"/>
                  </a:lnTo>
                  <a:lnTo>
                    <a:pt x="384810" y="9867"/>
                  </a:lnTo>
                  <a:lnTo>
                    <a:pt x="387642" y="12700"/>
                  </a:lnTo>
                  <a:lnTo>
                    <a:pt x="391160" y="12700"/>
                  </a:lnTo>
                  <a:lnTo>
                    <a:pt x="462280" y="12700"/>
                  </a:lnTo>
                  <a:lnTo>
                    <a:pt x="465785" y="12700"/>
                  </a:lnTo>
                  <a:lnTo>
                    <a:pt x="468630" y="9867"/>
                  </a:lnTo>
                  <a:lnTo>
                    <a:pt x="468630" y="2844"/>
                  </a:lnTo>
                  <a:close/>
                </a:path>
                <a:path w="3054350" h="635000">
                  <a:moveTo>
                    <a:pt x="610870" y="2844"/>
                  </a:moveTo>
                  <a:lnTo>
                    <a:pt x="608025" y="0"/>
                  </a:lnTo>
                  <a:lnTo>
                    <a:pt x="604520" y="0"/>
                  </a:lnTo>
                  <a:lnTo>
                    <a:pt x="533400" y="0"/>
                  </a:lnTo>
                  <a:lnTo>
                    <a:pt x="529882" y="0"/>
                  </a:lnTo>
                  <a:lnTo>
                    <a:pt x="527050" y="2844"/>
                  </a:lnTo>
                  <a:lnTo>
                    <a:pt x="527050" y="9867"/>
                  </a:lnTo>
                  <a:lnTo>
                    <a:pt x="529882" y="12700"/>
                  </a:lnTo>
                  <a:lnTo>
                    <a:pt x="533400" y="12700"/>
                  </a:lnTo>
                  <a:lnTo>
                    <a:pt x="604520" y="12700"/>
                  </a:lnTo>
                  <a:lnTo>
                    <a:pt x="608025" y="12700"/>
                  </a:lnTo>
                  <a:lnTo>
                    <a:pt x="610870" y="9867"/>
                  </a:lnTo>
                  <a:lnTo>
                    <a:pt x="610870" y="2844"/>
                  </a:lnTo>
                  <a:close/>
                </a:path>
                <a:path w="3054350" h="635000">
                  <a:moveTo>
                    <a:pt x="711200" y="0"/>
                  </a:moveTo>
                  <a:lnTo>
                    <a:pt x="675640" y="0"/>
                  </a:lnTo>
                  <a:lnTo>
                    <a:pt x="672122" y="0"/>
                  </a:lnTo>
                  <a:lnTo>
                    <a:pt x="669290" y="2844"/>
                  </a:lnTo>
                  <a:lnTo>
                    <a:pt x="669290" y="9867"/>
                  </a:lnTo>
                  <a:lnTo>
                    <a:pt x="672122" y="12700"/>
                  </a:lnTo>
                  <a:lnTo>
                    <a:pt x="675640" y="12700"/>
                  </a:lnTo>
                  <a:lnTo>
                    <a:pt x="711200" y="12700"/>
                  </a:lnTo>
                  <a:lnTo>
                    <a:pt x="711200" y="0"/>
                  </a:lnTo>
                  <a:close/>
                </a:path>
                <a:path w="3054350" h="635000">
                  <a:moveTo>
                    <a:pt x="1009650" y="434187"/>
                  </a:moveTo>
                  <a:lnTo>
                    <a:pt x="996950" y="434187"/>
                  </a:lnTo>
                  <a:lnTo>
                    <a:pt x="996950" y="511975"/>
                  </a:lnTo>
                  <a:lnTo>
                    <a:pt x="1009650" y="511975"/>
                  </a:lnTo>
                  <a:lnTo>
                    <a:pt x="1009650" y="434187"/>
                  </a:lnTo>
                  <a:close/>
                </a:path>
                <a:path w="3054350" h="635000">
                  <a:moveTo>
                    <a:pt x="1009650" y="278612"/>
                  </a:moveTo>
                  <a:lnTo>
                    <a:pt x="996950" y="278612"/>
                  </a:lnTo>
                  <a:lnTo>
                    <a:pt x="996950" y="356400"/>
                  </a:lnTo>
                  <a:lnTo>
                    <a:pt x="1009650" y="356400"/>
                  </a:lnTo>
                  <a:lnTo>
                    <a:pt x="1009650" y="278612"/>
                  </a:lnTo>
                  <a:close/>
                </a:path>
                <a:path w="3054350" h="635000">
                  <a:moveTo>
                    <a:pt x="1009650" y="123037"/>
                  </a:moveTo>
                  <a:lnTo>
                    <a:pt x="996950" y="123037"/>
                  </a:lnTo>
                  <a:lnTo>
                    <a:pt x="996950" y="200825"/>
                  </a:lnTo>
                  <a:lnTo>
                    <a:pt x="1009650" y="200825"/>
                  </a:lnTo>
                  <a:lnTo>
                    <a:pt x="1009650" y="123037"/>
                  </a:lnTo>
                  <a:close/>
                </a:path>
                <a:path w="3054350" h="635000">
                  <a:moveTo>
                    <a:pt x="1009650" y="6350"/>
                  </a:moveTo>
                  <a:lnTo>
                    <a:pt x="996950" y="6350"/>
                  </a:lnTo>
                  <a:lnTo>
                    <a:pt x="996950" y="45250"/>
                  </a:lnTo>
                  <a:lnTo>
                    <a:pt x="1009650" y="45250"/>
                  </a:lnTo>
                  <a:lnTo>
                    <a:pt x="1009650" y="6350"/>
                  </a:lnTo>
                  <a:close/>
                </a:path>
                <a:path w="3054350" h="635000">
                  <a:moveTo>
                    <a:pt x="1039495" y="622300"/>
                  </a:moveTo>
                  <a:lnTo>
                    <a:pt x="1009650" y="622300"/>
                  </a:lnTo>
                  <a:lnTo>
                    <a:pt x="1009650" y="589762"/>
                  </a:lnTo>
                  <a:lnTo>
                    <a:pt x="996950" y="589762"/>
                  </a:lnTo>
                  <a:lnTo>
                    <a:pt x="996950" y="635000"/>
                  </a:lnTo>
                  <a:lnTo>
                    <a:pt x="1003300" y="635000"/>
                  </a:lnTo>
                  <a:lnTo>
                    <a:pt x="1039495" y="635000"/>
                  </a:lnTo>
                  <a:lnTo>
                    <a:pt x="1039495" y="628650"/>
                  </a:lnTo>
                  <a:lnTo>
                    <a:pt x="1039495" y="622300"/>
                  </a:lnTo>
                  <a:close/>
                </a:path>
                <a:path w="3054350" h="635000">
                  <a:moveTo>
                    <a:pt x="1184275" y="622300"/>
                  </a:moveTo>
                  <a:lnTo>
                    <a:pt x="1111885" y="622300"/>
                  </a:lnTo>
                  <a:lnTo>
                    <a:pt x="1111885" y="635000"/>
                  </a:lnTo>
                  <a:lnTo>
                    <a:pt x="1184275" y="635000"/>
                  </a:lnTo>
                  <a:lnTo>
                    <a:pt x="1184275" y="622300"/>
                  </a:lnTo>
                  <a:close/>
                </a:path>
                <a:path w="3054350" h="635000">
                  <a:moveTo>
                    <a:pt x="1329055" y="622300"/>
                  </a:moveTo>
                  <a:lnTo>
                    <a:pt x="1256665" y="622300"/>
                  </a:lnTo>
                  <a:lnTo>
                    <a:pt x="1256665" y="635000"/>
                  </a:lnTo>
                  <a:lnTo>
                    <a:pt x="1329055" y="635000"/>
                  </a:lnTo>
                  <a:lnTo>
                    <a:pt x="1329055" y="622300"/>
                  </a:lnTo>
                  <a:close/>
                </a:path>
                <a:path w="3054350" h="635000">
                  <a:moveTo>
                    <a:pt x="1473835" y="622300"/>
                  </a:moveTo>
                  <a:lnTo>
                    <a:pt x="1401445" y="622300"/>
                  </a:lnTo>
                  <a:lnTo>
                    <a:pt x="1401445" y="635000"/>
                  </a:lnTo>
                  <a:lnTo>
                    <a:pt x="1473835" y="635000"/>
                  </a:lnTo>
                  <a:lnTo>
                    <a:pt x="1473835" y="622300"/>
                  </a:lnTo>
                  <a:close/>
                </a:path>
                <a:path w="3054350" h="635000">
                  <a:moveTo>
                    <a:pt x="1618615" y="622300"/>
                  </a:moveTo>
                  <a:lnTo>
                    <a:pt x="1546225" y="622300"/>
                  </a:lnTo>
                  <a:lnTo>
                    <a:pt x="1546225" y="635000"/>
                  </a:lnTo>
                  <a:lnTo>
                    <a:pt x="1618615" y="635000"/>
                  </a:lnTo>
                  <a:lnTo>
                    <a:pt x="1618615" y="622300"/>
                  </a:lnTo>
                  <a:close/>
                </a:path>
                <a:path w="3054350" h="635000">
                  <a:moveTo>
                    <a:pt x="1763395" y="622300"/>
                  </a:moveTo>
                  <a:lnTo>
                    <a:pt x="1691005" y="622300"/>
                  </a:lnTo>
                  <a:lnTo>
                    <a:pt x="1691005" y="635000"/>
                  </a:lnTo>
                  <a:lnTo>
                    <a:pt x="1763395" y="635000"/>
                  </a:lnTo>
                  <a:lnTo>
                    <a:pt x="1763395" y="622300"/>
                  </a:lnTo>
                  <a:close/>
                </a:path>
                <a:path w="3054350" h="635000">
                  <a:moveTo>
                    <a:pt x="1908175" y="622300"/>
                  </a:moveTo>
                  <a:lnTo>
                    <a:pt x="1835785" y="622300"/>
                  </a:lnTo>
                  <a:lnTo>
                    <a:pt x="1835785" y="635000"/>
                  </a:lnTo>
                  <a:lnTo>
                    <a:pt x="1908175" y="635000"/>
                  </a:lnTo>
                  <a:lnTo>
                    <a:pt x="1908175" y="622300"/>
                  </a:lnTo>
                  <a:close/>
                </a:path>
                <a:path w="3054350" h="635000">
                  <a:moveTo>
                    <a:pt x="2052955" y="622300"/>
                  </a:moveTo>
                  <a:lnTo>
                    <a:pt x="1980565" y="622300"/>
                  </a:lnTo>
                  <a:lnTo>
                    <a:pt x="1980565" y="635000"/>
                  </a:lnTo>
                  <a:lnTo>
                    <a:pt x="2052955" y="635000"/>
                  </a:lnTo>
                  <a:lnTo>
                    <a:pt x="2052955" y="622300"/>
                  </a:lnTo>
                  <a:close/>
                </a:path>
                <a:path w="3054350" h="635000">
                  <a:moveTo>
                    <a:pt x="2197735" y="622300"/>
                  </a:moveTo>
                  <a:lnTo>
                    <a:pt x="2125345" y="622300"/>
                  </a:lnTo>
                  <a:lnTo>
                    <a:pt x="2125345" y="635000"/>
                  </a:lnTo>
                  <a:lnTo>
                    <a:pt x="2197735" y="635000"/>
                  </a:lnTo>
                  <a:lnTo>
                    <a:pt x="2197735" y="622300"/>
                  </a:lnTo>
                  <a:close/>
                </a:path>
                <a:path w="3054350" h="635000">
                  <a:moveTo>
                    <a:pt x="2251075" y="0"/>
                  </a:moveTo>
                  <a:lnTo>
                    <a:pt x="2222500" y="0"/>
                  </a:lnTo>
                  <a:lnTo>
                    <a:pt x="2222500" y="12700"/>
                  </a:lnTo>
                  <a:lnTo>
                    <a:pt x="2251075" y="12700"/>
                  </a:lnTo>
                  <a:lnTo>
                    <a:pt x="2251075" y="0"/>
                  </a:lnTo>
                  <a:close/>
                </a:path>
                <a:path w="3054350" h="635000">
                  <a:moveTo>
                    <a:pt x="2342515" y="622300"/>
                  </a:moveTo>
                  <a:lnTo>
                    <a:pt x="2270125" y="622300"/>
                  </a:lnTo>
                  <a:lnTo>
                    <a:pt x="2270125" y="635000"/>
                  </a:lnTo>
                  <a:lnTo>
                    <a:pt x="2342515" y="635000"/>
                  </a:lnTo>
                  <a:lnTo>
                    <a:pt x="2342515" y="622300"/>
                  </a:lnTo>
                  <a:close/>
                </a:path>
                <a:path w="3054350" h="635000">
                  <a:moveTo>
                    <a:pt x="2365375" y="0"/>
                  </a:moveTo>
                  <a:lnTo>
                    <a:pt x="2308225" y="0"/>
                  </a:lnTo>
                  <a:lnTo>
                    <a:pt x="2308225" y="12700"/>
                  </a:lnTo>
                  <a:lnTo>
                    <a:pt x="2365375" y="12700"/>
                  </a:lnTo>
                  <a:lnTo>
                    <a:pt x="2365375" y="0"/>
                  </a:lnTo>
                  <a:close/>
                </a:path>
                <a:path w="3054350" h="635000">
                  <a:moveTo>
                    <a:pt x="2457450" y="434187"/>
                  </a:moveTo>
                  <a:lnTo>
                    <a:pt x="2444750" y="434187"/>
                  </a:lnTo>
                  <a:lnTo>
                    <a:pt x="2444750" y="511975"/>
                  </a:lnTo>
                  <a:lnTo>
                    <a:pt x="2457450" y="511975"/>
                  </a:lnTo>
                  <a:lnTo>
                    <a:pt x="2457450" y="434187"/>
                  </a:lnTo>
                  <a:close/>
                </a:path>
                <a:path w="3054350" h="635000">
                  <a:moveTo>
                    <a:pt x="2457450" y="278612"/>
                  </a:moveTo>
                  <a:lnTo>
                    <a:pt x="2444750" y="278612"/>
                  </a:lnTo>
                  <a:lnTo>
                    <a:pt x="2444750" y="356400"/>
                  </a:lnTo>
                  <a:lnTo>
                    <a:pt x="2457450" y="356400"/>
                  </a:lnTo>
                  <a:lnTo>
                    <a:pt x="2457450" y="278612"/>
                  </a:lnTo>
                  <a:close/>
                </a:path>
                <a:path w="3054350" h="635000">
                  <a:moveTo>
                    <a:pt x="2457450" y="123037"/>
                  </a:moveTo>
                  <a:lnTo>
                    <a:pt x="2444750" y="123037"/>
                  </a:lnTo>
                  <a:lnTo>
                    <a:pt x="2444750" y="200825"/>
                  </a:lnTo>
                  <a:lnTo>
                    <a:pt x="2457450" y="200825"/>
                  </a:lnTo>
                  <a:lnTo>
                    <a:pt x="2457450" y="123037"/>
                  </a:lnTo>
                  <a:close/>
                </a:path>
                <a:path w="3054350" h="635000">
                  <a:moveTo>
                    <a:pt x="2457450" y="0"/>
                  </a:moveTo>
                  <a:lnTo>
                    <a:pt x="2451100" y="0"/>
                  </a:lnTo>
                  <a:lnTo>
                    <a:pt x="2422525" y="0"/>
                  </a:lnTo>
                  <a:lnTo>
                    <a:pt x="2422525" y="12700"/>
                  </a:lnTo>
                  <a:lnTo>
                    <a:pt x="2444750" y="12700"/>
                  </a:lnTo>
                  <a:lnTo>
                    <a:pt x="2444750" y="45250"/>
                  </a:lnTo>
                  <a:lnTo>
                    <a:pt x="2457450" y="45250"/>
                  </a:lnTo>
                  <a:lnTo>
                    <a:pt x="2457450" y="12700"/>
                  </a:lnTo>
                  <a:lnTo>
                    <a:pt x="2457450" y="0"/>
                  </a:lnTo>
                  <a:close/>
                </a:path>
                <a:path w="3054350" h="635000">
                  <a:moveTo>
                    <a:pt x="2488400" y="622300"/>
                  </a:moveTo>
                  <a:lnTo>
                    <a:pt x="2457450" y="622300"/>
                  </a:lnTo>
                  <a:lnTo>
                    <a:pt x="2457450" y="589762"/>
                  </a:lnTo>
                  <a:lnTo>
                    <a:pt x="2444750" y="589762"/>
                  </a:lnTo>
                  <a:lnTo>
                    <a:pt x="2444750" y="622300"/>
                  </a:lnTo>
                  <a:lnTo>
                    <a:pt x="2414905" y="622300"/>
                  </a:lnTo>
                  <a:lnTo>
                    <a:pt x="2414905" y="635000"/>
                  </a:lnTo>
                  <a:lnTo>
                    <a:pt x="2451100" y="635000"/>
                  </a:lnTo>
                  <a:lnTo>
                    <a:pt x="2457450" y="635000"/>
                  </a:lnTo>
                  <a:lnTo>
                    <a:pt x="2488400" y="635000"/>
                  </a:lnTo>
                  <a:lnTo>
                    <a:pt x="2488400" y="622300"/>
                  </a:lnTo>
                  <a:close/>
                </a:path>
                <a:path w="3054350" h="635000">
                  <a:moveTo>
                    <a:pt x="2637625" y="622300"/>
                  </a:moveTo>
                  <a:lnTo>
                    <a:pt x="2563012" y="622300"/>
                  </a:lnTo>
                  <a:lnTo>
                    <a:pt x="2563012" y="635000"/>
                  </a:lnTo>
                  <a:lnTo>
                    <a:pt x="2637625" y="635000"/>
                  </a:lnTo>
                  <a:lnTo>
                    <a:pt x="2637625" y="622300"/>
                  </a:lnTo>
                  <a:close/>
                </a:path>
                <a:path w="3054350" h="635000">
                  <a:moveTo>
                    <a:pt x="2786850" y="622300"/>
                  </a:moveTo>
                  <a:lnTo>
                    <a:pt x="2712237" y="622300"/>
                  </a:lnTo>
                  <a:lnTo>
                    <a:pt x="2712237" y="635000"/>
                  </a:lnTo>
                  <a:lnTo>
                    <a:pt x="2786850" y="635000"/>
                  </a:lnTo>
                  <a:lnTo>
                    <a:pt x="2786850" y="622300"/>
                  </a:lnTo>
                  <a:close/>
                </a:path>
                <a:path w="3054350" h="635000">
                  <a:moveTo>
                    <a:pt x="2936075" y="622300"/>
                  </a:moveTo>
                  <a:lnTo>
                    <a:pt x="2861462" y="622300"/>
                  </a:lnTo>
                  <a:lnTo>
                    <a:pt x="2861462" y="635000"/>
                  </a:lnTo>
                  <a:lnTo>
                    <a:pt x="2936075" y="635000"/>
                  </a:lnTo>
                  <a:lnTo>
                    <a:pt x="2936075" y="622300"/>
                  </a:lnTo>
                  <a:close/>
                </a:path>
                <a:path w="3054350" h="635000">
                  <a:moveTo>
                    <a:pt x="3054350" y="590550"/>
                  </a:moveTo>
                  <a:lnTo>
                    <a:pt x="3041650" y="590550"/>
                  </a:lnTo>
                  <a:lnTo>
                    <a:pt x="3041650" y="622300"/>
                  </a:lnTo>
                  <a:lnTo>
                    <a:pt x="3010687" y="622300"/>
                  </a:lnTo>
                  <a:lnTo>
                    <a:pt x="3010687" y="635000"/>
                  </a:lnTo>
                  <a:lnTo>
                    <a:pt x="3048000" y="635000"/>
                  </a:lnTo>
                  <a:lnTo>
                    <a:pt x="3054350" y="635000"/>
                  </a:lnTo>
                  <a:lnTo>
                    <a:pt x="3054350" y="622300"/>
                  </a:lnTo>
                  <a:lnTo>
                    <a:pt x="3054350" y="590550"/>
                  </a:lnTo>
                  <a:close/>
                </a:path>
                <a:path w="3054350" h="635000">
                  <a:moveTo>
                    <a:pt x="3054350" y="438150"/>
                  </a:moveTo>
                  <a:lnTo>
                    <a:pt x="3041650" y="438150"/>
                  </a:lnTo>
                  <a:lnTo>
                    <a:pt x="3041650" y="514350"/>
                  </a:lnTo>
                  <a:lnTo>
                    <a:pt x="3054350" y="514350"/>
                  </a:lnTo>
                  <a:lnTo>
                    <a:pt x="3054350" y="438150"/>
                  </a:lnTo>
                  <a:close/>
                </a:path>
                <a:path w="3054350" h="635000">
                  <a:moveTo>
                    <a:pt x="3054350" y="285750"/>
                  </a:moveTo>
                  <a:lnTo>
                    <a:pt x="3041650" y="285750"/>
                  </a:lnTo>
                  <a:lnTo>
                    <a:pt x="3041650" y="361950"/>
                  </a:lnTo>
                  <a:lnTo>
                    <a:pt x="3054350" y="361950"/>
                  </a:lnTo>
                  <a:lnTo>
                    <a:pt x="3054350" y="285750"/>
                  </a:lnTo>
                  <a:close/>
                </a:path>
                <a:path w="3054350" h="635000">
                  <a:moveTo>
                    <a:pt x="3054350" y="133350"/>
                  </a:moveTo>
                  <a:lnTo>
                    <a:pt x="3041650" y="133350"/>
                  </a:lnTo>
                  <a:lnTo>
                    <a:pt x="3041650" y="209550"/>
                  </a:lnTo>
                  <a:lnTo>
                    <a:pt x="3054350" y="209550"/>
                  </a:lnTo>
                  <a:lnTo>
                    <a:pt x="3054350" y="133350"/>
                  </a:lnTo>
                  <a:close/>
                </a:path>
                <a:path w="3054350" h="635000">
                  <a:moveTo>
                    <a:pt x="3054350" y="19050"/>
                  </a:moveTo>
                  <a:lnTo>
                    <a:pt x="3041650" y="19050"/>
                  </a:lnTo>
                  <a:lnTo>
                    <a:pt x="3041650" y="57150"/>
                  </a:lnTo>
                  <a:lnTo>
                    <a:pt x="3054350" y="57150"/>
                  </a:lnTo>
                  <a:lnTo>
                    <a:pt x="3054350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86100" y="2133600"/>
              <a:ext cx="101600" cy="10160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87700" y="7061200"/>
              <a:ext cx="952500" cy="977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7780000" cy="12700"/>
          </a:xfrm>
          <a:custGeom>
            <a:avLst/>
            <a:gdLst/>
            <a:ahLst/>
            <a:cxnLst/>
            <a:rect l="l" t="t" r="r" b="b"/>
            <a:pathLst>
              <a:path w="17780000" h="12700">
                <a:moveTo>
                  <a:pt x="0" y="12700"/>
                </a:moveTo>
                <a:lnTo>
                  <a:pt x="17780000" y="12700"/>
                </a:lnTo>
                <a:lnTo>
                  <a:pt x="177800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7780000" cy="11176000"/>
            <a:chOff x="0" y="0"/>
            <a:chExt cx="17780000" cy="11176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11200"/>
              <a:ext cx="17780000" cy="104648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82600" y="4013200"/>
              <a:ext cx="2095500" cy="19177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5300" y="6007100"/>
              <a:ext cx="2095500" cy="24765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59000" y="6121400"/>
              <a:ext cx="317500" cy="31750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2788900" y="711200"/>
              <a:ext cx="4991100" cy="2705100"/>
            </a:xfrm>
            <a:custGeom>
              <a:avLst/>
              <a:gdLst/>
              <a:ahLst/>
              <a:cxnLst/>
              <a:rect l="l" t="t" r="r" b="b"/>
              <a:pathLst>
                <a:path w="4991100" h="2705100">
                  <a:moveTo>
                    <a:pt x="4991100" y="0"/>
                  </a:moveTo>
                  <a:lnTo>
                    <a:pt x="0" y="0"/>
                  </a:lnTo>
                  <a:lnTo>
                    <a:pt x="0" y="2705100"/>
                  </a:lnTo>
                  <a:lnTo>
                    <a:pt x="4991100" y="2705100"/>
                  </a:lnTo>
                  <a:lnTo>
                    <a:pt x="4991100" y="0"/>
                  </a:lnTo>
                  <a:close/>
                </a:path>
              </a:pathLst>
            </a:custGeom>
            <a:solidFill>
              <a:srgbClr val="D9D9D9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37000" y="9931400"/>
              <a:ext cx="990600" cy="10160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86800" y="0"/>
              <a:ext cx="914400" cy="83820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7948651" y="202158"/>
              <a:ext cx="2429510" cy="320040"/>
            </a:xfrm>
            <a:custGeom>
              <a:avLst/>
              <a:gdLst/>
              <a:ahLst/>
              <a:cxnLst/>
              <a:rect l="l" t="t" r="r" b="b"/>
              <a:pathLst>
                <a:path w="2429509" h="320040">
                  <a:moveTo>
                    <a:pt x="154711" y="78016"/>
                  </a:moveTo>
                  <a:lnTo>
                    <a:pt x="127774" y="51079"/>
                  </a:lnTo>
                  <a:lnTo>
                    <a:pt x="13474" y="165379"/>
                  </a:lnTo>
                  <a:lnTo>
                    <a:pt x="0" y="178841"/>
                  </a:lnTo>
                  <a:lnTo>
                    <a:pt x="13474" y="192316"/>
                  </a:lnTo>
                  <a:lnTo>
                    <a:pt x="127774" y="306616"/>
                  </a:lnTo>
                  <a:lnTo>
                    <a:pt x="154711" y="279679"/>
                  </a:lnTo>
                  <a:lnTo>
                    <a:pt x="67360" y="192316"/>
                  </a:lnTo>
                  <a:lnTo>
                    <a:pt x="53886" y="178841"/>
                  </a:lnTo>
                  <a:lnTo>
                    <a:pt x="67360" y="165379"/>
                  </a:lnTo>
                  <a:lnTo>
                    <a:pt x="154711" y="78016"/>
                  </a:lnTo>
                  <a:close/>
                </a:path>
                <a:path w="2429509" h="320040">
                  <a:moveTo>
                    <a:pt x="2415019" y="146037"/>
                  </a:moveTo>
                  <a:lnTo>
                    <a:pt x="2262619" y="0"/>
                  </a:lnTo>
                  <a:lnTo>
                    <a:pt x="2236266" y="27495"/>
                  </a:lnTo>
                  <a:lnTo>
                    <a:pt x="2359952" y="146037"/>
                  </a:lnTo>
                  <a:lnTo>
                    <a:pt x="2388666" y="146037"/>
                  </a:lnTo>
                  <a:lnTo>
                    <a:pt x="2415019" y="146037"/>
                  </a:lnTo>
                  <a:close/>
                </a:path>
                <a:path w="2429509" h="320040">
                  <a:moveTo>
                    <a:pt x="2429370" y="159791"/>
                  </a:moveTo>
                  <a:lnTo>
                    <a:pt x="2415019" y="146037"/>
                  </a:lnTo>
                  <a:lnTo>
                    <a:pt x="2401849" y="159791"/>
                  </a:lnTo>
                  <a:lnTo>
                    <a:pt x="2374315" y="159791"/>
                  </a:lnTo>
                  <a:lnTo>
                    <a:pt x="2359952" y="173545"/>
                  </a:lnTo>
                  <a:lnTo>
                    <a:pt x="2236266" y="292087"/>
                  </a:lnTo>
                  <a:lnTo>
                    <a:pt x="2262619" y="319595"/>
                  </a:lnTo>
                  <a:lnTo>
                    <a:pt x="2415019" y="173545"/>
                  </a:lnTo>
                  <a:lnTo>
                    <a:pt x="2429370" y="159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84400" y="4038600"/>
              <a:ext cx="342900" cy="3556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47800" y="8699500"/>
              <a:ext cx="952500" cy="9779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00300" y="2946400"/>
              <a:ext cx="190500" cy="2159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43200" y="2946400"/>
              <a:ext cx="190500" cy="21590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0" y="736600"/>
              <a:ext cx="3126105" cy="10439400"/>
            </a:xfrm>
            <a:custGeom>
              <a:avLst/>
              <a:gdLst/>
              <a:ahLst/>
              <a:cxnLst/>
              <a:rect l="l" t="t" r="r" b="b"/>
              <a:pathLst>
                <a:path w="3126105" h="10439400">
                  <a:moveTo>
                    <a:pt x="3125914" y="0"/>
                  </a:moveTo>
                  <a:lnTo>
                    <a:pt x="0" y="0"/>
                  </a:lnTo>
                  <a:lnTo>
                    <a:pt x="0" y="10439400"/>
                  </a:lnTo>
                  <a:lnTo>
                    <a:pt x="3125914" y="10439400"/>
                  </a:lnTo>
                  <a:lnTo>
                    <a:pt x="312591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40400" y="3056889"/>
              <a:ext cx="1115695" cy="184785"/>
            </a:xfrm>
            <a:custGeom>
              <a:avLst/>
              <a:gdLst/>
              <a:ahLst/>
              <a:cxnLst/>
              <a:rect l="l" t="t" r="r" b="b"/>
              <a:pathLst>
                <a:path w="1115695" h="184785">
                  <a:moveTo>
                    <a:pt x="110235" y="11938"/>
                  </a:moveTo>
                  <a:lnTo>
                    <a:pt x="0" y="11938"/>
                  </a:lnTo>
                  <a:lnTo>
                    <a:pt x="0" y="181610"/>
                  </a:lnTo>
                  <a:lnTo>
                    <a:pt x="23875" y="181610"/>
                  </a:lnTo>
                  <a:lnTo>
                    <a:pt x="23875" y="104648"/>
                  </a:lnTo>
                  <a:lnTo>
                    <a:pt x="110235" y="104648"/>
                  </a:lnTo>
                  <a:lnTo>
                    <a:pt x="110235" y="84074"/>
                  </a:lnTo>
                  <a:lnTo>
                    <a:pt x="23875" y="84074"/>
                  </a:lnTo>
                  <a:lnTo>
                    <a:pt x="23875" y="32512"/>
                  </a:lnTo>
                  <a:lnTo>
                    <a:pt x="110235" y="32512"/>
                  </a:lnTo>
                  <a:lnTo>
                    <a:pt x="110235" y="11938"/>
                  </a:lnTo>
                  <a:close/>
                </a:path>
                <a:path w="1115695" h="184785">
                  <a:moveTo>
                    <a:pt x="163876" y="0"/>
                  </a:moveTo>
                  <a:lnTo>
                    <a:pt x="155240" y="0"/>
                  </a:lnTo>
                  <a:lnTo>
                    <a:pt x="151516" y="1524"/>
                  </a:lnTo>
                  <a:lnTo>
                    <a:pt x="148297" y="4572"/>
                  </a:lnTo>
                  <a:lnTo>
                    <a:pt x="145249" y="7620"/>
                  </a:lnTo>
                  <a:lnTo>
                    <a:pt x="143725" y="11345"/>
                  </a:lnTo>
                  <a:lnTo>
                    <a:pt x="143725" y="20150"/>
                  </a:lnTo>
                  <a:lnTo>
                    <a:pt x="145249" y="23960"/>
                  </a:lnTo>
                  <a:lnTo>
                    <a:pt x="148297" y="27178"/>
                  </a:lnTo>
                  <a:lnTo>
                    <a:pt x="151516" y="30226"/>
                  </a:lnTo>
                  <a:lnTo>
                    <a:pt x="155240" y="31750"/>
                  </a:lnTo>
                  <a:lnTo>
                    <a:pt x="163876" y="31750"/>
                  </a:lnTo>
                  <a:lnTo>
                    <a:pt x="167601" y="30226"/>
                  </a:lnTo>
                  <a:lnTo>
                    <a:pt x="173868" y="23960"/>
                  </a:lnTo>
                  <a:lnTo>
                    <a:pt x="175475" y="20150"/>
                  </a:lnTo>
                  <a:lnTo>
                    <a:pt x="175475" y="11345"/>
                  </a:lnTo>
                  <a:lnTo>
                    <a:pt x="173868" y="7620"/>
                  </a:lnTo>
                  <a:lnTo>
                    <a:pt x="170649" y="4572"/>
                  </a:lnTo>
                  <a:lnTo>
                    <a:pt x="167601" y="1524"/>
                  </a:lnTo>
                  <a:lnTo>
                    <a:pt x="163876" y="0"/>
                  </a:lnTo>
                  <a:close/>
                </a:path>
                <a:path w="1115695" h="184785">
                  <a:moveTo>
                    <a:pt x="170141" y="55626"/>
                  </a:moveTo>
                  <a:lnTo>
                    <a:pt x="131279" y="55626"/>
                  </a:lnTo>
                  <a:lnTo>
                    <a:pt x="131279" y="72644"/>
                  </a:lnTo>
                  <a:lnTo>
                    <a:pt x="148805" y="72644"/>
                  </a:lnTo>
                  <a:lnTo>
                    <a:pt x="148805" y="181610"/>
                  </a:lnTo>
                  <a:lnTo>
                    <a:pt x="170141" y="181610"/>
                  </a:lnTo>
                  <a:lnTo>
                    <a:pt x="170141" y="55626"/>
                  </a:lnTo>
                  <a:close/>
                </a:path>
                <a:path w="1115695" h="184785">
                  <a:moveTo>
                    <a:pt x="223817" y="55626"/>
                  </a:moveTo>
                  <a:lnTo>
                    <a:pt x="208323" y="55626"/>
                  </a:lnTo>
                  <a:lnTo>
                    <a:pt x="208323" y="181610"/>
                  </a:lnTo>
                  <a:lnTo>
                    <a:pt x="229659" y="181610"/>
                  </a:lnTo>
                  <a:lnTo>
                    <a:pt x="229659" y="127508"/>
                  </a:lnTo>
                  <a:lnTo>
                    <a:pt x="230183" y="116459"/>
                  </a:lnTo>
                  <a:lnTo>
                    <a:pt x="249915" y="80581"/>
                  </a:lnTo>
                  <a:lnTo>
                    <a:pt x="254295" y="78994"/>
                  </a:lnTo>
                  <a:lnTo>
                    <a:pt x="230675" y="78994"/>
                  </a:lnTo>
                  <a:lnTo>
                    <a:pt x="223817" y="55626"/>
                  </a:lnTo>
                  <a:close/>
                </a:path>
                <a:path w="1115695" h="184785">
                  <a:moveTo>
                    <a:pt x="275638" y="53594"/>
                  </a:moveTo>
                  <a:lnTo>
                    <a:pt x="238421" y="68707"/>
                  </a:lnTo>
                  <a:lnTo>
                    <a:pt x="230675" y="78994"/>
                  </a:lnTo>
                  <a:lnTo>
                    <a:pt x="254295" y="78994"/>
                  </a:lnTo>
                  <a:lnTo>
                    <a:pt x="258282" y="77549"/>
                  </a:lnTo>
                  <a:lnTo>
                    <a:pt x="268272" y="75946"/>
                  </a:lnTo>
                  <a:lnTo>
                    <a:pt x="269453" y="75776"/>
                  </a:lnTo>
                  <a:lnTo>
                    <a:pt x="270634" y="75692"/>
                  </a:lnTo>
                  <a:lnTo>
                    <a:pt x="275638" y="75692"/>
                  </a:lnTo>
                  <a:lnTo>
                    <a:pt x="275638" y="53594"/>
                  </a:lnTo>
                  <a:close/>
                </a:path>
                <a:path w="1115695" h="184785">
                  <a:moveTo>
                    <a:pt x="305318" y="145542"/>
                  </a:moveTo>
                  <a:lnTo>
                    <a:pt x="284744" y="153162"/>
                  </a:lnTo>
                  <a:lnTo>
                    <a:pt x="287614" y="160274"/>
                  </a:lnTo>
                  <a:lnTo>
                    <a:pt x="291767" y="166200"/>
                  </a:lnTo>
                  <a:lnTo>
                    <a:pt x="330286" y="184658"/>
                  </a:lnTo>
                  <a:lnTo>
                    <a:pt x="346377" y="184658"/>
                  </a:lnTo>
                  <a:lnTo>
                    <a:pt x="382181" y="166624"/>
                  </a:lnTo>
                  <a:lnTo>
                    <a:pt x="330629" y="166624"/>
                  </a:lnTo>
                  <a:lnTo>
                    <a:pt x="323936" y="165015"/>
                  </a:lnTo>
                  <a:lnTo>
                    <a:pt x="317510" y="161798"/>
                  </a:lnTo>
                  <a:lnTo>
                    <a:pt x="311236" y="158411"/>
                  </a:lnTo>
                  <a:lnTo>
                    <a:pt x="307172" y="152992"/>
                  </a:lnTo>
                  <a:lnTo>
                    <a:pt x="305318" y="145542"/>
                  </a:lnTo>
                  <a:close/>
                </a:path>
                <a:path w="1115695" h="184785">
                  <a:moveTo>
                    <a:pt x="335798" y="53340"/>
                  </a:moveTo>
                  <a:lnTo>
                    <a:pt x="327670" y="53340"/>
                  </a:lnTo>
                  <a:lnTo>
                    <a:pt x="319872" y="54694"/>
                  </a:lnTo>
                  <a:lnTo>
                    <a:pt x="305140" y="60113"/>
                  </a:lnTo>
                  <a:lnTo>
                    <a:pt x="299133" y="64092"/>
                  </a:lnTo>
                  <a:lnTo>
                    <a:pt x="294396" y="69342"/>
                  </a:lnTo>
                  <a:lnTo>
                    <a:pt x="289646" y="74422"/>
                  </a:lnTo>
                  <a:lnTo>
                    <a:pt x="287284" y="80772"/>
                  </a:lnTo>
                  <a:lnTo>
                    <a:pt x="287284" y="96012"/>
                  </a:lnTo>
                  <a:lnTo>
                    <a:pt x="315732" y="121581"/>
                  </a:lnTo>
                  <a:lnTo>
                    <a:pt x="346974" y="128016"/>
                  </a:lnTo>
                  <a:lnTo>
                    <a:pt x="353489" y="130217"/>
                  </a:lnTo>
                  <a:lnTo>
                    <a:pt x="358912" y="133096"/>
                  </a:lnTo>
                  <a:lnTo>
                    <a:pt x="364500" y="135974"/>
                  </a:lnTo>
                  <a:lnTo>
                    <a:pt x="367294" y="140885"/>
                  </a:lnTo>
                  <a:lnTo>
                    <a:pt x="367294" y="151553"/>
                  </a:lnTo>
                  <a:lnTo>
                    <a:pt x="365846" y="154855"/>
                  </a:lnTo>
                  <a:lnTo>
                    <a:pt x="360093" y="160612"/>
                  </a:lnTo>
                  <a:lnTo>
                    <a:pt x="356372" y="162814"/>
                  </a:lnTo>
                  <a:lnTo>
                    <a:pt x="351800" y="164338"/>
                  </a:lnTo>
                  <a:lnTo>
                    <a:pt x="347393" y="165862"/>
                  </a:lnTo>
                  <a:lnTo>
                    <a:pt x="342656" y="166624"/>
                  </a:lnTo>
                  <a:lnTo>
                    <a:pt x="382181" y="166624"/>
                  </a:lnTo>
                  <a:lnTo>
                    <a:pt x="386420" y="161798"/>
                  </a:lnTo>
                  <a:lnTo>
                    <a:pt x="388884" y="155024"/>
                  </a:lnTo>
                  <a:lnTo>
                    <a:pt x="388884" y="138091"/>
                  </a:lnTo>
                  <a:lnTo>
                    <a:pt x="386928" y="131148"/>
                  </a:lnTo>
                  <a:lnTo>
                    <a:pt x="383042" y="126238"/>
                  </a:lnTo>
                  <a:lnTo>
                    <a:pt x="379143" y="121158"/>
                  </a:lnTo>
                  <a:lnTo>
                    <a:pt x="374152" y="117348"/>
                  </a:lnTo>
                  <a:lnTo>
                    <a:pt x="361960" y="112268"/>
                  </a:lnTo>
                  <a:lnTo>
                    <a:pt x="355521" y="110320"/>
                  </a:lnTo>
                  <a:lnTo>
                    <a:pt x="325638" y="104309"/>
                  </a:lnTo>
                  <a:lnTo>
                    <a:pt x="320050" y="102446"/>
                  </a:lnTo>
                  <a:lnTo>
                    <a:pt x="315478" y="100076"/>
                  </a:lnTo>
                  <a:lnTo>
                    <a:pt x="311071" y="97536"/>
                  </a:lnTo>
                  <a:lnTo>
                    <a:pt x="308874" y="93556"/>
                  </a:lnTo>
                  <a:lnTo>
                    <a:pt x="308874" y="82719"/>
                  </a:lnTo>
                  <a:lnTo>
                    <a:pt x="311490" y="78570"/>
                  </a:lnTo>
                  <a:lnTo>
                    <a:pt x="321993" y="72813"/>
                  </a:lnTo>
                  <a:lnTo>
                    <a:pt x="327835" y="71374"/>
                  </a:lnTo>
                  <a:lnTo>
                    <a:pt x="378567" y="71374"/>
                  </a:lnTo>
                  <a:lnTo>
                    <a:pt x="375479" y="67564"/>
                  </a:lnTo>
                  <a:lnTo>
                    <a:pt x="343175" y="53737"/>
                  </a:lnTo>
                  <a:lnTo>
                    <a:pt x="335798" y="53340"/>
                  </a:lnTo>
                  <a:close/>
                </a:path>
                <a:path w="1115695" h="184785">
                  <a:moveTo>
                    <a:pt x="378567" y="71374"/>
                  </a:moveTo>
                  <a:lnTo>
                    <a:pt x="340192" y="71374"/>
                  </a:lnTo>
                  <a:lnTo>
                    <a:pt x="345869" y="72644"/>
                  </a:lnTo>
                  <a:lnTo>
                    <a:pt x="351292" y="75184"/>
                  </a:lnTo>
                  <a:lnTo>
                    <a:pt x="356880" y="77554"/>
                  </a:lnTo>
                  <a:lnTo>
                    <a:pt x="360766" y="81280"/>
                  </a:lnTo>
                  <a:lnTo>
                    <a:pt x="362976" y="86360"/>
                  </a:lnTo>
                  <a:lnTo>
                    <a:pt x="383042" y="78994"/>
                  </a:lnTo>
                  <a:lnTo>
                    <a:pt x="379734" y="72813"/>
                  </a:lnTo>
                  <a:lnTo>
                    <a:pt x="378567" y="71374"/>
                  </a:lnTo>
                  <a:close/>
                </a:path>
                <a:path w="1115695" h="184785">
                  <a:moveTo>
                    <a:pt x="444179" y="72644"/>
                  </a:moveTo>
                  <a:lnTo>
                    <a:pt x="422843" y="72644"/>
                  </a:lnTo>
                  <a:lnTo>
                    <a:pt x="422931" y="159512"/>
                  </a:lnTo>
                  <a:lnTo>
                    <a:pt x="444599" y="181610"/>
                  </a:lnTo>
                  <a:lnTo>
                    <a:pt x="468563" y="181610"/>
                  </a:lnTo>
                  <a:lnTo>
                    <a:pt x="468563" y="162814"/>
                  </a:lnTo>
                  <a:lnTo>
                    <a:pt x="451037" y="162814"/>
                  </a:lnTo>
                  <a:lnTo>
                    <a:pt x="447304" y="161713"/>
                  </a:lnTo>
                  <a:lnTo>
                    <a:pt x="445957" y="159512"/>
                  </a:lnTo>
                  <a:lnTo>
                    <a:pt x="444764" y="157310"/>
                  </a:lnTo>
                  <a:lnTo>
                    <a:pt x="444179" y="152992"/>
                  </a:lnTo>
                  <a:lnTo>
                    <a:pt x="444179" y="72644"/>
                  </a:lnTo>
                  <a:close/>
                </a:path>
                <a:path w="1115695" h="184785">
                  <a:moveTo>
                    <a:pt x="468563" y="55626"/>
                  </a:moveTo>
                  <a:lnTo>
                    <a:pt x="401507" y="55626"/>
                  </a:lnTo>
                  <a:lnTo>
                    <a:pt x="401507" y="72644"/>
                  </a:lnTo>
                  <a:lnTo>
                    <a:pt x="468563" y="72644"/>
                  </a:lnTo>
                  <a:lnTo>
                    <a:pt x="468563" y="55626"/>
                  </a:lnTo>
                  <a:close/>
                </a:path>
                <a:path w="1115695" h="184785">
                  <a:moveTo>
                    <a:pt x="444179" y="23876"/>
                  </a:moveTo>
                  <a:lnTo>
                    <a:pt x="422843" y="23876"/>
                  </a:lnTo>
                  <a:lnTo>
                    <a:pt x="422843" y="55626"/>
                  </a:lnTo>
                  <a:lnTo>
                    <a:pt x="444179" y="55626"/>
                  </a:lnTo>
                  <a:lnTo>
                    <a:pt x="444179" y="23876"/>
                  </a:lnTo>
                  <a:close/>
                </a:path>
                <a:path w="1115695" h="184785">
                  <a:moveTo>
                    <a:pt x="679498" y="11938"/>
                  </a:moveTo>
                  <a:lnTo>
                    <a:pt x="569262" y="11938"/>
                  </a:lnTo>
                  <a:lnTo>
                    <a:pt x="569262" y="181610"/>
                  </a:lnTo>
                  <a:lnTo>
                    <a:pt x="593138" y="181610"/>
                  </a:lnTo>
                  <a:lnTo>
                    <a:pt x="593138" y="104648"/>
                  </a:lnTo>
                  <a:lnTo>
                    <a:pt x="679498" y="104648"/>
                  </a:lnTo>
                  <a:lnTo>
                    <a:pt x="679498" y="84074"/>
                  </a:lnTo>
                  <a:lnTo>
                    <a:pt x="593138" y="84074"/>
                  </a:lnTo>
                  <a:lnTo>
                    <a:pt x="593138" y="32512"/>
                  </a:lnTo>
                  <a:lnTo>
                    <a:pt x="679498" y="32512"/>
                  </a:lnTo>
                  <a:lnTo>
                    <a:pt x="679498" y="11938"/>
                  </a:lnTo>
                  <a:close/>
                </a:path>
                <a:path w="1115695" h="184785">
                  <a:moveTo>
                    <a:pt x="728228" y="12192"/>
                  </a:moveTo>
                  <a:lnTo>
                    <a:pt x="706892" y="12192"/>
                  </a:lnTo>
                  <a:lnTo>
                    <a:pt x="706892" y="158750"/>
                  </a:lnTo>
                  <a:lnTo>
                    <a:pt x="728659" y="181610"/>
                  </a:lnTo>
                  <a:lnTo>
                    <a:pt x="746008" y="181610"/>
                  </a:lnTo>
                  <a:lnTo>
                    <a:pt x="746008" y="162814"/>
                  </a:lnTo>
                  <a:lnTo>
                    <a:pt x="735263" y="162814"/>
                  </a:lnTo>
                  <a:lnTo>
                    <a:pt x="731619" y="161713"/>
                  </a:lnTo>
                  <a:lnTo>
                    <a:pt x="728913" y="157310"/>
                  </a:lnTo>
                  <a:lnTo>
                    <a:pt x="728228" y="152992"/>
                  </a:lnTo>
                  <a:lnTo>
                    <a:pt x="728228" y="12192"/>
                  </a:lnTo>
                  <a:close/>
                </a:path>
                <a:path w="1115695" h="184785">
                  <a:moveTo>
                    <a:pt x="827275" y="53594"/>
                  </a:moveTo>
                  <a:lnTo>
                    <a:pt x="812708" y="53594"/>
                  </a:lnTo>
                  <a:lnTo>
                    <a:pt x="805520" y="54864"/>
                  </a:lnTo>
                  <a:lnTo>
                    <a:pt x="768436" y="81364"/>
                  </a:lnTo>
                  <a:lnTo>
                    <a:pt x="759546" y="119126"/>
                  </a:lnTo>
                  <a:lnTo>
                    <a:pt x="759879" y="127349"/>
                  </a:lnTo>
                  <a:lnTo>
                    <a:pt x="773084" y="163745"/>
                  </a:lnTo>
                  <a:lnTo>
                    <a:pt x="812708" y="184658"/>
                  </a:lnTo>
                  <a:lnTo>
                    <a:pt x="827275" y="184658"/>
                  </a:lnTo>
                  <a:lnTo>
                    <a:pt x="834476" y="183388"/>
                  </a:lnTo>
                  <a:lnTo>
                    <a:pt x="848865" y="178308"/>
                  </a:lnTo>
                  <a:lnTo>
                    <a:pt x="855380" y="174413"/>
                  </a:lnTo>
                  <a:lnTo>
                    <a:pt x="864745" y="165862"/>
                  </a:lnTo>
                  <a:lnTo>
                    <a:pt x="814067" y="165862"/>
                  </a:lnTo>
                  <a:lnTo>
                    <a:pt x="808136" y="164253"/>
                  </a:lnTo>
                  <a:lnTo>
                    <a:pt x="783800" y="133921"/>
                  </a:lnTo>
                  <a:lnTo>
                    <a:pt x="782406" y="119126"/>
                  </a:lnTo>
                  <a:lnTo>
                    <a:pt x="782754" y="111379"/>
                  </a:lnTo>
                  <a:lnTo>
                    <a:pt x="802218" y="77470"/>
                  </a:lnTo>
                  <a:lnTo>
                    <a:pt x="808136" y="74083"/>
                  </a:lnTo>
                  <a:lnTo>
                    <a:pt x="814067" y="72390"/>
                  </a:lnTo>
                  <a:lnTo>
                    <a:pt x="864583" y="72390"/>
                  </a:lnTo>
                  <a:lnTo>
                    <a:pt x="861146" y="69342"/>
                  </a:lnTo>
                  <a:lnTo>
                    <a:pt x="855380" y="63923"/>
                  </a:lnTo>
                  <a:lnTo>
                    <a:pt x="848865" y="59944"/>
                  </a:lnTo>
                  <a:lnTo>
                    <a:pt x="834476" y="54864"/>
                  </a:lnTo>
                  <a:lnTo>
                    <a:pt x="827275" y="53594"/>
                  </a:lnTo>
                  <a:close/>
                </a:path>
                <a:path w="1115695" h="184785">
                  <a:moveTo>
                    <a:pt x="864583" y="72390"/>
                  </a:moveTo>
                  <a:lnTo>
                    <a:pt x="826094" y="72390"/>
                  </a:lnTo>
                  <a:lnTo>
                    <a:pt x="832012" y="74083"/>
                  </a:lnTo>
                  <a:lnTo>
                    <a:pt x="837778" y="77470"/>
                  </a:lnTo>
                  <a:lnTo>
                    <a:pt x="857240" y="111379"/>
                  </a:lnTo>
                  <a:lnTo>
                    <a:pt x="857590" y="119126"/>
                  </a:lnTo>
                  <a:lnTo>
                    <a:pt x="857240" y="126889"/>
                  </a:lnTo>
                  <a:lnTo>
                    <a:pt x="837778" y="161036"/>
                  </a:lnTo>
                  <a:lnTo>
                    <a:pt x="826094" y="165862"/>
                  </a:lnTo>
                  <a:lnTo>
                    <a:pt x="864745" y="165862"/>
                  </a:lnTo>
                  <a:lnTo>
                    <a:pt x="880116" y="127349"/>
                  </a:lnTo>
                  <a:lnTo>
                    <a:pt x="880450" y="119126"/>
                  </a:lnTo>
                  <a:lnTo>
                    <a:pt x="880116" y="110902"/>
                  </a:lnTo>
                  <a:lnTo>
                    <a:pt x="867064" y="74591"/>
                  </a:lnTo>
                  <a:lnTo>
                    <a:pt x="864583" y="72390"/>
                  </a:lnTo>
                  <a:close/>
                </a:path>
                <a:path w="1115695" h="184785">
                  <a:moveTo>
                    <a:pt x="967419" y="53594"/>
                  </a:moveTo>
                  <a:lnTo>
                    <a:pt x="952853" y="53594"/>
                  </a:lnTo>
                  <a:lnTo>
                    <a:pt x="945664" y="54864"/>
                  </a:lnTo>
                  <a:lnTo>
                    <a:pt x="908580" y="81364"/>
                  </a:lnTo>
                  <a:lnTo>
                    <a:pt x="899690" y="119126"/>
                  </a:lnTo>
                  <a:lnTo>
                    <a:pt x="900024" y="127349"/>
                  </a:lnTo>
                  <a:lnTo>
                    <a:pt x="913229" y="163745"/>
                  </a:lnTo>
                  <a:lnTo>
                    <a:pt x="952853" y="184658"/>
                  </a:lnTo>
                  <a:lnTo>
                    <a:pt x="967419" y="184658"/>
                  </a:lnTo>
                  <a:lnTo>
                    <a:pt x="974620" y="183388"/>
                  </a:lnTo>
                  <a:lnTo>
                    <a:pt x="989009" y="178308"/>
                  </a:lnTo>
                  <a:lnTo>
                    <a:pt x="995525" y="174413"/>
                  </a:lnTo>
                  <a:lnTo>
                    <a:pt x="1004890" y="165862"/>
                  </a:lnTo>
                  <a:lnTo>
                    <a:pt x="954211" y="165862"/>
                  </a:lnTo>
                  <a:lnTo>
                    <a:pt x="948281" y="164253"/>
                  </a:lnTo>
                  <a:lnTo>
                    <a:pt x="923944" y="133921"/>
                  </a:lnTo>
                  <a:lnTo>
                    <a:pt x="922550" y="119126"/>
                  </a:lnTo>
                  <a:lnTo>
                    <a:pt x="922898" y="111379"/>
                  </a:lnTo>
                  <a:lnTo>
                    <a:pt x="942362" y="77470"/>
                  </a:lnTo>
                  <a:lnTo>
                    <a:pt x="948281" y="74083"/>
                  </a:lnTo>
                  <a:lnTo>
                    <a:pt x="954211" y="72390"/>
                  </a:lnTo>
                  <a:lnTo>
                    <a:pt x="1004727" y="72390"/>
                  </a:lnTo>
                  <a:lnTo>
                    <a:pt x="1001290" y="69342"/>
                  </a:lnTo>
                  <a:lnTo>
                    <a:pt x="995525" y="63923"/>
                  </a:lnTo>
                  <a:lnTo>
                    <a:pt x="989009" y="59944"/>
                  </a:lnTo>
                  <a:lnTo>
                    <a:pt x="974620" y="54864"/>
                  </a:lnTo>
                  <a:lnTo>
                    <a:pt x="967419" y="53594"/>
                  </a:lnTo>
                  <a:close/>
                </a:path>
                <a:path w="1115695" h="184785">
                  <a:moveTo>
                    <a:pt x="1004727" y="72390"/>
                  </a:moveTo>
                  <a:lnTo>
                    <a:pt x="966238" y="72390"/>
                  </a:lnTo>
                  <a:lnTo>
                    <a:pt x="972157" y="74083"/>
                  </a:lnTo>
                  <a:lnTo>
                    <a:pt x="977922" y="77470"/>
                  </a:lnTo>
                  <a:lnTo>
                    <a:pt x="997385" y="111379"/>
                  </a:lnTo>
                  <a:lnTo>
                    <a:pt x="997734" y="119126"/>
                  </a:lnTo>
                  <a:lnTo>
                    <a:pt x="997385" y="126889"/>
                  </a:lnTo>
                  <a:lnTo>
                    <a:pt x="977922" y="161036"/>
                  </a:lnTo>
                  <a:lnTo>
                    <a:pt x="966238" y="165862"/>
                  </a:lnTo>
                  <a:lnTo>
                    <a:pt x="1004890" y="165862"/>
                  </a:lnTo>
                  <a:lnTo>
                    <a:pt x="1020261" y="127349"/>
                  </a:lnTo>
                  <a:lnTo>
                    <a:pt x="1020594" y="119126"/>
                  </a:lnTo>
                  <a:lnTo>
                    <a:pt x="1020261" y="110902"/>
                  </a:lnTo>
                  <a:lnTo>
                    <a:pt x="1007209" y="74591"/>
                  </a:lnTo>
                  <a:lnTo>
                    <a:pt x="1004727" y="72390"/>
                  </a:lnTo>
                  <a:close/>
                </a:path>
                <a:path w="1115695" h="184785">
                  <a:moveTo>
                    <a:pt x="1063457" y="55626"/>
                  </a:moveTo>
                  <a:lnTo>
                    <a:pt x="1047963" y="55626"/>
                  </a:lnTo>
                  <a:lnTo>
                    <a:pt x="1047963" y="181610"/>
                  </a:lnTo>
                  <a:lnTo>
                    <a:pt x="1069299" y="181610"/>
                  </a:lnTo>
                  <a:lnTo>
                    <a:pt x="1069299" y="127508"/>
                  </a:lnTo>
                  <a:lnTo>
                    <a:pt x="1069823" y="116459"/>
                  </a:lnTo>
                  <a:lnTo>
                    <a:pt x="1089555" y="80581"/>
                  </a:lnTo>
                  <a:lnTo>
                    <a:pt x="1093935" y="78994"/>
                  </a:lnTo>
                  <a:lnTo>
                    <a:pt x="1070315" y="78994"/>
                  </a:lnTo>
                  <a:lnTo>
                    <a:pt x="1063457" y="55626"/>
                  </a:lnTo>
                  <a:close/>
                </a:path>
                <a:path w="1115695" h="184785">
                  <a:moveTo>
                    <a:pt x="1115273" y="53594"/>
                  </a:moveTo>
                  <a:lnTo>
                    <a:pt x="1078062" y="68707"/>
                  </a:lnTo>
                  <a:lnTo>
                    <a:pt x="1070315" y="78994"/>
                  </a:lnTo>
                  <a:lnTo>
                    <a:pt x="1093935" y="78994"/>
                  </a:lnTo>
                  <a:lnTo>
                    <a:pt x="1097923" y="77549"/>
                  </a:lnTo>
                  <a:lnTo>
                    <a:pt x="1107907" y="75946"/>
                  </a:lnTo>
                  <a:lnTo>
                    <a:pt x="1109088" y="75776"/>
                  </a:lnTo>
                  <a:lnTo>
                    <a:pt x="1110282" y="75692"/>
                  </a:lnTo>
                  <a:lnTo>
                    <a:pt x="1115273" y="75692"/>
                  </a:lnTo>
                  <a:lnTo>
                    <a:pt x="1115273" y="53594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8057" y="3535678"/>
              <a:ext cx="1461016" cy="17576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600" y="2527300"/>
              <a:ext cx="2705100" cy="317500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329705" y="2117089"/>
              <a:ext cx="901065" cy="184785"/>
            </a:xfrm>
            <a:custGeom>
              <a:avLst/>
              <a:gdLst/>
              <a:ahLst/>
              <a:cxnLst/>
              <a:rect l="l" t="t" r="r" b="b"/>
              <a:pathLst>
                <a:path w="901065" h="184785">
                  <a:moveTo>
                    <a:pt x="21081" y="137160"/>
                  </a:moveTo>
                  <a:lnTo>
                    <a:pt x="0" y="143256"/>
                  </a:lnTo>
                  <a:lnTo>
                    <a:pt x="2031" y="150876"/>
                  </a:lnTo>
                  <a:lnTo>
                    <a:pt x="5419" y="157818"/>
                  </a:lnTo>
                  <a:lnTo>
                    <a:pt x="35607" y="181515"/>
                  </a:lnTo>
                  <a:lnTo>
                    <a:pt x="58419" y="184658"/>
                  </a:lnTo>
                  <a:lnTo>
                    <a:pt x="66405" y="184309"/>
                  </a:lnTo>
                  <a:lnTo>
                    <a:pt x="106600" y="167544"/>
                  </a:lnTo>
                  <a:lnTo>
                    <a:pt x="107192" y="166878"/>
                  </a:lnTo>
                  <a:lnTo>
                    <a:pt x="58674" y="166878"/>
                  </a:lnTo>
                  <a:lnTo>
                    <a:pt x="50904" y="166354"/>
                  </a:lnTo>
                  <a:lnTo>
                    <a:pt x="22945" y="145965"/>
                  </a:lnTo>
                  <a:lnTo>
                    <a:pt x="21081" y="137160"/>
                  </a:lnTo>
                  <a:close/>
                </a:path>
                <a:path w="901065" h="184785">
                  <a:moveTo>
                    <a:pt x="107241" y="26670"/>
                  </a:moveTo>
                  <a:lnTo>
                    <a:pt x="68665" y="26670"/>
                  </a:lnTo>
                  <a:lnTo>
                    <a:pt x="76368" y="29040"/>
                  </a:lnTo>
                  <a:lnTo>
                    <a:pt x="82803" y="33782"/>
                  </a:lnTo>
                  <a:lnTo>
                    <a:pt x="89407" y="38354"/>
                  </a:lnTo>
                  <a:lnTo>
                    <a:pt x="92709" y="45212"/>
                  </a:lnTo>
                  <a:lnTo>
                    <a:pt x="92709" y="60960"/>
                  </a:lnTo>
                  <a:lnTo>
                    <a:pt x="54524" y="82296"/>
                  </a:lnTo>
                  <a:lnTo>
                    <a:pt x="49444" y="82550"/>
                  </a:lnTo>
                  <a:lnTo>
                    <a:pt x="44703" y="82550"/>
                  </a:lnTo>
                  <a:lnTo>
                    <a:pt x="44703" y="101854"/>
                  </a:lnTo>
                  <a:lnTo>
                    <a:pt x="47412" y="101854"/>
                  </a:lnTo>
                  <a:lnTo>
                    <a:pt x="50885" y="101938"/>
                  </a:lnTo>
                  <a:lnTo>
                    <a:pt x="90255" y="114130"/>
                  </a:lnTo>
                  <a:lnTo>
                    <a:pt x="92963" y="118364"/>
                  </a:lnTo>
                  <a:lnTo>
                    <a:pt x="95672" y="122428"/>
                  </a:lnTo>
                  <a:lnTo>
                    <a:pt x="96918" y="127254"/>
                  </a:lnTo>
                  <a:lnTo>
                    <a:pt x="97028" y="134112"/>
                  </a:lnTo>
                  <a:lnTo>
                    <a:pt x="96345" y="141541"/>
                  </a:lnTo>
                  <a:lnTo>
                    <a:pt x="66675" y="166354"/>
                  </a:lnTo>
                  <a:lnTo>
                    <a:pt x="58674" y="166878"/>
                  </a:lnTo>
                  <a:lnTo>
                    <a:pt x="107192" y="166878"/>
                  </a:lnTo>
                  <a:lnTo>
                    <a:pt x="119887" y="133858"/>
                  </a:lnTo>
                  <a:lnTo>
                    <a:pt x="119459" y="127254"/>
                  </a:lnTo>
                  <a:lnTo>
                    <a:pt x="96123" y="94726"/>
                  </a:lnTo>
                  <a:lnTo>
                    <a:pt x="87375" y="91440"/>
                  </a:lnTo>
                  <a:lnTo>
                    <a:pt x="93710" y="88344"/>
                  </a:lnTo>
                  <a:lnTo>
                    <a:pt x="115062" y="52070"/>
                  </a:lnTo>
                  <a:lnTo>
                    <a:pt x="114585" y="44593"/>
                  </a:lnTo>
                  <a:lnTo>
                    <a:pt x="113156" y="37909"/>
                  </a:lnTo>
                  <a:lnTo>
                    <a:pt x="110775" y="32020"/>
                  </a:lnTo>
                  <a:lnTo>
                    <a:pt x="107441" y="26924"/>
                  </a:lnTo>
                  <a:lnTo>
                    <a:pt x="107241" y="26670"/>
                  </a:lnTo>
                  <a:close/>
                </a:path>
                <a:path w="901065" h="184785">
                  <a:moveTo>
                    <a:pt x="60197" y="8890"/>
                  </a:moveTo>
                  <a:lnTo>
                    <a:pt x="21843" y="20066"/>
                  </a:lnTo>
                  <a:lnTo>
                    <a:pt x="2540" y="49022"/>
                  </a:lnTo>
                  <a:lnTo>
                    <a:pt x="23368" y="55118"/>
                  </a:lnTo>
                  <a:lnTo>
                    <a:pt x="25060" y="46651"/>
                  </a:lnTo>
                  <a:lnTo>
                    <a:pt x="28956" y="39793"/>
                  </a:lnTo>
                  <a:lnTo>
                    <a:pt x="59690" y="26670"/>
                  </a:lnTo>
                  <a:lnTo>
                    <a:pt x="107241" y="26670"/>
                  </a:lnTo>
                  <a:lnTo>
                    <a:pt x="102362" y="20489"/>
                  </a:lnTo>
                  <a:lnTo>
                    <a:pt x="67421" y="9159"/>
                  </a:lnTo>
                  <a:lnTo>
                    <a:pt x="60197" y="8890"/>
                  </a:lnTo>
                  <a:close/>
                </a:path>
                <a:path w="901065" h="184785">
                  <a:moveTo>
                    <a:pt x="200709" y="11938"/>
                  </a:moveTo>
                  <a:lnTo>
                    <a:pt x="154481" y="11938"/>
                  </a:lnTo>
                  <a:lnTo>
                    <a:pt x="154481" y="181610"/>
                  </a:lnTo>
                  <a:lnTo>
                    <a:pt x="200709" y="181610"/>
                  </a:lnTo>
                  <a:lnTo>
                    <a:pt x="210649" y="181356"/>
                  </a:lnTo>
                  <a:lnTo>
                    <a:pt x="253673" y="171894"/>
                  </a:lnTo>
                  <a:lnTo>
                    <a:pt x="269489" y="161544"/>
                  </a:lnTo>
                  <a:lnTo>
                    <a:pt x="178357" y="161544"/>
                  </a:lnTo>
                  <a:lnTo>
                    <a:pt x="178357" y="32004"/>
                  </a:lnTo>
                  <a:lnTo>
                    <a:pt x="269530" y="32004"/>
                  </a:lnTo>
                  <a:lnTo>
                    <a:pt x="267257" y="29972"/>
                  </a:lnTo>
                  <a:lnTo>
                    <a:pt x="229189" y="14366"/>
                  </a:lnTo>
                  <a:lnTo>
                    <a:pt x="210649" y="12207"/>
                  </a:lnTo>
                  <a:lnTo>
                    <a:pt x="200709" y="11938"/>
                  </a:lnTo>
                  <a:close/>
                </a:path>
                <a:path w="901065" h="184785">
                  <a:moveTo>
                    <a:pt x="269530" y="32004"/>
                  </a:moveTo>
                  <a:lnTo>
                    <a:pt x="200201" y="32004"/>
                  </a:lnTo>
                  <a:lnTo>
                    <a:pt x="206745" y="32147"/>
                  </a:lnTo>
                  <a:lnTo>
                    <a:pt x="213158" y="32576"/>
                  </a:lnTo>
                  <a:lnTo>
                    <a:pt x="219443" y="33290"/>
                  </a:lnTo>
                  <a:lnTo>
                    <a:pt x="233907" y="35644"/>
                  </a:lnTo>
                  <a:lnTo>
                    <a:pt x="241273" y="38523"/>
                  </a:lnTo>
                  <a:lnTo>
                    <a:pt x="247699" y="42926"/>
                  </a:lnTo>
                  <a:lnTo>
                    <a:pt x="254303" y="47159"/>
                  </a:lnTo>
                  <a:lnTo>
                    <a:pt x="268671" y="86280"/>
                  </a:lnTo>
                  <a:lnTo>
                    <a:pt x="269035" y="96520"/>
                  </a:lnTo>
                  <a:lnTo>
                    <a:pt x="268671" y="106791"/>
                  </a:lnTo>
                  <a:lnTo>
                    <a:pt x="254303" y="146473"/>
                  </a:lnTo>
                  <a:lnTo>
                    <a:pt x="213158" y="161036"/>
                  </a:lnTo>
                  <a:lnTo>
                    <a:pt x="200201" y="161544"/>
                  </a:lnTo>
                  <a:lnTo>
                    <a:pt x="269489" y="161544"/>
                  </a:lnTo>
                  <a:lnTo>
                    <a:pt x="289561" y="128667"/>
                  </a:lnTo>
                  <a:lnTo>
                    <a:pt x="293419" y="96520"/>
                  </a:lnTo>
                  <a:lnTo>
                    <a:pt x="292990" y="84947"/>
                  </a:lnTo>
                  <a:lnTo>
                    <a:pt x="278309" y="41338"/>
                  </a:lnTo>
                  <a:lnTo>
                    <a:pt x="273134" y="35226"/>
                  </a:lnTo>
                  <a:lnTo>
                    <a:pt x="269530" y="32004"/>
                  </a:lnTo>
                  <a:close/>
                </a:path>
                <a:path w="901065" h="184785">
                  <a:moveTo>
                    <a:pt x="405979" y="11938"/>
                  </a:moveTo>
                  <a:lnTo>
                    <a:pt x="379817" y="11938"/>
                  </a:lnTo>
                  <a:lnTo>
                    <a:pt x="437983" y="181610"/>
                  </a:lnTo>
                  <a:lnTo>
                    <a:pt x="465923" y="181610"/>
                  </a:lnTo>
                  <a:lnTo>
                    <a:pt x="475543" y="153670"/>
                  </a:lnTo>
                  <a:lnTo>
                    <a:pt x="451953" y="153670"/>
                  </a:lnTo>
                  <a:lnTo>
                    <a:pt x="405979" y="11938"/>
                  </a:lnTo>
                  <a:close/>
                </a:path>
                <a:path w="901065" h="184785">
                  <a:moveTo>
                    <a:pt x="524343" y="11938"/>
                  </a:moveTo>
                  <a:lnTo>
                    <a:pt x="498181" y="11938"/>
                  </a:lnTo>
                  <a:lnTo>
                    <a:pt x="451953" y="153670"/>
                  </a:lnTo>
                  <a:lnTo>
                    <a:pt x="475543" y="153670"/>
                  </a:lnTo>
                  <a:lnTo>
                    <a:pt x="524343" y="11938"/>
                  </a:lnTo>
                  <a:close/>
                </a:path>
                <a:path w="901065" h="184785">
                  <a:moveTo>
                    <a:pt x="570876" y="0"/>
                  </a:moveTo>
                  <a:lnTo>
                    <a:pt x="562240" y="0"/>
                  </a:lnTo>
                  <a:lnTo>
                    <a:pt x="558519" y="1524"/>
                  </a:lnTo>
                  <a:lnTo>
                    <a:pt x="555293" y="4572"/>
                  </a:lnTo>
                  <a:lnTo>
                    <a:pt x="552245" y="7620"/>
                  </a:lnTo>
                  <a:lnTo>
                    <a:pt x="550721" y="11345"/>
                  </a:lnTo>
                  <a:lnTo>
                    <a:pt x="550721" y="20150"/>
                  </a:lnTo>
                  <a:lnTo>
                    <a:pt x="552245" y="23960"/>
                  </a:lnTo>
                  <a:lnTo>
                    <a:pt x="555293" y="27178"/>
                  </a:lnTo>
                  <a:lnTo>
                    <a:pt x="558519" y="30226"/>
                  </a:lnTo>
                  <a:lnTo>
                    <a:pt x="562240" y="31750"/>
                  </a:lnTo>
                  <a:lnTo>
                    <a:pt x="570876" y="31750"/>
                  </a:lnTo>
                  <a:lnTo>
                    <a:pt x="574597" y="30226"/>
                  </a:lnTo>
                  <a:lnTo>
                    <a:pt x="580871" y="23960"/>
                  </a:lnTo>
                  <a:lnTo>
                    <a:pt x="582471" y="20150"/>
                  </a:lnTo>
                  <a:lnTo>
                    <a:pt x="582471" y="11345"/>
                  </a:lnTo>
                  <a:lnTo>
                    <a:pt x="580871" y="7620"/>
                  </a:lnTo>
                  <a:lnTo>
                    <a:pt x="577645" y="4572"/>
                  </a:lnTo>
                  <a:lnTo>
                    <a:pt x="574597" y="1524"/>
                  </a:lnTo>
                  <a:lnTo>
                    <a:pt x="570876" y="0"/>
                  </a:lnTo>
                  <a:close/>
                </a:path>
                <a:path w="901065" h="184785">
                  <a:moveTo>
                    <a:pt x="577137" y="55626"/>
                  </a:moveTo>
                  <a:lnTo>
                    <a:pt x="538275" y="55626"/>
                  </a:lnTo>
                  <a:lnTo>
                    <a:pt x="538275" y="72644"/>
                  </a:lnTo>
                  <a:lnTo>
                    <a:pt x="555801" y="72644"/>
                  </a:lnTo>
                  <a:lnTo>
                    <a:pt x="555801" y="181610"/>
                  </a:lnTo>
                  <a:lnTo>
                    <a:pt x="577137" y="181610"/>
                  </a:lnTo>
                  <a:lnTo>
                    <a:pt x="577137" y="55626"/>
                  </a:lnTo>
                  <a:close/>
                </a:path>
                <a:path w="901065" h="184785">
                  <a:moveTo>
                    <a:pt x="668412" y="53594"/>
                  </a:moveTo>
                  <a:lnTo>
                    <a:pt x="630660" y="66087"/>
                  </a:lnTo>
                  <a:lnTo>
                    <a:pt x="609228" y="100203"/>
                  </a:lnTo>
                  <a:lnTo>
                    <a:pt x="607198" y="118872"/>
                  </a:lnTo>
                  <a:lnTo>
                    <a:pt x="607641" y="127921"/>
                  </a:lnTo>
                  <a:lnTo>
                    <a:pt x="623260" y="165671"/>
                  </a:lnTo>
                  <a:lnTo>
                    <a:pt x="659395" y="184118"/>
                  </a:lnTo>
                  <a:lnTo>
                    <a:pt x="668920" y="184658"/>
                  </a:lnTo>
                  <a:lnTo>
                    <a:pt x="677490" y="184213"/>
                  </a:lnTo>
                  <a:lnTo>
                    <a:pt x="714087" y="165862"/>
                  </a:lnTo>
                  <a:lnTo>
                    <a:pt x="663840" y="165862"/>
                  </a:lnTo>
                  <a:lnTo>
                    <a:pt x="658328" y="164676"/>
                  </a:lnTo>
                  <a:lnTo>
                    <a:pt x="630672" y="131921"/>
                  </a:lnTo>
                  <a:lnTo>
                    <a:pt x="630058" y="124460"/>
                  </a:lnTo>
                  <a:lnTo>
                    <a:pt x="727086" y="124460"/>
                  </a:lnTo>
                  <a:lnTo>
                    <a:pt x="727305" y="117776"/>
                  </a:lnTo>
                  <a:lnTo>
                    <a:pt x="726954" y="111188"/>
                  </a:lnTo>
                  <a:lnTo>
                    <a:pt x="726423" y="107442"/>
                  </a:lnTo>
                  <a:lnTo>
                    <a:pt x="630312" y="107442"/>
                  </a:lnTo>
                  <a:lnTo>
                    <a:pt x="630985" y="98975"/>
                  </a:lnTo>
                  <a:lnTo>
                    <a:pt x="662138" y="71882"/>
                  </a:lnTo>
                  <a:lnTo>
                    <a:pt x="710860" y="71882"/>
                  </a:lnTo>
                  <a:lnTo>
                    <a:pt x="708709" y="68918"/>
                  </a:lnTo>
                  <a:lnTo>
                    <a:pt x="675679" y="53975"/>
                  </a:lnTo>
                  <a:lnTo>
                    <a:pt x="668412" y="53594"/>
                  </a:lnTo>
                  <a:close/>
                </a:path>
                <a:path w="901065" h="184785">
                  <a:moveTo>
                    <a:pt x="698384" y="153416"/>
                  </a:moveTo>
                  <a:lnTo>
                    <a:pt x="676032" y="165862"/>
                  </a:lnTo>
                  <a:lnTo>
                    <a:pt x="714087" y="165862"/>
                  </a:lnTo>
                  <a:lnTo>
                    <a:pt x="715205" y="164676"/>
                  </a:lnTo>
                  <a:lnTo>
                    <a:pt x="718958" y="159512"/>
                  </a:lnTo>
                  <a:lnTo>
                    <a:pt x="698384" y="153416"/>
                  </a:lnTo>
                  <a:close/>
                </a:path>
                <a:path w="901065" h="184785">
                  <a:moveTo>
                    <a:pt x="710860" y="71882"/>
                  </a:moveTo>
                  <a:lnTo>
                    <a:pt x="675854" y="71882"/>
                  </a:lnTo>
                  <a:lnTo>
                    <a:pt x="682204" y="73660"/>
                  </a:lnTo>
                  <a:lnTo>
                    <a:pt x="687462" y="77216"/>
                  </a:lnTo>
                  <a:lnTo>
                    <a:pt x="692872" y="80602"/>
                  </a:lnTo>
                  <a:lnTo>
                    <a:pt x="697025" y="85005"/>
                  </a:lnTo>
                  <a:lnTo>
                    <a:pt x="699908" y="90424"/>
                  </a:lnTo>
                  <a:lnTo>
                    <a:pt x="702956" y="95842"/>
                  </a:lnTo>
                  <a:lnTo>
                    <a:pt x="704480" y="101515"/>
                  </a:lnTo>
                  <a:lnTo>
                    <a:pt x="704480" y="107442"/>
                  </a:lnTo>
                  <a:lnTo>
                    <a:pt x="726423" y="107442"/>
                  </a:lnTo>
                  <a:lnTo>
                    <a:pt x="713624" y="75692"/>
                  </a:lnTo>
                  <a:lnTo>
                    <a:pt x="710860" y="71882"/>
                  </a:lnTo>
                  <a:close/>
                </a:path>
                <a:path w="901065" h="184785">
                  <a:moveTo>
                    <a:pt x="757325" y="55626"/>
                  </a:moveTo>
                  <a:lnTo>
                    <a:pt x="734465" y="55626"/>
                  </a:lnTo>
                  <a:lnTo>
                    <a:pt x="770787" y="181610"/>
                  </a:lnTo>
                  <a:lnTo>
                    <a:pt x="790091" y="181610"/>
                  </a:lnTo>
                  <a:lnTo>
                    <a:pt x="798960" y="148844"/>
                  </a:lnTo>
                  <a:lnTo>
                    <a:pt x="781455" y="148844"/>
                  </a:lnTo>
                  <a:lnTo>
                    <a:pt x="757325" y="55626"/>
                  </a:lnTo>
                  <a:close/>
                </a:path>
                <a:path w="901065" h="184785">
                  <a:moveTo>
                    <a:pt x="835278" y="80264"/>
                  </a:moveTo>
                  <a:lnTo>
                    <a:pt x="817523" y="80264"/>
                  </a:lnTo>
                  <a:lnTo>
                    <a:pt x="844955" y="181610"/>
                  </a:lnTo>
                  <a:lnTo>
                    <a:pt x="864513" y="181610"/>
                  </a:lnTo>
                  <a:lnTo>
                    <a:pt x="873893" y="148844"/>
                  </a:lnTo>
                  <a:lnTo>
                    <a:pt x="853591" y="148844"/>
                  </a:lnTo>
                  <a:lnTo>
                    <a:pt x="835278" y="80264"/>
                  </a:lnTo>
                  <a:close/>
                </a:path>
                <a:path w="901065" h="184785">
                  <a:moveTo>
                    <a:pt x="828699" y="55626"/>
                  </a:moveTo>
                  <a:lnTo>
                    <a:pt x="806601" y="55626"/>
                  </a:lnTo>
                  <a:lnTo>
                    <a:pt x="781455" y="148844"/>
                  </a:lnTo>
                  <a:lnTo>
                    <a:pt x="798960" y="148844"/>
                  </a:lnTo>
                  <a:lnTo>
                    <a:pt x="817523" y="80264"/>
                  </a:lnTo>
                  <a:lnTo>
                    <a:pt x="835278" y="80264"/>
                  </a:lnTo>
                  <a:lnTo>
                    <a:pt x="828699" y="55626"/>
                  </a:lnTo>
                  <a:close/>
                </a:path>
                <a:path w="901065" h="184785">
                  <a:moveTo>
                    <a:pt x="900581" y="55626"/>
                  </a:moveTo>
                  <a:lnTo>
                    <a:pt x="877721" y="55626"/>
                  </a:lnTo>
                  <a:lnTo>
                    <a:pt x="853591" y="148844"/>
                  </a:lnTo>
                  <a:lnTo>
                    <a:pt x="873893" y="148844"/>
                  </a:lnTo>
                  <a:lnTo>
                    <a:pt x="900581" y="5562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9619" y="1443227"/>
              <a:ext cx="2215214" cy="210565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12700" y="1816100"/>
              <a:ext cx="3086100" cy="25400"/>
            </a:xfrm>
            <a:custGeom>
              <a:avLst/>
              <a:gdLst/>
              <a:ahLst/>
              <a:cxnLst/>
              <a:rect l="l" t="t" r="r" b="b"/>
              <a:pathLst>
                <a:path w="3086100" h="25400">
                  <a:moveTo>
                    <a:pt x="30861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3086100" y="25400"/>
                  </a:lnTo>
                  <a:lnTo>
                    <a:pt x="3086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6885" y="909981"/>
              <a:ext cx="173929" cy="17392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4500" y="10287000"/>
              <a:ext cx="2235200" cy="5207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95300" y="901700"/>
              <a:ext cx="4343400" cy="2044700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14084300" y="1193799"/>
              <a:ext cx="3251200" cy="711200"/>
            </a:xfrm>
            <a:custGeom>
              <a:avLst/>
              <a:gdLst/>
              <a:ahLst/>
              <a:cxnLst/>
              <a:rect l="l" t="t" r="r" b="b"/>
              <a:pathLst>
                <a:path w="3251200" h="711200">
                  <a:moveTo>
                    <a:pt x="3251200" y="685800"/>
                  </a:moveTo>
                  <a:lnTo>
                    <a:pt x="2363393" y="685800"/>
                  </a:lnTo>
                  <a:lnTo>
                    <a:pt x="2363393" y="130810"/>
                  </a:lnTo>
                  <a:lnTo>
                    <a:pt x="2350693" y="130810"/>
                  </a:lnTo>
                  <a:lnTo>
                    <a:pt x="2350693" y="130302"/>
                  </a:lnTo>
                  <a:lnTo>
                    <a:pt x="2363393" y="130302"/>
                  </a:lnTo>
                  <a:lnTo>
                    <a:pt x="2363393" y="104902"/>
                  </a:lnTo>
                  <a:lnTo>
                    <a:pt x="2350693" y="104902"/>
                  </a:lnTo>
                  <a:lnTo>
                    <a:pt x="2350693" y="105410"/>
                  </a:lnTo>
                  <a:lnTo>
                    <a:pt x="1462062" y="105410"/>
                  </a:lnTo>
                  <a:lnTo>
                    <a:pt x="1449362" y="105410"/>
                  </a:lnTo>
                  <a:lnTo>
                    <a:pt x="1449362" y="130810"/>
                  </a:lnTo>
                  <a:lnTo>
                    <a:pt x="1449362" y="685800"/>
                  </a:lnTo>
                  <a:lnTo>
                    <a:pt x="25400" y="685800"/>
                  </a:lnTo>
                  <a:lnTo>
                    <a:pt x="25400" y="0"/>
                  </a:lnTo>
                  <a:lnTo>
                    <a:pt x="0" y="0"/>
                  </a:lnTo>
                  <a:lnTo>
                    <a:pt x="0" y="685800"/>
                  </a:lnTo>
                  <a:lnTo>
                    <a:pt x="0" y="711200"/>
                  </a:lnTo>
                  <a:lnTo>
                    <a:pt x="12700" y="711200"/>
                  </a:lnTo>
                  <a:lnTo>
                    <a:pt x="1462062" y="711200"/>
                  </a:lnTo>
                  <a:lnTo>
                    <a:pt x="1474762" y="711200"/>
                  </a:lnTo>
                  <a:lnTo>
                    <a:pt x="1474762" y="685800"/>
                  </a:lnTo>
                  <a:lnTo>
                    <a:pt x="1474762" y="130810"/>
                  </a:lnTo>
                  <a:lnTo>
                    <a:pt x="1474762" y="130302"/>
                  </a:lnTo>
                  <a:lnTo>
                    <a:pt x="2337993" y="130302"/>
                  </a:lnTo>
                  <a:lnTo>
                    <a:pt x="2337993" y="130810"/>
                  </a:lnTo>
                  <a:lnTo>
                    <a:pt x="2337993" y="685800"/>
                  </a:lnTo>
                  <a:lnTo>
                    <a:pt x="2337993" y="711200"/>
                  </a:lnTo>
                  <a:lnTo>
                    <a:pt x="2350693" y="711200"/>
                  </a:lnTo>
                  <a:lnTo>
                    <a:pt x="3251200" y="711200"/>
                  </a:lnTo>
                  <a:lnTo>
                    <a:pt x="3251200" y="698500"/>
                  </a:lnTo>
                  <a:lnTo>
                    <a:pt x="3251200" y="68580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770100" y="1841500"/>
              <a:ext cx="101600" cy="11430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21537" y="1726908"/>
              <a:ext cx="352951" cy="319296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481300" y="1828800"/>
              <a:ext cx="127000" cy="12700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925800" y="1244600"/>
              <a:ext cx="127000" cy="127000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13385800" y="1885949"/>
              <a:ext cx="3054350" cy="635000"/>
            </a:xfrm>
            <a:custGeom>
              <a:avLst/>
              <a:gdLst/>
              <a:ahLst/>
              <a:cxnLst/>
              <a:rect l="l" t="t" r="r" b="b"/>
              <a:pathLst>
                <a:path w="3054350" h="635000">
                  <a:moveTo>
                    <a:pt x="41910" y="2844"/>
                  </a:moveTo>
                  <a:lnTo>
                    <a:pt x="39065" y="0"/>
                  </a:lnTo>
                  <a:lnTo>
                    <a:pt x="3556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35560" y="12700"/>
                  </a:lnTo>
                  <a:lnTo>
                    <a:pt x="39065" y="12700"/>
                  </a:lnTo>
                  <a:lnTo>
                    <a:pt x="41910" y="9867"/>
                  </a:lnTo>
                  <a:lnTo>
                    <a:pt x="41910" y="2844"/>
                  </a:lnTo>
                  <a:close/>
                </a:path>
                <a:path w="3054350" h="635000">
                  <a:moveTo>
                    <a:pt x="184150" y="2844"/>
                  </a:moveTo>
                  <a:lnTo>
                    <a:pt x="181305" y="0"/>
                  </a:lnTo>
                  <a:lnTo>
                    <a:pt x="177800" y="0"/>
                  </a:lnTo>
                  <a:lnTo>
                    <a:pt x="106680" y="0"/>
                  </a:lnTo>
                  <a:lnTo>
                    <a:pt x="103162" y="0"/>
                  </a:lnTo>
                  <a:lnTo>
                    <a:pt x="100330" y="2844"/>
                  </a:lnTo>
                  <a:lnTo>
                    <a:pt x="100330" y="9867"/>
                  </a:lnTo>
                  <a:lnTo>
                    <a:pt x="103162" y="12700"/>
                  </a:lnTo>
                  <a:lnTo>
                    <a:pt x="106680" y="12700"/>
                  </a:lnTo>
                  <a:lnTo>
                    <a:pt x="177800" y="12700"/>
                  </a:lnTo>
                  <a:lnTo>
                    <a:pt x="181305" y="12700"/>
                  </a:lnTo>
                  <a:lnTo>
                    <a:pt x="184150" y="9867"/>
                  </a:lnTo>
                  <a:lnTo>
                    <a:pt x="184150" y="2844"/>
                  </a:lnTo>
                  <a:close/>
                </a:path>
                <a:path w="3054350" h="635000">
                  <a:moveTo>
                    <a:pt x="326390" y="2844"/>
                  </a:moveTo>
                  <a:lnTo>
                    <a:pt x="323545" y="0"/>
                  </a:lnTo>
                  <a:lnTo>
                    <a:pt x="320040" y="0"/>
                  </a:lnTo>
                  <a:lnTo>
                    <a:pt x="248920" y="0"/>
                  </a:lnTo>
                  <a:lnTo>
                    <a:pt x="245402" y="0"/>
                  </a:lnTo>
                  <a:lnTo>
                    <a:pt x="242570" y="2844"/>
                  </a:lnTo>
                  <a:lnTo>
                    <a:pt x="242570" y="9867"/>
                  </a:lnTo>
                  <a:lnTo>
                    <a:pt x="245402" y="12700"/>
                  </a:lnTo>
                  <a:lnTo>
                    <a:pt x="248920" y="12700"/>
                  </a:lnTo>
                  <a:lnTo>
                    <a:pt x="320040" y="12700"/>
                  </a:lnTo>
                  <a:lnTo>
                    <a:pt x="323545" y="12700"/>
                  </a:lnTo>
                  <a:lnTo>
                    <a:pt x="326390" y="9867"/>
                  </a:lnTo>
                  <a:lnTo>
                    <a:pt x="326390" y="2844"/>
                  </a:lnTo>
                  <a:close/>
                </a:path>
                <a:path w="3054350" h="635000">
                  <a:moveTo>
                    <a:pt x="468630" y="2844"/>
                  </a:moveTo>
                  <a:lnTo>
                    <a:pt x="465785" y="0"/>
                  </a:lnTo>
                  <a:lnTo>
                    <a:pt x="462280" y="0"/>
                  </a:lnTo>
                  <a:lnTo>
                    <a:pt x="391160" y="0"/>
                  </a:lnTo>
                  <a:lnTo>
                    <a:pt x="387642" y="0"/>
                  </a:lnTo>
                  <a:lnTo>
                    <a:pt x="384810" y="2844"/>
                  </a:lnTo>
                  <a:lnTo>
                    <a:pt x="384810" y="9867"/>
                  </a:lnTo>
                  <a:lnTo>
                    <a:pt x="387642" y="12700"/>
                  </a:lnTo>
                  <a:lnTo>
                    <a:pt x="391160" y="12700"/>
                  </a:lnTo>
                  <a:lnTo>
                    <a:pt x="462280" y="12700"/>
                  </a:lnTo>
                  <a:lnTo>
                    <a:pt x="465785" y="12700"/>
                  </a:lnTo>
                  <a:lnTo>
                    <a:pt x="468630" y="9867"/>
                  </a:lnTo>
                  <a:lnTo>
                    <a:pt x="468630" y="2844"/>
                  </a:lnTo>
                  <a:close/>
                </a:path>
                <a:path w="3054350" h="635000">
                  <a:moveTo>
                    <a:pt x="610870" y="2844"/>
                  </a:moveTo>
                  <a:lnTo>
                    <a:pt x="608025" y="0"/>
                  </a:lnTo>
                  <a:lnTo>
                    <a:pt x="604520" y="0"/>
                  </a:lnTo>
                  <a:lnTo>
                    <a:pt x="533400" y="0"/>
                  </a:lnTo>
                  <a:lnTo>
                    <a:pt x="529882" y="0"/>
                  </a:lnTo>
                  <a:lnTo>
                    <a:pt x="527050" y="2844"/>
                  </a:lnTo>
                  <a:lnTo>
                    <a:pt x="527050" y="9867"/>
                  </a:lnTo>
                  <a:lnTo>
                    <a:pt x="529882" y="12700"/>
                  </a:lnTo>
                  <a:lnTo>
                    <a:pt x="533400" y="12700"/>
                  </a:lnTo>
                  <a:lnTo>
                    <a:pt x="604520" y="12700"/>
                  </a:lnTo>
                  <a:lnTo>
                    <a:pt x="608025" y="12700"/>
                  </a:lnTo>
                  <a:lnTo>
                    <a:pt x="610870" y="9867"/>
                  </a:lnTo>
                  <a:lnTo>
                    <a:pt x="610870" y="2844"/>
                  </a:lnTo>
                  <a:close/>
                </a:path>
                <a:path w="3054350" h="635000">
                  <a:moveTo>
                    <a:pt x="711200" y="0"/>
                  </a:moveTo>
                  <a:lnTo>
                    <a:pt x="675640" y="0"/>
                  </a:lnTo>
                  <a:lnTo>
                    <a:pt x="672122" y="0"/>
                  </a:lnTo>
                  <a:lnTo>
                    <a:pt x="669290" y="2844"/>
                  </a:lnTo>
                  <a:lnTo>
                    <a:pt x="669290" y="9867"/>
                  </a:lnTo>
                  <a:lnTo>
                    <a:pt x="672122" y="12700"/>
                  </a:lnTo>
                  <a:lnTo>
                    <a:pt x="675640" y="12700"/>
                  </a:lnTo>
                  <a:lnTo>
                    <a:pt x="711200" y="12700"/>
                  </a:lnTo>
                  <a:lnTo>
                    <a:pt x="711200" y="0"/>
                  </a:lnTo>
                  <a:close/>
                </a:path>
                <a:path w="3054350" h="635000">
                  <a:moveTo>
                    <a:pt x="1009650" y="434187"/>
                  </a:moveTo>
                  <a:lnTo>
                    <a:pt x="996950" y="434187"/>
                  </a:lnTo>
                  <a:lnTo>
                    <a:pt x="996950" y="511975"/>
                  </a:lnTo>
                  <a:lnTo>
                    <a:pt x="1009650" y="511975"/>
                  </a:lnTo>
                  <a:lnTo>
                    <a:pt x="1009650" y="434187"/>
                  </a:lnTo>
                  <a:close/>
                </a:path>
                <a:path w="3054350" h="635000">
                  <a:moveTo>
                    <a:pt x="1009650" y="278612"/>
                  </a:moveTo>
                  <a:lnTo>
                    <a:pt x="996950" y="278612"/>
                  </a:lnTo>
                  <a:lnTo>
                    <a:pt x="996950" y="356400"/>
                  </a:lnTo>
                  <a:lnTo>
                    <a:pt x="1009650" y="356400"/>
                  </a:lnTo>
                  <a:lnTo>
                    <a:pt x="1009650" y="278612"/>
                  </a:lnTo>
                  <a:close/>
                </a:path>
                <a:path w="3054350" h="635000">
                  <a:moveTo>
                    <a:pt x="1009650" y="123037"/>
                  </a:moveTo>
                  <a:lnTo>
                    <a:pt x="996950" y="123037"/>
                  </a:lnTo>
                  <a:lnTo>
                    <a:pt x="996950" y="200825"/>
                  </a:lnTo>
                  <a:lnTo>
                    <a:pt x="1009650" y="200825"/>
                  </a:lnTo>
                  <a:lnTo>
                    <a:pt x="1009650" y="123037"/>
                  </a:lnTo>
                  <a:close/>
                </a:path>
                <a:path w="3054350" h="635000">
                  <a:moveTo>
                    <a:pt x="1009650" y="6350"/>
                  </a:moveTo>
                  <a:lnTo>
                    <a:pt x="996950" y="6350"/>
                  </a:lnTo>
                  <a:lnTo>
                    <a:pt x="996950" y="45250"/>
                  </a:lnTo>
                  <a:lnTo>
                    <a:pt x="1009650" y="45250"/>
                  </a:lnTo>
                  <a:lnTo>
                    <a:pt x="1009650" y="6350"/>
                  </a:lnTo>
                  <a:close/>
                </a:path>
                <a:path w="3054350" h="635000">
                  <a:moveTo>
                    <a:pt x="1039495" y="622300"/>
                  </a:moveTo>
                  <a:lnTo>
                    <a:pt x="1009650" y="622300"/>
                  </a:lnTo>
                  <a:lnTo>
                    <a:pt x="1009650" y="589762"/>
                  </a:lnTo>
                  <a:lnTo>
                    <a:pt x="996950" y="589762"/>
                  </a:lnTo>
                  <a:lnTo>
                    <a:pt x="996950" y="635000"/>
                  </a:lnTo>
                  <a:lnTo>
                    <a:pt x="1003300" y="635000"/>
                  </a:lnTo>
                  <a:lnTo>
                    <a:pt x="1039495" y="635000"/>
                  </a:lnTo>
                  <a:lnTo>
                    <a:pt x="1039495" y="628650"/>
                  </a:lnTo>
                  <a:lnTo>
                    <a:pt x="1039495" y="622300"/>
                  </a:lnTo>
                  <a:close/>
                </a:path>
                <a:path w="3054350" h="635000">
                  <a:moveTo>
                    <a:pt x="1184275" y="622300"/>
                  </a:moveTo>
                  <a:lnTo>
                    <a:pt x="1111885" y="622300"/>
                  </a:lnTo>
                  <a:lnTo>
                    <a:pt x="1111885" y="635000"/>
                  </a:lnTo>
                  <a:lnTo>
                    <a:pt x="1184275" y="635000"/>
                  </a:lnTo>
                  <a:lnTo>
                    <a:pt x="1184275" y="622300"/>
                  </a:lnTo>
                  <a:close/>
                </a:path>
                <a:path w="3054350" h="635000">
                  <a:moveTo>
                    <a:pt x="1329055" y="622300"/>
                  </a:moveTo>
                  <a:lnTo>
                    <a:pt x="1256665" y="622300"/>
                  </a:lnTo>
                  <a:lnTo>
                    <a:pt x="1256665" y="635000"/>
                  </a:lnTo>
                  <a:lnTo>
                    <a:pt x="1329055" y="635000"/>
                  </a:lnTo>
                  <a:lnTo>
                    <a:pt x="1329055" y="622300"/>
                  </a:lnTo>
                  <a:close/>
                </a:path>
                <a:path w="3054350" h="635000">
                  <a:moveTo>
                    <a:pt x="1473835" y="622300"/>
                  </a:moveTo>
                  <a:lnTo>
                    <a:pt x="1401445" y="622300"/>
                  </a:lnTo>
                  <a:lnTo>
                    <a:pt x="1401445" y="635000"/>
                  </a:lnTo>
                  <a:lnTo>
                    <a:pt x="1473835" y="635000"/>
                  </a:lnTo>
                  <a:lnTo>
                    <a:pt x="1473835" y="622300"/>
                  </a:lnTo>
                  <a:close/>
                </a:path>
                <a:path w="3054350" h="635000">
                  <a:moveTo>
                    <a:pt x="1618615" y="622300"/>
                  </a:moveTo>
                  <a:lnTo>
                    <a:pt x="1546225" y="622300"/>
                  </a:lnTo>
                  <a:lnTo>
                    <a:pt x="1546225" y="635000"/>
                  </a:lnTo>
                  <a:lnTo>
                    <a:pt x="1618615" y="635000"/>
                  </a:lnTo>
                  <a:lnTo>
                    <a:pt x="1618615" y="622300"/>
                  </a:lnTo>
                  <a:close/>
                </a:path>
                <a:path w="3054350" h="635000">
                  <a:moveTo>
                    <a:pt x="1763395" y="622300"/>
                  </a:moveTo>
                  <a:lnTo>
                    <a:pt x="1691005" y="622300"/>
                  </a:lnTo>
                  <a:lnTo>
                    <a:pt x="1691005" y="635000"/>
                  </a:lnTo>
                  <a:lnTo>
                    <a:pt x="1763395" y="635000"/>
                  </a:lnTo>
                  <a:lnTo>
                    <a:pt x="1763395" y="622300"/>
                  </a:lnTo>
                  <a:close/>
                </a:path>
                <a:path w="3054350" h="635000">
                  <a:moveTo>
                    <a:pt x="1908175" y="622300"/>
                  </a:moveTo>
                  <a:lnTo>
                    <a:pt x="1835785" y="622300"/>
                  </a:lnTo>
                  <a:lnTo>
                    <a:pt x="1835785" y="635000"/>
                  </a:lnTo>
                  <a:lnTo>
                    <a:pt x="1908175" y="635000"/>
                  </a:lnTo>
                  <a:lnTo>
                    <a:pt x="1908175" y="622300"/>
                  </a:lnTo>
                  <a:close/>
                </a:path>
                <a:path w="3054350" h="635000">
                  <a:moveTo>
                    <a:pt x="2052955" y="622300"/>
                  </a:moveTo>
                  <a:lnTo>
                    <a:pt x="1980565" y="622300"/>
                  </a:lnTo>
                  <a:lnTo>
                    <a:pt x="1980565" y="635000"/>
                  </a:lnTo>
                  <a:lnTo>
                    <a:pt x="2052955" y="635000"/>
                  </a:lnTo>
                  <a:lnTo>
                    <a:pt x="2052955" y="622300"/>
                  </a:lnTo>
                  <a:close/>
                </a:path>
                <a:path w="3054350" h="635000">
                  <a:moveTo>
                    <a:pt x="2197735" y="622300"/>
                  </a:moveTo>
                  <a:lnTo>
                    <a:pt x="2125345" y="622300"/>
                  </a:lnTo>
                  <a:lnTo>
                    <a:pt x="2125345" y="635000"/>
                  </a:lnTo>
                  <a:lnTo>
                    <a:pt x="2197735" y="635000"/>
                  </a:lnTo>
                  <a:lnTo>
                    <a:pt x="2197735" y="622300"/>
                  </a:lnTo>
                  <a:close/>
                </a:path>
                <a:path w="3054350" h="635000">
                  <a:moveTo>
                    <a:pt x="2251075" y="0"/>
                  </a:moveTo>
                  <a:lnTo>
                    <a:pt x="2222500" y="0"/>
                  </a:lnTo>
                  <a:lnTo>
                    <a:pt x="2222500" y="12700"/>
                  </a:lnTo>
                  <a:lnTo>
                    <a:pt x="2251075" y="12700"/>
                  </a:lnTo>
                  <a:lnTo>
                    <a:pt x="2251075" y="0"/>
                  </a:lnTo>
                  <a:close/>
                </a:path>
                <a:path w="3054350" h="635000">
                  <a:moveTo>
                    <a:pt x="2342515" y="622300"/>
                  </a:moveTo>
                  <a:lnTo>
                    <a:pt x="2270125" y="622300"/>
                  </a:lnTo>
                  <a:lnTo>
                    <a:pt x="2270125" y="635000"/>
                  </a:lnTo>
                  <a:lnTo>
                    <a:pt x="2342515" y="635000"/>
                  </a:lnTo>
                  <a:lnTo>
                    <a:pt x="2342515" y="622300"/>
                  </a:lnTo>
                  <a:close/>
                </a:path>
                <a:path w="3054350" h="635000">
                  <a:moveTo>
                    <a:pt x="2365375" y="0"/>
                  </a:moveTo>
                  <a:lnTo>
                    <a:pt x="2308225" y="0"/>
                  </a:lnTo>
                  <a:lnTo>
                    <a:pt x="2308225" y="12700"/>
                  </a:lnTo>
                  <a:lnTo>
                    <a:pt x="2365375" y="12700"/>
                  </a:lnTo>
                  <a:lnTo>
                    <a:pt x="2365375" y="0"/>
                  </a:lnTo>
                  <a:close/>
                </a:path>
                <a:path w="3054350" h="635000">
                  <a:moveTo>
                    <a:pt x="2457450" y="434187"/>
                  </a:moveTo>
                  <a:lnTo>
                    <a:pt x="2444750" y="434187"/>
                  </a:lnTo>
                  <a:lnTo>
                    <a:pt x="2444750" y="511975"/>
                  </a:lnTo>
                  <a:lnTo>
                    <a:pt x="2457450" y="511975"/>
                  </a:lnTo>
                  <a:lnTo>
                    <a:pt x="2457450" y="434187"/>
                  </a:lnTo>
                  <a:close/>
                </a:path>
                <a:path w="3054350" h="635000">
                  <a:moveTo>
                    <a:pt x="2457450" y="278612"/>
                  </a:moveTo>
                  <a:lnTo>
                    <a:pt x="2444750" y="278612"/>
                  </a:lnTo>
                  <a:lnTo>
                    <a:pt x="2444750" y="356400"/>
                  </a:lnTo>
                  <a:lnTo>
                    <a:pt x="2457450" y="356400"/>
                  </a:lnTo>
                  <a:lnTo>
                    <a:pt x="2457450" y="278612"/>
                  </a:lnTo>
                  <a:close/>
                </a:path>
                <a:path w="3054350" h="635000">
                  <a:moveTo>
                    <a:pt x="2457450" y="123037"/>
                  </a:moveTo>
                  <a:lnTo>
                    <a:pt x="2444750" y="123037"/>
                  </a:lnTo>
                  <a:lnTo>
                    <a:pt x="2444750" y="200825"/>
                  </a:lnTo>
                  <a:lnTo>
                    <a:pt x="2457450" y="200825"/>
                  </a:lnTo>
                  <a:lnTo>
                    <a:pt x="2457450" y="123037"/>
                  </a:lnTo>
                  <a:close/>
                </a:path>
                <a:path w="3054350" h="635000">
                  <a:moveTo>
                    <a:pt x="2457450" y="0"/>
                  </a:moveTo>
                  <a:lnTo>
                    <a:pt x="2451100" y="0"/>
                  </a:lnTo>
                  <a:lnTo>
                    <a:pt x="2422525" y="0"/>
                  </a:lnTo>
                  <a:lnTo>
                    <a:pt x="2422525" y="12700"/>
                  </a:lnTo>
                  <a:lnTo>
                    <a:pt x="2444750" y="12700"/>
                  </a:lnTo>
                  <a:lnTo>
                    <a:pt x="2444750" y="45250"/>
                  </a:lnTo>
                  <a:lnTo>
                    <a:pt x="2457450" y="45250"/>
                  </a:lnTo>
                  <a:lnTo>
                    <a:pt x="2457450" y="12700"/>
                  </a:lnTo>
                  <a:lnTo>
                    <a:pt x="2457450" y="0"/>
                  </a:lnTo>
                  <a:close/>
                </a:path>
                <a:path w="3054350" h="635000">
                  <a:moveTo>
                    <a:pt x="2488400" y="622300"/>
                  </a:moveTo>
                  <a:lnTo>
                    <a:pt x="2457450" y="622300"/>
                  </a:lnTo>
                  <a:lnTo>
                    <a:pt x="2457450" y="589762"/>
                  </a:lnTo>
                  <a:lnTo>
                    <a:pt x="2444750" y="589762"/>
                  </a:lnTo>
                  <a:lnTo>
                    <a:pt x="2444750" y="622300"/>
                  </a:lnTo>
                  <a:lnTo>
                    <a:pt x="2414905" y="622300"/>
                  </a:lnTo>
                  <a:lnTo>
                    <a:pt x="2414905" y="635000"/>
                  </a:lnTo>
                  <a:lnTo>
                    <a:pt x="2451100" y="635000"/>
                  </a:lnTo>
                  <a:lnTo>
                    <a:pt x="2457450" y="635000"/>
                  </a:lnTo>
                  <a:lnTo>
                    <a:pt x="2488400" y="635000"/>
                  </a:lnTo>
                  <a:lnTo>
                    <a:pt x="2488400" y="622300"/>
                  </a:lnTo>
                  <a:close/>
                </a:path>
                <a:path w="3054350" h="635000">
                  <a:moveTo>
                    <a:pt x="2637625" y="622300"/>
                  </a:moveTo>
                  <a:lnTo>
                    <a:pt x="2563012" y="622300"/>
                  </a:lnTo>
                  <a:lnTo>
                    <a:pt x="2563012" y="635000"/>
                  </a:lnTo>
                  <a:lnTo>
                    <a:pt x="2637625" y="635000"/>
                  </a:lnTo>
                  <a:lnTo>
                    <a:pt x="2637625" y="622300"/>
                  </a:lnTo>
                  <a:close/>
                </a:path>
                <a:path w="3054350" h="635000">
                  <a:moveTo>
                    <a:pt x="2786850" y="622300"/>
                  </a:moveTo>
                  <a:lnTo>
                    <a:pt x="2712237" y="622300"/>
                  </a:lnTo>
                  <a:lnTo>
                    <a:pt x="2712237" y="635000"/>
                  </a:lnTo>
                  <a:lnTo>
                    <a:pt x="2786850" y="635000"/>
                  </a:lnTo>
                  <a:lnTo>
                    <a:pt x="2786850" y="622300"/>
                  </a:lnTo>
                  <a:close/>
                </a:path>
                <a:path w="3054350" h="635000">
                  <a:moveTo>
                    <a:pt x="2936075" y="622300"/>
                  </a:moveTo>
                  <a:lnTo>
                    <a:pt x="2861462" y="622300"/>
                  </a:lnTo>
                  <a:lnTo>
                    <a:pt x="2861462" y="635000"/>
                  </a:lnTo>
                  <a:lnTo>
                    <a:pt x="2936075" y="635000"/>
                  </a:lnTo>
                  <a:lnTo>
                    <a:pt x="2936075" y="622300"/>
                  </a:lnTo>
                  <a:close/>
                </a:path>
                <a:path w="3054350" h="635000">
                  <a:moveTo>
                    <a:pt x="3054350" y="590550"/>
                  </a:moveTo>
                  <a:lnTo>
                    <a:pt x="3041650" y="590550"/>
                  </a:lnTo>
                  <a:lnTo>
                    <a:pt x="3041650" y="622300"/>
                  </a:lnTo>
                  <a:lnTo>
                    <a:pt x="3010687" y="622300"/>
                  </a:lnTo>
                  <a:lnTo>
                    <a:pt x="3010687" y="635000"/>
                  </a:lnTo>
                  <a:lnTo>
                    <a:pt x="3048000" y="635000"/>
                  </a:lnTo>
                  <a:lnTo>
                    <a:pt x="3054350" y="635000"/>
                  </a:lnTo>
                  <a:lnTo>
                    <a:pt x="3054350" y="622300"/>
                  </a:lnTo>
                  <a:lnTo>
                    <a:pt x="3054350" y="590550"/>
                  </a:lnTo>
                  <a:close/>
                </a:path>
                <a:path w="3054350" h="635000">
                  <a:moveTo>
                    <a:pt x="3054350" y="438150"/>
                  </a:moveTo>
                  <a:lnTo>
                    <a:pt x="3041650" y="438150"/>
                  </a:lnTo>
                  <a:lnTo>
                    <a:pt x="3041650" y="514350"/>
                  </a:lnTo>
                  <a:lnTo>
                    <a:pt x="3054350" y="514350"/>
                  </a:lnTo>
                  <a:lnTo>
                    <a:pt x="3054350" y="438150"/>
                  </a:lnTo>
                  <a:close/>
                </a:path>
                <a:path w="3054350" h="635000">
                  <a:moveTo>
                    <a:pt x="3054350" y="285750"/>
                  </a:moveTo>
                  <a:lnTo>
                    <a:pt x="3041650" y="285750"/>
                  </a:lnTo>
                  <a:lnTo>
                    <a:pt x="3041650" y="361950"/>
                  </a:lnTo>
                  <a:lnTo>
                    <a:pt x="3054350" y="361950"/>
                  </a:lnTo>
                  <a:lnTo>
                    <a:pt x="3054350" y="285750"/>
                  </a:lnTo>
                  <a:close/>
                </a:path>
                <a:path w="3054350" h="635000">
                  <a:moveTo>
                    <a:pt x="3054350" y="133350"/>
                  </a:moveTo>
                  <a:lnTo>
                    <a:pt x="3041650" y="133350"/>
                  </a:lnTo>
                  <a:lnTo>
                    <a:pt x="3041650" y="209550"/>
                  </a:lnTo>
                  <a:lnTo>
                    <a:pt x="3054350" y="209550"/>
                  </a:lnTo>
                  <a:lnTo>
                    <a:pt x="3054350" y="133350"/>
                  </a:lnTo>
                  <a:close/>
                </a:path>
                <a:path w="3054350" h="635000">
                  <a:moveTo>
                    <a:pt x="3054350" y="19050"/>
                  </a:moveTo>
                  <a:lnTo>
                    <a:pt x="3041650" y="19050"/>
                  </a:lnTo>
                  <a:lnTo>
                    <a:pt x="3041650" y="57150"/>
                  </a:lnTo>
                  <a:lnTo>
                    <a:pt x="3054350" y="57150"/>
                  </a:lnTo>
                  <a:lnTo>
                    <a:pt x="3054350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786100" y="2133600"/>
              <a:ext cx="101600" cy="10160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87700" y="7061200"/>
              <a:ext cx="952500" cy="977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3200" y="254000"/>
            <a:ext cx="4508500" cy="1143000"/>
            <a:chOff x="203200" y="254000"/>
            <a:chExt cx="4508500" cy="1143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200" y="254000"/>
              <a:ext cx="4508500" cy="1143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000" y="254000"/>
              <a:ext cx="4406900" cy="1041400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0" y="0"/>
            <a:ext cx="10033000" cy="1549400"/>
            <a:chOff x="0" y="0"/>
            <a:chExt cx="10033000" cy="154940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300" y="254000"/>
              <a:ext cx="4508500" cy="11430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2100" y="254000"/>
              <a:ext cx="4406900" cy="104140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0" y="0"/>
              <a:ext cx="10033000" cy="1549400"/>
            </a:xfrm>
            <a:custGeom>
              <a:avLst/>
              <a:gdLst/>
              <a:ahLst/>
              <a:cxnLst/>
              <a:rect l="l" t="t" r="r" b="b"/>
              <a:pathLst>
                <a:path w="10033000" h="1549400">
                  <a:moveTo>
                    <a:pt x="6350" y="1418167"/>
                  </a:moveTo>
                  <a:lnTo>
                    <a:pt x="0" y="1418167"/>
                  </a:lnTo>
                  <a:lnTo>
                    <a:pt x="0" y="1485900"/>
                  </a:lnTo>
                  <a:lnTo>
                    <a:pt x="4990" y="1510617"/>
                  </a:lnTo>
                  <a:lnTo>
                    <a:pt x="18598" y="1530801"/>
                  </a:lnTo>
                  <a:lnTo>
                    <a:pt x="38782" y="1544409"/>
                  </a:lnTo>
                  <a:lnTo>
                    <a:pt x="63500" y="1549400"/>
                  </a:lnTo>
                  <a:lnTo>
                    <a:pt x="63500" y="1543050"/>
                  </a:lnTo>
                  <a:lnTo>
                    <a:pt x="41254" y="1538558"/>
                  </a:lnTo>
                  <a:lnTo>
                    <a:pt x="23088" y="1526311"/>
                  </a:lnTo>
                  <a:lnTo>
                    <a:pt x="10841" y="1508145"/>
                  </a:lnTo>
                  <a:lnTo>
                    <a:pt x="6350" y="1485900"/>
                  </a:lnTo>
                  <a:lnTo>
                    <a:pt x="6350" y="1418167"/>
                  </a:lnTo>
                  <a:close/>
                </a:path>
                <a:path w="10033000" h="1549400">
                  <a:moveTo>
                    <a:pt x="126999" y="1536700"/>
                  </a:moveTo>
                  <a:lnTo>
                    <a:pt x="63500" y="1536700"/>
                  </a:lnTo>
                  <a:lnTo>
                    <a:pt x="63500" y="1549400"/>
                  </a:lnTo>
                  <a:lnTo>
                    <a:pt x="126999" y="1549400"/>
                  </a:lnTo>
                  <a:lnTo>
                    <a:pt x="126999" y="1536700"/>
                  </a:lnTo>
                  <a:close/>
                </a:path>
                <a:path w="10033000" h="1549400">
                  <a:moveTo>
                    <a:pt x="12700" y="1418167"/>
                  </a:moveTo>
                  <a:lnTo>
                    <a:pt x="6350" y="1418167"/>
                  </a:lnTo>
                  <a:lnTo>
                    <a:pt x="6350" y="1485900"/>
                  </a:lnTo>
                  <a:lnTo>
                    <a:pt x="10841" y="1508145"/>
                  </a:lnTo>
                  <a:lnTo>
                    <a:pt x="23088" y="1526311"/>
                  </a:lnTo>
                  <a:lnTo>
                    <a:pt x="41254" y="1538558"/>
                  </a:lnTo>
                  <a:lnTo>
                    <a:pt x="63500" y="1543050"/>
                  </a:lnTo>
                  <a:lnTo>
                    <a:pt x="63500" y="1536700"/>
                  </a:lnTo>
                  <a:lnTo>
                    <a:pt x="43726" y="1532707"/>
                  </a:lnTo>
                  <a:lnTo>
                    <a:pt x="27578" y="1521821"/>
                  </a:lnTo>
                  <a:lnTo>
                    <a:pt x="16692" y="1505673"/>
                  </a:lnTo>
                  <a:lnTo>
                    <a:pt x="12700" y="1485900"/>
                  </a:lnTo>
                  <a:lnTo>
                    <a:pt x="12700" y="1418167"/>
                  </a:lnTo>
                  <a:close/>
                </a:path>
                <a:path w="10033000" h="1549400">
                  <a:moveTo>
                    <a:pt x="6350" y="1214967"/>
                  </a:moveTo>
                  <a:lnTo>
                    <a:pt x="0" y="1214967"/>
                  </a:lnTo>
                  <a:lnTo>
                    <a:pt x="0" y="1350432"/>
                  </a:lnTo>
                  <a:lnTo>
                    <a:pt x="6350" y="1350432"/>
                  </a:lnTo>
                  <a:lnTo>
                    <a:pt x="6350" y="1214967"/>
                  </a:lnTo>
                  <a:close/>
                </a:path>
                <a:path w="10033000" h="1549400">
                  <a:moveTo>
                    <a:pt x="12700" y="1214967"/>
                  </a:moveTo>
                  <a:lnTo>
                    <a:pt x="6350" y="1214967"/>
                  </a:lnTo>
                  <a:lnTo>
                    <a:pt x="6350" y="1350432"/>
                  </a:lnTo>
                  <a:lnTo>
                    <a:pt x="12700" y="1350432"/>
                  </a:lnTo>
                  <a:lnTo>
                    <a:pt x="12700" y="1214967"/>
                  </a:lnTo>
                  <a:close/>
                </a:path>
                <a:path w="10033000" h="1549400">
                  <a:moveTo>
                    <a:pt x="6350" y="1011767"/>
                  </a:moveTo>
                  <a:lnTo>
                    <a:pt x="0" y="1011767"/>
                  </a:lnTo>
                  <a:lnTo>
                    <a:pt x="0" y="1147232"/>
                  </a:lnTo>
                  <a:lnTo>
                    <a:pt x="6350" y="1147232"/>
                  </a:lnTo>
                  <a:lnTo>
                    <a:pt x="6350" y="1011767"/>
                  </a:lnTo>
                  <a:close/>
                </a:path>
                <a:path w="10033000" h="1549400">
                  <a:moveTo>
                    <a:pt x="12700" y="1011767"/>
                  </a:moveTo>
                  <a:lnTo>
                    <a:pt x="6350" y="1011767"/>
                  </a:lnTo>
                  <a:lnTo>
                    <a:pt x="6350" y="1147232"/>
                  </a:lnTo>
                  <a:lnTo>
                    <a:pt x="12700" y="1147232"/>
                  </a:lnTo>
                  <a:lnTo>
                    <a:pt x="12700" y="1011767"/>
                  </a:lnTo>
                  <a:close/>
                </a:path>
                <a:path w="10033000" h="1549400">
                  <a:moveTo>
                    <a:pt x="6350" y="808567"/>
                  </a:moveTo>
                  <a:lnTo>
                    <a:pt x="0" y="808567"/>
                  </a:lnTo>
                  <a:lnTo>
                    <a:pt x="0" y="944032"/>
                  </a:lnTo>
                  <a:lnTo>
                    <a:pt x="6350" y="944032"/>
                  </a:lnTo>
                  <a:lnTo>
                    <a:pt x="6350" y="808567"/>
                  </a:lnTo>
                  <a:close/>
                </a:path>
                <a:path w="10033000" h="1549400">
                  <a:moveTo>
                    <a:pt x="12700" y="808567"/>
                  </a:moveTo>
                  <a:lnTo>
                    <a:pt x="6350" y="808567"/>
                  </a:lnTo>
                  <a:lnTo>
                    <a:pt x="6350" y="944032"/>
                  </a:lnTo>
                  <a:lnTo>
                    <a:pt x="12700" y="944032"/>
                  </a:lnTo>
                  <a:lnTo>
                    <a:pt x="12700" y="808567"/>
                  </a:lnTo>
                  <a:close/>
                </a:path>
                <a:path w="10033000" h="1549400">
                  <a:moveTo>
                    <a:pt x="6350" y="605367"/>
                  </a:moveTo>
                  <a:lnTo>
                    <a:pt x="0" y="605367"/>
                  </a:lnTo>
                  <a:lnTo>
                    <a:pt x="0" y="740832"/>
                  </a:lnTo>
                  <a:lnTo>
                    <a:pt x="6350" y="740832"/>
                  </a:lnTo>
                  <a:lnTo>
                    <a:pt x="6350" y="605367"/>
                  </a:lnTo>
                  <a:close/>
                </a:path>
                <a:path w="10033000" h="1549400">
                  <a:moveTo>
                    <a:pt x="12700" y="605367"/>
                  </a:moveTo>
                  <a:lnTo>
                    <a:pt x="6350" y="605367"/>
                  </a:lnTo>
                  <a:lnTo>
                    <a:pt x="6350" y="740832"/>
                  </a:lnTo>
                  <a:lnTo>
                    <a:pt x="12700" y="740832"/>
                  </a:lnTo>
                  <a:lnTo>
                    <a:pt x="12700" y="605367"/>
                  </a:lnTo>
                  <a:close/>
                </a:path>
                <a:path w="10033000" h="1549400">
                  <a:moveTo>
                    <a:pt x="6350" y="402167"/>
                  </a:moveTo>
                  <a:lnTo>
                    <a:pt x="0" y="402167"/>
                  </a:lnTo>
                  <a:lnTo>
                    <a:pt x="0" y="537632"/>
                  </a:lnTo>
                  <a:lnTo>
                    <a:pt x="6350" y="537632"/>
                  </a:lnTo>
                  <a:lnTo>
                    <a:pt x="6350" y="402167"/>
                  </a:lnTo>
                  <a:close/>
                </a:path>
                <a:path w="10033000" h="1549400">
                  <a:moveTo>
                    <a:pt x="12700" y="402167"/>
                  </a:moveTo>
                  <a:lnTo>
                    <a:pt x="6350" y="402167"/>
                  </a:lnTo>
                  <a:lnTo>
                    <a:pt x="6350" y="537632"/>
                  </a:lnTo>
                  <a:lnTo>
                    <a:pt x="12700" y="537632"/>
                  </a:lnTo>
                  <a:lnTo>
                    <a:pt x="12700" y="402167"/>
                  </a:lnTo>
                  <a:close/>
                </a:path>
                <a:path w="10033000" h="1549400">
                  <a:moveTo>
                    <a:pt x="6350" y="198970"/>
                  </a:moveTo>
                  <a:lnTo>
                    <a:pt x="0" y="198970"/>
                  </a:lnTo>
                  <a:lnTo>
                    <a:pt x="0" y="334432"/>
                  </a:lnTo>
                  <a:lnTo>
                    <a:pt x="6350" y="334432"/>
                  </a:lnTo>
                  <a:lnTo>
                    <a:pt x="6350" y="198970"/>
                  </a:lnTo>
                  <a:close/>
                </a:path>
                <a:path w="10033000" h="1549400">
                  <a:moveTo>
                    <a:pt x="12700" y="198970"/>
                  </a:moveTo>
                  <a:lnTo>
                    <a:pt x="6350" y="198970"/>
                  </a:lnTo>
                  <a:lnTo>
                    <a:pt x="6350" y="334432"/>
                  </a:lnTo>
                  <a:lnTo>
                    <a:pt x="12700" y="334432"/>
                  </a:lnTo>
                  <a:lnTo>
                    <a:pt x="12700" y="198970"/>
                  </a:lnTo>
                  <a:close/>
                </a:path>
                <a:path w="10033000" h="1549400">
                  <a:moveTo>
                    <a:pt x="63500" y="0"/>
                  </a:moveTo>
                  <a:lnTo>
                    <a:pt x="38782" y="4990"/>
                  </a:lnTo>
                  <a:lnTo>
                    <a:pt x="18598" y="18600"/>
                  </a:lnTo>
                  <a:lnTo>
                    <a:pt x="4990" y="38785"/>
                  </a:lnTo>
                  <a:lnTo>
                    <a:pt x="0" y="63500"/>
                  </a:lnTo>
                  <a:lnTo>
                    <a:pt x="0" y="131229"/>
                  </a:lnTo>
                  <a:lnTo>
                    <a:pt x="6350" y="131229"/>
                  </a:lnTo>
                  <a:lnTo>
                    <a:pt x="6350" y="63500"/>
                  </a:lnTo>
                  <a:lnTo>
                    <a:pt x="10841" y="41256"/>
                  </a:lnTo>
                  <a:lnTo>
                    <a:pt x="23088" y="23090"/>
                  </a:lnTo>
                  <a:lnTo>
                    <a:pt x="41254" y="10841"/>
                  </a:lnTo>
                  <a:lnTo>
                    <a:pt x="63500" y="6350"/>
                  </a:lnTo>
                  <a:lnTo>
                    <a:pt x="63500" y="0"/>
                  </a:lnTo>
                  <a:close/>
                </a:path>
                <a:path w="10033000" h="1549400">
                  <a:moveTo>
                    <a:pt x="63500" y="6350"/>
                  </a:moveTo>
                  <a:lnTo>
                    <a:pt x="41254" y="10841"/>
                  </a:lnTo>
                  <a:lnTo>
                    <a:pt x="23088" y="23090"/>
                  </a:lnTo>
                  <a:lnTo>
                    <a:pt x="10841" y="41256"/>
                  </a:lnTo>
                  <a:lnTo>
                    <a:pt x="6350" y="63500"/>
                  </a:lnTo>
                  <a:lnTo>
                    <a:pt x="6350" y="131229"/>
                  </a:lnTo>
                  <a:lnTo>
                    <a:pt x="12700" y="131229"/>
                  </a:lnTo>
                  <a:lnTo>
                    <a:pt x="12700" y="63500"/>
                  </a:lnTo>
                  <a:lnTo>
                    <a:pt x="16692" y="43727"/>
                  </a:lnTo>
                  <a:lnTo>
                    <a:pt x="27578" y="27579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6350"/>
                  </a:lnTo>
                  <a:close/>
                </a:path>
                <a:path w="10033000" h="1549400">
                  <a:moveTo>
                    <a:pt x="127000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27000" y="12700"/>
                  </a:lnTo>
                  <a:lnTo>
                    <a:pt x="127000" y="0"/>
                  </a:lnTo>
                  <a:close/>
                </a:path>
                <a:path w="10033000" h="1549400">
                  <a:moveTo>
                    <a:pt x="317500" y="0"/>
                  </a:moveTo>
                  <a:lnTo>
                    <a:pt x="190500" y="0"/>
                  </a:lnTo>
                  <a:lnTo>
                    <a:pt x="190500" y="12700"/>
                  </a:lnTo>
                  <a:lnTo>
                    <a:pt x="317500" y="12700"/>
                  </a:lnTo>
                  <a:lnTo>
                    <a:pt x="317500" y="0"/>
                  </a:lnTo>
                  <a:close/>
                </a:path>
                <a:path w="10033000" h="1549400">
                  <a:moveTo>
                    <a:pt x="508000" y="0"/>
                  </a:moveTo>
                  <a:lnTo>
                    <a:pt x="381000" y="0"/>
                  </a:lnTo>
                  <a:lnTo>
                    <a:pt x="381000" y="12700"/>
                  </a:lnTo>
                  <a:lnTo>
                    <a:pt x="508000" y="12700"/>
                  </a:lnTo>
                  <a:lnTo>
                    <a:pt x="508000" y="0"/>
                  </a:lnTo>
                  <a:close/>
                </a:path>
                <a:path w="10033000" h="1549400">
                  <a:moveTo>
                    <a:pt x="698500" y="0"/>
                  </a:moveTo>
                  <a:lnTo>
                    <a:pt x="571500" y="0"/>
                  </a:lnTo>
                  <a:lnTo>
                    <a:pt x="571500" y="12700"/>
                  </a:lnTo>
                  <a:lnTo>
                    <a:pt x="698500" y="12700"/>
                  </a:lnTo>
                  <a:lnTo>
                    <a:pt x="698500" y="0"/>
                  </a:lnTo>
                  <a:close/>
                </a:path>
                <a:path w="10033000" h="1549400">
                  <a:moveTo>
                    <a:pt x="889000" y="0"/>
                  </a:moveTo>
                  <a:lnTo>
                    <a:pt x="762000" y="0"/>
                  </a:lnTo>
                  <a:lnTo>
                    <a:pt x="762000" y="12700"/>
                  </a:lnTo>
                  <a:lnTo>
                    <a:pt x="889000" y="12700"/>
                  </a:lnTo>
                  <a:lnTo>
                    <a:pt x="889000" y="0"/>
                  </a:lnTo>
                  <a:close/>
                </a:path>
                <a:path w="10033000" h="1549400">
                  <a:moveTo>
                    <a:pt x="1079500" y="0"/>
                  </a:moveTo>
                  <a:lnTo>
                    <a:pt x="952500" y="0"/>
                  </a:lnTo>
                  <a:lnTo>
                    <a:pt x="952500" y="12700"/>
                  </a:lnTo>
                  <a:lnTo>
                    <a:pt x="1079500" y="12700"/>
                  </a:lnTo>
                  <a:lnTo>
                    <a:pt x="1079500" y="0"/>
                  </a:lnTo>
                  <a:close/>
                </a:path>
                <a:path w="10033000" h="1549400">
                  <a:moveTo>
                    <a:pt x="1270000" y="0"/>
                  </a:moveTo>
                  <a:lnTo>
                    <a:pt x="1143000" y="0"/>
                  </a:lnTo>
                  <a:lnTo>
                    <a:pt x="1143000" y="12700"/>
                  </a:lnTo>
                  <a:lnTo>
                    <a:pt x="1270000" y="12700"/>
                  </a:lnTo>
                  <a:lnTo>
                    <a:pt x="1270000" y="0"/>
                  </a:lnTo>
                  <a:close/>
                </a:path>
                <a:path w="10033000" h="1549400">
                  <a:moveTo>
                    <a:pt x="1460500" y="0"/>
                  </a:moveTo>
                  <a:lnTo>
                    <a:pt x="1333500" y="0"/>
                  </a:lnTo>
                  <a:lnTo>
                    <a:pt x="1333500" y="12700"/>
                  </a:lnTo>
                  <a:lnTo>
                    <a:pt x="1460500" y="12700"/>
                  </a:lnTo>
                  <a:lnTo>
                    <a:pt x="1460500" y="0"/>
                  </a:lnTo>
                  <a:close/>
                </a:path>
                <a:path w="10033000" h="1549400">
                  <a:moveTo>
                    <a:pt x="1651000" y="0"/>
                  </a:moveTo>
                  <a:lnTo>
                    <a:pt x="1524000" y="0"/>
                  </a:lnTo>
                  <a:lnTo>
                    <a:pt x="1524000" y="12700"/>
                  </a:lnTo>
                  <a:lnTo>
                    <a:pt x="1651000" y="12700"/>
                  </a:lnTo>
                  <a:lnTo>
                    <a:pt x="1651000" y="0"/>
                  </a:lnTo>
                  <a:close/>
                </a:path>
                <a:path w="10033000" h="1549400">
                  <a:moveTo>
                    <a:pt x="1841500" y="0"/>
                  </a:moveTo>
                  <a:lnTo>
                    <a:pt x="1714500" y="0"/>
                  </a:lnTo>
                  <a:lnTo>
                    <a:pt x="1714500" y="12700"/>
                  </a:lnTo>
                  <a:lnTo>
                    <a:pt x="1841500" y="12700"/>
                  </a:lnTo>
                  <a:lnTo>
                    <a:pt x="1841500" y="0"/>
                  </a:lnTo>
                  <a:close/>
                </a:path>
                <a:path w="10033000" h="1549400">
                  <a:moveTo>
                    <a:pt x="2032000" y="0"/>
                  </a:moveTo>
                  <a:lnTo>
                    <a:pt x="1905000" y="0"/>
                  </a:lnTo>
                  <a:lnTo>
                    <a:pt x="1905000" y="12700"/>
                  </a:lnTo>
                  <a:lnTo>
                    <a:pt x="2032000" y="12700"/>
                  </a:lnTo>
                  <a:lnTo>
                    <a:pt x="2032000" y="0"/>
                  </a:lnTo>
                  <a:close/>
                </a:path>
                <a:path w="10033000" h="1549400">
                  <a:moveTo>
                    <a:pt x="2222500" y="0"/>
                  </a:moveTo>
                  <a:lnTo>
                    <a:pt x="2095500" y="0"/>
                  </a:lnTo>
                  <a:lnTo>
                    <a:pt x="2095500" y="12700"/>
                  </a:lnTo>
                  <a:lnTo>
                    <a:pt x="2222500" y="12700"/>
                  </a:lnTo>
                  <a:lnTo>
                    <a:pt x="2222500" y="0"/>
                  </a:lnTo>
                  <a:close/>
                </a:path>
                <a:path w="10033000" h="1549400">
                  <a:moveTo>
                    <a:pt x="2413000" y="0"/>
                  </a:moveTo>
                  <a:lnTo>
                    <a:pt x="2286000" y="0"/>
                  </a:lnTo>
                  <a:lnTo>
                    <a:pt x="2286000" y="12700"/>
                  </a:lnTo>
                  <a:lnTo>
                    <a:pt x="2413000" y="12700"/>
                  </a:lnTo>
                  <a:lnTo>
                    <a:pt x="2413000" y="0"/>
                  </a:lnTo>
                  <a:close/>
                </a:path>
                <a:path w="10033000" h="1549400">
                  <a:moveTo>
                    <a:pt x="2603500" y="0"/>
                  </a:moveTo>
                  <a:lnTo>
                    <a:pt x="2476500" y="0"/>
                  </a:lnTo>
                  <a:lnTo>
                    <a:pt x="2476500" y="12700"/>
                  </a:lnTo>
                  <a:lnTo>
                    <a:pt x="2603500" y="12700"/>
                  </a:lnTo>
                  <a:lnTo>
                    <a:pt x="2603500" y="0"/>
                  </a:lnTo>
                  <a:close/>
                </a:path>
                <a:path w="10033000" h="1549400">
                  <a:moveTo>
                    <a:pt x="2794000" y="0"/>
                  </a:moveTo>
                  <a:lnTo>
                    <a:pt x="2667000" y="0"/>
                  </a:lnTo>
                  <a:lnTo>
                    <a:pt x="2667000" y="12700"/>
                  </a:lnTo>
                  <a:lnTo>
                    <a:pt x="2794000" y="12700"/>
                  </a:lnTo>
                  <a:lnTo>
                    <a:pt x="2794000" y="0"/>
                  </a:lnTo>
                  <a:close/>
                </a:path>
                <a:path w="10033000" h="1549400">
                  <a:moveTo>
                    <a:pt x="2984500" y="0"/>
                  </a:moveTo>
                  <a:lnTo>
                    <a:pt x="2857500" y="0"/>
                  </a:lnTo>
                  <a:lnTo>
                    <a:pt x="2857500" y="12700"/>
                  </a:lnTo>
                  <a:lnTo>
                    <a:pt x="2984500" y="12700"/>
                  </a:lnTo>
                  <a:lnTo>
                    <a:pt x="2984500" y="0"/>
                  </a:lnTo>
                  <a:close/>
                </a:path>
                <a:path w="10033000" h="1549400">
                  <a:moveTo>
                    <a:pt x="3175000" y="0"/>
                  </a:moveTo>
                  <a:lnTo>
                    <a:pt x="3048000" y="0"/>
                  </a:lnTo>
                  <a:lnTo>
                    <a:pt x="3048000" y="12700"/>
                  </a:lnTo>
                  <a:lnTo>
                    <a:pt x="3175000" y="12700"/>
                  </a:lnTo>
                  <a:lnTo>
                    <a:pt x="3175000" y="0"/>
                  </a:lnTo>
                  <a:close/>
                </a:path>
                <a:path w="10033000" h="1549400">
                  <a:moveTo>
                    <a:pt x="3365500" y="0"/>
                  </a:moveTo>
                  <a:lnTo>
                    <a:pt x="3238500" y="0"/>
                  </a:lnTo>
                  <a:lnTo>
                    <a:pt x="3238500" y="12700"/>
                  </a:lnTo>
                  <a:lnTo>
                    <a:pt x="3365500" y="12700"/>
                  </a:lnTo>
                  <a:lnTo>
                    <a:pt x="3365500" y="0"/>
                  </a:lnTo>
                  <a:close/>
                </a:path>
                <a:path w="10033000" h="1549400">
                  <a:moveTo>
                    <a:pt x="3556000" y="0"/>
                  </a:moveTo>
                  <a:lnTo>
                    <a:pt x="3429000" y="0"/>
                  </a:lnTo>
                  <a:lnTo>
                    <a:pt x="3429000" y="12700"/>
                  </a:lnTo>
                  <a:lnTo>
                    <a:pt x="3556000" y="12700"/>
                  </a:lnTo>
                  <a:lnTo>
                    <a:pt x="3556000" y="0"/>
                  </a:lnTo>
                  <a:close/>
                </a:path>
                <a:path w="10033000" h="1549400">
                  <a:moveTo>
                    <a:pt x="3746500" y="0"/>
                  </a:moveTo>
                  <a:lnTo>
                    <a:pt x="3619500" y="0"/>
                  </a:lnTo>
                  <a:lnTo>
                    <a:pt x="3619500" y="12700"/>
                  </a:lnTo>
                  <a:lnTo>
                    <a:pt x="3746500" y="12700"/>
                  </a:lnTo>
                  <a:lnTo>
                    <a:pt x="3746500" y="0"/>
                  </a:lnTo>
                  <a:close/>
                </a:path>
                <a:path w="10033000" h="1549400">
                  <a:moveTo>
                    <a:pt x="3937000" y="0"/>
                  </a:moveTo>
                  <a:lnTo>
                    <a:pt x="3810000" y="0"/>
                  </a:lnTo>
                  <a:lnTo>
                    <a:pt x="3810000" y="12700"/>
                  </a:lnTo>
                  <a:lnTo>
                    <a:pt x="3937000" y="12700"/>
                  </a:lnTo>
                  <a:lnTo>
                    <a:pt x="3937000" y="0"/>
                  </a:lnTo>
                  <a:close/>
                </a:path>
                <a:path w="10033000" h="1549400">
                  <a:moveTo>
                    <a:pt x="4127500" y="0"/>
                  </a:moveTo>
                  <a:lnTo>
                    <a:pt x="4000500" y="0"/>
                  </a:lnTo>
                  <a:lnTo>
                    <a:pt x="4000500" y="12700"/>
                  </a:lnTo>
                  <a:lnTo>
                    <a:pt x="4127500" y="12700"/>
                  </a:lnTo>
                  <a:lnTo>
                    <a:pt x="4127500" y="0"/>
                  </a:lnTo>
                  <a:close/>
                </a:path>
                <a:path w="10033000" h="1549400">
                  <a:moveTo>
                    <a:pt x="4318000" y="0"/>
                  </a:moveTo>
                  <a:lnTo>
                    <a:pt x="4191000" y="0"/>
                  </a:lnTo>
                  <a:lnTo>
                    <a:pt x="4191000" y="12700"/>
                  </a:lnTo>
                  <a:lnTo>
                    <a:pt x="4318000" y="12700"/>
                  </a:lnTo>
                  <a:lnTo>
                    <a:pt x="4318000" y="0"/>
                  </a:lnTo>
                  <a:close/>
                </a:path>
                <a:path w="10033000" h="1549400">
                  <a:moveTo>
                    <a:pt x="4508500" y="0"/>
                  </a:moveTo>
                  <a:lnTo>
                    <a:pt x="4381500" y="0"/>
                  </a:lnTo>
                  <a:lnTo>
                    <a:pt x="4381500" y="12700"/>
                  </a:lnTo>
                  <a:lnTo>
                    <a:pt x="4508500" y="12700"/>
                  </a:lnTo>
                  <a:lnTo>
                    <a:pt x="4508500" y="0"/>
                  </a:lnTo>
                  <a:close/>
                </a:path>
                <a:path w="10033000" h="1549400">
                  <a:moveTo>
                    <a:pt x="4699000" y="0"/>
                  </a:moveTo>
                  <a:lnTo>
                    <a:pt x="4572000" y="0"/>
                  </a:lnTo>
                  <a:lnTo>
                    <a:pt x="4572000" y="12700"/>
                  </a:lnTo>
                  <a:lnTo>
                    <a:pt x="4699000" y="12700"/>
                  </a:lnTo>
                  <a:lnTo>
                    <a:pt x="4699000" y="0"/>
                  </a:lnTo>
                  <a:close/>
                </a:path>
                <a:path w="10033000" h="1549400">
                  <a:moveTo>
                    <a:pt x="4889500" y="0"/>
                  </a:moveTo>
                  <a:lnTo>
                    <a:pt x="4762500" y="0"/>
                  </a:lnTo>
                  <a:lnTo>
                    <a:pt x="4762500" y="12700"/>
                  </a:lnTo>
                  <a:lnTo>
                    <a:pt x="4889500" y="12700"/>
                  </a:lnTo>
                  <a:lnTo>
                    <a:pt x="4889500" y="0"/>
                  </a:lnTo>
                  <a:close/>
                </a:path>
                <a:path w="10033000" h="1549400">
                  <a:moveTo>
                    <a:pt x="5080000" y="0"/>
                  </a:moveTo>
                  <a:lnTo>
                    <a:pt x="4953000" y="0"/>
                  </a:lnTo>
                  <a:lnTo>
                    <a:pt x="4953000" y="12700"/>
                  </a:lnTo>
                  <a:lnTo>
                    <a:pt x="5080000" y="12700"/>
                  </a:lnTo>
                  <a:lnTo>
                    <a:pt x="5080000" y="0"/>
                  </a:lnTo>
                  <a:close/>
                </a:path>
                <a:path w="10033000" h="1549400">
                  <a:moveTo>
                    <a:pt x="5270500" y="0"/>
                  </a:moveTo>
                  <a:lnTo>
                    <a:pt x="5143500" y="0"/>
                  </a:lnTo>
                  <a:lnTo>
                    <a:pt x="5143500" y="12700"/>
                  </a:lnTo>
                  <a:lnTo>
                    <a:pt x="5270500" y="12700"/>
                  </a:lnTo>
                  <a:lnTo>
                    <a:pt x="5270500" y="0"/>
                  </a:lnTo>
                  <a:close/>
                </a:path>
                <a:path w="10033000" h="1549400">
                  <a:moveTo>
                    <a:pt x="5461000" y="0"/>
                  </a:moveTo>
                  <a:lnTo>
                    <a:pt x="5334000" y="0"/>
                  </a:lnTo>
                  <a:lnTo>
                    <a:pt x="5334000" y="12700"/>
                  </a:lnTo>
                  <a:lnTo>
                    <a:pt x="5461000" y="12700"/>
                  </a:lnTo>
                  <a:lnTo>
                    <a:pt x="5461000" y="0"/>
                  </a:lnTo>
                  <a:close/>
                </a:path>
                <a:path w="10033000" h="1549400">
                  <a:moveTo>
                    <a:pt x="5651500" y="0"/>
                  </a:moveTo>
                  <a:lnTo>
                    <a:pt x="5524500" y="0"/>
                  </a:lnTo>
                  <a:lnTo>
                    <a:pt x="5524500" y="12700"/>
                  </a:lnTo>
                  <a:lnTo>
                    <a:pt x="5651500" y="12700"/>
                  </a:lnTo>
                  <a:lnTo>
                    <a:pt x="5651500" y="0"/>
                  </a:lnTo>
                  <a:close/>
                </a:path>
                <a:path w="10033000" h="1549400">
                  <a:moveTo>
                    <a:pt x="5842000" y="0"/>
                  </a:moveTo>
                  <a:lnTo>
                    <a:pt x="5715000" y="0"/>
                  </a:lnTo>
                  <a:lnTo>
                    <a:pt x="5715000" y="12700"/>
                  </a:lnTo>
                  <a:lnTo>
                    <a:pt x="5842000" y="12700"/>
                  </a:lnTo>
                  <a:lnTo>
                    <a:pt x="5842000" y="0"/>
                  </a:lnTo>
                  <a:close/>
                </a:path>
                <a:path w="10033000" h="1549400">
                  <a:moveTo>
                    <a:pt x="6032500" y="0"/>
                  </a:moveTo>
                  <a:lnTo>
                    <a:pt x="5905500" y="0"/>
                  </a:lnTo>
                  <a:lnTo>
                    <a:pt x="5905500" y="12700"/>
                  </a:lnTo>
                  <a:lnTo>
                    <a:pt x="6032500" y="12700"/>
                  </a:lnTo>
                  <a:lnTo>
                    <a:pt x="6032500" y="0"/>
                  </a:lnTo>
                  <a:close/>
                </a:path>
                <a:path w="10033000" h="1549400">
                  <a:moveTo>
                    <a:pt x="6223000" y="0"/>
                  </a:moveTo>
                  <a:lnTo>
                    <a:pt x="6096000" y="0"/>
                  </a:lnTo>
                  <a:lnTo>
                    <a:pt x="6096000" y="12700"/>
                  </a:lnTo>
                  <a:lnTo>
                    <a:pt x="6223000" y="12700"/>
                  </a:lnTo>
                  <a:lnTo>
                    <a:pt x="6223000" y="0"/>
                  </a:lnTo>
                  <a:close/>
                </a:path>
                <a:path w="10033000" h="1549400">
                  <a:moveTo>
                    <a:pt x="6413500" y="0"/>
                  </a:moveTo>
                  <a:lnTo>
                    <a:pt x="6286500" y="0"/>
                  </a:lnTo>
                  <a:lnTo>
                    <a:pt x="6286500" y="12700"/>
                  </a:lnTo>
                  <a:lnTo>
                    <a:pt x="6413500" y="12700"/>
                  </a:lnTo>
                  <a:lnTo>
                    <a:pt x="6413500" y="0"/>
                  </a:lnTo>
                  <a:close/>
                </a:path>
                <a:path w="10033000" h="1549400">
                  <a:moveTo>
                    <a:pt x="6604000" y="0"/>
                  </a:moveTo>
                  <a:lnTo>
                    <a:pt x="6477000" y="0"/>
                  </a:lnTo>
                  <a:lnTo>
                    <a:pt x="6477000" y="12700"/>
                  </a:lnTo>
                  <a:lnTo>
                    <a:pt x="6604000" y="12700"/>
                  </a:lnTo>
                  <a:lnTo>
                    <a:pt x="6604000" y="0"/>
                  </a:lnTo>
                  <a:close/>
                </a:path>
                <a:path w="10033000" h="1549400">
                  <a:moveTo>
                    <a:pt x="6794500" y="0"/>
                  </a:moveTo>
                  <a:lnTo>
                    <a:pt x="6667500" y="0"/>
                  </a:lnTo>
                  <a:lnTo>
                    <a:pt x="6667500" y="12700"/>
                  </a:lnTo>
                  <a:lnTo>
                    <a:pt x="6794500" y="12700"/>
                  </a:lnTo>
                  <a:lnTo>
                    <a:pt x="6794500" y="0"/>
                  </a:lnTo>
                  <a:close/>
                </a:path>
                <a:path w="10033000" h="1549400">
                  <a:moveTo>
                    <a:pt x="6985000" y="0"/>
                  </a:moveTo>
                  <a:lnTo>
                    <a:pt x="6858000" y="0"/>
                  </a:lnTo>
                  <a:lnTo>
                    <a:pt x="6858000" y="12700"/>
                  </a:lnTo>
                  <a:lnTo>
                    <a:pt x="6985000" y="12700"/>
                  </a:lnTo>
                  <a:lnTo>
                    <a:pt x="6985000" y="0"/>
                  </a:lnTo>
                  <a:close/>
                </a:path>
                <a:path w="10033000" h="1549400">
                  <a:moveTo>
                    <a:pt x="7175500" y="0"/>
                  </a:moveTo>
                  <a:lnTo>
                    <a:pt x="7048500" y="0"/>
                  </a:lnTo>
                  <a:lnTo>
                    <a:pt x="7048500" y="12700"/>
                  </a:lnTo>
                  <a:lnTo>
                    <a:pt x="7175500" y="12700"/>
                  </a:lnTo>
                  <a:lnTo>
                    <a:pt x="7175500" y="0"/>
                  </a:lnTo>
                  <a:close/>
                </a:path>
                <a:path w="10033000" h="1549400">
                  <a:moveTo>
                    <a:pt x="7366000" y="0"/>
                  </a:moveTo>
                  <a:lnTo>
                    <a:pt x="7239000" y="0"/>
                  </a:lnTo>
                  <a:lnTo>
                    <a:pt x="7239000" y="12700"/>
                  </a:lnTo>
                  <a:lnTo>
                    <a:pt x="7366000" y="12700"/>
                  </a:lnTo>
                  <a:lnTo>
                    <a:pt x="7366000" y="0"/>
                  </a:lnTo>
                  <a:close/>
                </a:path>
                <a:path w="10033000" h="1549400">
                  <a:moveTo>
                    <a:pt x="7556500" y="0"/>
                  </a:moveTo>
                  <a:lnTo>
                    <a:pt x="7429500" y="0"/>
                  </a:lnTo>
                  <a:lnTo>
                    <a:pt x="7429500" y="12700"/>
                  </a:lnTo>
                  <a:lnTo>
                    <a:pt x="7556500" y="12700"/>
                  </a:lnTo>
                  <a:lnTo>
                    <a:pt x="7556500" y="0"/>
                  </a:lnTo>
                  <a:close/>
                </a:path>
                <a:path w="10033000" h="1549400">
                  <a:moveTo>
                    <a:pt x="7747000" y="0"/>
                  </a:moveTo>
                  <a:lnTo>
                    <a:pt x="7620000" y="0"/>
                  </a:lnTo>
                  <a:lnTo>
                    <a:pt x="7620000" y="12700"/>
                  </a:lnTo>
                  <a:lnTo>
                    <a:pt x="7747000" y="12700"/>
                  </a:lnTo>
                  <a:lnTo>
                    <a:pt x="7747000" y="0"/>
                  </a:lnTo>
                  <a:close/>
                </a:path>
                <a:path w="10033000" h="1549400">
                  <a:moveTo>
                    <a:pt x="7937500" y="0"/>
                  </a:moveTo>
                  <a:lnTo>
                    <a:pt x="7810500" y="0"/>
                  </a:lnTo>
                  <a:lnTo>
                    <a:pt x="7810500" y="12700"/>
                  </a:lnTo>
                  <a:lnTo>
                    <a:pt x="7937500" y="12700"/>
                  </a:lnTo>
                  <a:lnTo>
                    <a:pt x="7937500" y="0"/>
                  </a:lnTo>
                  <a:close/>
                </a:path>
                <a:path w="10033000" h="1549400">
                  <a:moveTo>
                    <a:pt x="8128000" y="0"/>
                  </a:moveTo>
                  <a:lnTo>
                    <a:pt x="8001000" y="0"/>
                  </a:lnTo>
                  <a:lnTo>
                    <a:pt x="8001000" y="12700"/>
                  </a:lnTo>
                  <a:lnTo>
                    <a:pt x="8128000" y="12700"/>
                  </a:lnTo>
                  <a:lnTo>
                    <a:pt x="8128000" y="0"/>
                  </a:lnTo>
                  <a:close/>
                </a:path>
                <a:path w="10033000" h="1549400">
                  <a:moveTo>
                    <a:pt x="8318500" y="0"/>
                  </a:moveTo>
                  <a:lnTo>
                    <a:pt x="8191500" y="0"/>
                  </a:lnTo>
                  <a:lnTo>
                    <a:pt x="8191500" y="12700"/>
                  </a:lnTo>
                  <a:lnTo>
                    <a:pt x="8318500" y="12700"/>
                  </a:lnTo>
                  <a:lnTo>
                    <a:pt x="8318500" y="0"/>
                  </a:lnTo>
                  <a:close/>
                </a:path>
                <a:path w="10033000" h="1549400">
                  <a:moveTo>
                    <a:pt x="8509000" y="0"/>
                  </a:moveTo>
                  <a:lnTo>
                    <a:pt x="8382000" y="0"/>
                  </a:lnTo>
                  <a:lnTo>
                    <a:pt x="8382000" y="12700"/>
                  </a:lnTo>
                  <a:lnTo>
                    <a:pt x="8509000" y="12700"/>
                  </a:lnTo>
                  <a:lnTo>
                    <a:pt x="8509000" y="0"/>
                  </a:lnTo>
                  <a:close/>
                </a:path>
                <a:path w="10033000" h="1549400">
                  <a:moveTo>
                    <a:pt x="8699500" y="0"/>
                  </a:moveTo>
                  <a:lnTo>
                    <a:pt x="8572500" y="0"/>
                  </a:lnTo>
                  <a:lnTo>
                    <a:pt x="8572500" y="12700"/>
                  </a:lnTo>
                  <a:lnTo>
                    <a:pt x="8699500" y="12700"/>
                  </a:lnTo>
                  <a:lnTo>
                    <a:pt x="8699500" y="0"/>
                  </a:lnTo>
                  <a:close/>
                </a:path>
                <a:path w="10033000" h="1549400">
                  <a:moveTo>
                    <a:pt x="8890000" y="0"/>
                  </a:moveTo>
                  <a:lnTo>
                    <a:pt x="8763000" y="0"/>
                  </a:lnTo>
                  <a:lnTo>
                    <a:pt x="8763000" y="12700"/>
                  </a:lnTo>
                  <a:lnTo>
                    <a:pt x="8890000" y="12700"/>
                  </a:lnTo>
                  <a:lnTo>
                    <a:pt x="8890000" y="0"/>
                  </a:lnTo>
                  <a:close/>
                </a:path>
                <a:path w="10033000" h="1549400">
                  <a:moveTo>
                    <a:pt x="9080500" y="0"/>
                  </a:moveTo>
                  <a:lnTo>
                    <a:pt x="8953500" y="0"/>
                  </a:lnTo>
                  <a:lnTo>
                    <a:pt x="8953500" y="12700"/>
                  </a:lnTo>
                  <a:lnTo>
                    <a:pt x="9080500" y="12700"/>
                  </a:lnTo>
                  <a:lnTo>
                    <a:pt x="9080500" y="0"/>
                  </a:lnTo>
                  <a:close/>
                </a:path>
                <a:path w="10033000" h="1549400">
                  <a:moveTo>
                    <a:pt x="9271000" y="0"/>
                  </a:moveTo>
                  <a:lnTo>
                    <a:pt x="9144000" y="0"/>
                  </a:lnTo>
                  <a:lnTo>
                    <a:pt x="9144000" y="12700"/>
                  </a:lnTo>
                  <a:lnTo>
                    <a:pt x="9271000" y="12700"/>
                  </a:lnTo>
                  <a:lnTo>
                    <a:pt x="9271000" y="0"/>
                  </a:lnTo>
                  <a:close/>
                </a:path>
                <a:path w="10033000" h="1549400">
                  <a:moveTo>
                    <a:pt x="9461500" y="0"/>
                  </a:moveTo>
                  <a:lnTo>
                    <a:pt x="9334500" y="0"/>
                  </a:lnTo>
                  <a:lnTo>
                    <a:pt x="9334500" y="12700"/>
                  </a:lnTo>
                  <a:lnTo>
                    <a:pt x="9461500" y="12700"/>
                  </a:lnTo>
                  <a:lnTo>
                    <a:pt x="9461500" y="0"/>
                  </a:lnTo>
                  <a:close/>
                </a:path>
                <a:path w="10033000" h="1549400">
                  <a:moveTo>
                    <a:pt x="9652000" y="0"/>
                  </a:moveTo>
                  <a:lnTo>
                    <a:pt x="9525000" y="0"/>
                  </a:lnTo>
                  <a:lnTo>
                    <a:pt x="9525000" y="12700"/>
                  </a:lnTo>
                  <a:lnTo>
                    <a:pt x="9652000" y="12700"/>
                  </a:lnTo>
                  <a:lnTo>
                    <a:pt x="9652000" y="0"/>
                  </a:lnTo>
                  <a:close/>
                </a:path>
                <a:path w="10033000" h="1549400">
                  <a:moveTo>
                    <a:pt x="9842500" y="0"/>
                  </a:moveTo>
                  <a:lnTo>
                    <a:pt x="9715500" y="0"/>
                  </a:lnTo>
                  <a:lnTo>
                    <a:pt x="9715500" y="12700"/>
                  </a:lnTo>
                  <a:lnTo>
                    <a:pt x="9842500" y="12700"/>
                  </a:lnTo>
                  <a:lnTo>
                    <a:pt x="9842500" y="0"/>
                  </a:lnTo>
                  <a:close/>
                </a:path>
                <a:path w="10033000" h="1549400">
                  <a:moveTo>
                    <a:pt x="9969500" y="6350"/>
                  </a:moveTo>
                  <a:lnTo>
                    <a:pt x="9969500" y="12700"/>
                  </a:lnTo>
                  <a:lnTo>
                    <a:pt x="9989272" y="16692"/>
                  </a:lnTo>
                  <a:lnTo>
                    <a:pt x="10005420" y="27579"/>
                  </a:lnTo>
                  <a:lnTo>
                    <a:pt x="10016307" y="43727"/>
                  </a:lnTo>
                  <a:lnTo>
                    <a:pt x="10020300" y="63500"/>
                  </a:lnTo>
                  <a:lnTo>
                    <a:pt x="10020300" y="131229"/>
                  </a:lnTo>
                  <a:lnTo>
                    <a:pt x="10026650" y="131229"/>
                  </a:lnTo>
                  <a:lnTo>
                    <a:pt x="10026650" y="63500"/>
                  </a:lnTo>
                  <a:lnTo>
                    <a:pt x="10022158" y="41256"/>
                  </a:lnTo>
                  <a:lnTo>
                    <a:pt x="10009909" y="23090"/>
                  </a:lnTo>
                  <a:lnTo>
                    <a:pt x="9991743" y="10841"/>
                  </a:lnTo>
                  <a:lnTo>
                    <a:pt x="9969500" y="6350"/>
                  </a:lnTo>
                  <a:close/>
                </a:path>
                <a:path w="10033000" h="1549400">
                  <a:moveTo>
                    <a:pt x="9969500" y="0"/>
                  </a:moveTo>
                  <a:lnTo>
                    <a:pt x="9969500" y="6350"/>
                  </a:lnTo>
                  <a:lnTo>
                    <a:pt x="9991743" y="10841"/>
                  </a:lnTo>
                  <a:lnTo>
                    <a:pt x="10009909" y="23090"/>
                  </a:lnTo>
                  <a:lnTo>
                    <a:pt x="10022158" y="41256"/>
                  </a:lnTo>
                  <a:lnTo>
                    <a:pt x="10026650" y="63500"/>
                  </a:lnTo>
                  <a:lnTo>
                    <a:pt x="10026650" y="131229"/>
                  </a:lnTo>
                  <a:lnTo>
                    <a:pt x="10033000" y="131229"/>
                  </a:lnTo>
                  <a:lnTo>
                    <a:pt x="10033000" y="63500"/>
                  </a:lnTo>
                  <a:lnTo>
                    <a:pt x="10028009" y="38785"/>
                  </a:lnTo>
                  <a:lnTo>
                    <a:pt x="10014399" y="18600"/>
                  </a:lnTo>
                  <a:lnTo>
                    <a:pt x="9994214" y="4990"/>
                  </a:lnTo>
                  <a:lnTo>
                    <a:pt x="9969500" y="0"/>
                  </a:lnTo>
                  <a:close/>
                </a:path>
                <a:path w="10033000" h="1549400">
                  <a:moveTo>
                    <a:pt x="9969500" y="0"/>
                  </a:moveTo>
                  <a:lnTo>
                    <a:pt x="9906000" y="0"/>
                  </a:lnTo>
                  <a:lnTo>
                    <a:pt x="9906000" y="12700"/>
                  </a:lnTo>
                  <a:lnTo>
                    <a:pt x="9969500" y="12700"/>
                  </a:lnTo>
                  <a:lnTo>
                    <a:pt x="9969500" y="0"/>
                  </a:lnTo>
                  <a:close/>
                </a:path>
                <a:path w="10033000" h="1549400">
                  <a:moveTo>
                    <a:pt x="10026650" y="198970"/>
                  </a:moveTo>
                  <a:lnTo>
                    <a:pt x="10020300" y="198970"/>
                  </a:lnTo>
                  <a:lnTo>
                    <a:pt x="10020300" y="334432"/>
                  </a:lnTo>
                  <a:lnTo>
                    <a:pt x="10026650" y="334432"/>
                  </a:lnTo>
                  <a:lnTo>
                    <a:pt x="10026650" y="198970"/>
                  </a:lnTo>
                  <a:close/>
                </a:path>
                <a:path w="10033000" h="1549400">
                  <a:moveTo>
                    <a:pt x="10033000" y="198970"/>
                  </a:moveTo>
                  <a:lnTo>
                    <a:pt x="10026650" y="198970"/>
                  </a:lnTo>
                  <a:lnTo>
                    <a:pt x="10026650" y="334432"/>
                  </a:lnTo>
                  <a:lnTo>
                    <a:pt x="10033000" y="334432"/>
                  </a:lnTo>
                  <a:lnTo>
                    <a:pt x="10033000" y="198970"/>
                  </a:lnTo>
                  <a:close/>
                </a:path>
                <a:path w="10033000" h="1549400">
                  <a:moveTo>
                    <a:pt x="10026650" y="402167"/>
                  </a:moveTo>
                  <a:lnTo>
                    <a:pt x="10020300" y="402167"/>
                  </a:lnTo>
                  <a:lnTo>
                    <a:pt x="10020300" y="537632"/>
                  </a:lnTo>
                  <a:lnTo>
                    <a:pt x="10026650" y="537632"/>
                  </a:lnTo>
                  <a:lnTo>
                    <a:pt x="10026650" y="402167"/>
                  </a:lnTo>
                  <a:close/>
                </a:path>
                <a:path w="10033000" h="1549400">
                  <a:moveTo>
                    <a:pt x="10033000" y="402167"/>
                  </a:moveTo>
                  <a:lnTo>
                    <a:pt x="10026650" y="402167"/>
                  </a:lnTo>
                  <a:lnTo>
                    <a:pt x="10026650" y="537632"/>
                  </a:lnTo>
                  <a:lnTo>
                    <a:pt x="10033000" y="537632"/>
                  </a:lnTo>
                  <a:lnTo>
                    <a:pt x="10033000" y="402167"/>
                  </a:lnTo>
                  <a:close/>
                </a:path>
                <a:path w="10033000" h="1549400">
                  <a:moveTo>
                    <a:pt x="10026650" y="605367"/>
                  </a:moveTo>
                  <a:lnTo>
                    <a:pt x="10020300" y="605367"/>
                  </a:lnTo>
                  <a:lnTo>
                    <a:pt x="10020300" y="740832"/>
                  </a:lnTo>
                  <a:lnTo>
                    <a:pt x="10026650" y="740832"/>
                  </a:lnTo>
                  <a:lnTo>
                    <a:pt x="10026650" y="605367"/>
                  </a:lnTo>
                  <a:close/>
                </a:path>
                <a:path w="10033000" h="1549400">
                  <a:moveTo>
                    <a:pt x="10033000" y="605367"/>
                  </a:moveTo>
                  <a:lnTo>
                    <a:pt x="10026650" y="605367"/>
                  </a:lnTo>
                  <a:lnTo>
                    <a:pt x="10026650" y="740832"/>
                  </a:lnTo>
                  <a:lnTo>
                    <a:pt x="10033000" y="740832"/>
                  </a:lnTo>
                  <a:lnTo>
                    <a:pt x="10033000" y="605367"/>
                  </a:lnTo>
                  <a:close/>
                </a:path>
                <a:path w="10033000" h="1549400">
                  <a:moveTo>
                    <a:pt x="10026650" y="808567"/>
                  </a:moveTo>
                  <a:lnTo>
                    <a:pt x="10020300" y="808567"/>
                  </a:lnTo>
                  <a:lnTo>
                    <a:pt x="10020300" y="944032"/>
                  </a:lnTo>
                  <a:lnTo>
                    <a:pt x="10026650" y="944032"/>
                  </a:lnTo>
                  <a:lnTo>
                    <a:pt x="10026650" y="808567"/>
                  </a:lnTo>
                  <a:close/>
                </a:path>
                <a:path w="10033000" h="1549400">
                  <a:moveTo>
                    <a:pt x="10033000" y="808567"/>
                  </a:moveTo>
                  <a:lnTo>
                    <a:pt x="10026650" y="808567"/>
                  </a:lnTo>
                  <a:lnTo>
                    <a:pt x="10026650" y="944032"/>
                  </a:lnTo>
                  <a:lnTo>
                    <a:pt x="10033000" y="944032"/>
                  </a:lnTo>
                  <a:lnTo>
                    <a:pt x="10033000" y="808567"/>
                  </a:lnTo>
                  <a:close/>
                </a:path>
                <a:path w="10033000" h="1549400">
                  <a:moveTo>
                    <a:pt x="10026650" y="1011767"/>
                  </a:moveTo>
                  <a:lnTo>
                    <a:pt x="10020300" y="1011767"/>
                  </a:lnTo>
                  <a:lnTo>
                    <a:pt x="10020300" y="1147232"/>
                  </a:lnTo>
                  <a:lnTo>
                    <a:pt x="10026650" y="1147232"/>
                  </a:lnTo>
                  <a:lnTo>
                    <a:pt x="10026650" y="1011767"/>
                  </a:lnTo>
                  <a:close/>
                </a:path>
                <a:path w="10033000" h="1549400">
                  <a:moveTo>
                    <a:pt x="10033000" y="1011767"/>
                  </a:moveTo>
                  <a:lnTo>
                    <a:pt x="10026650" y="1011767"/>
                  </a:lnTo>
                  <a:lnTo>
                    <a:pt x="10026650" y="1147232"/>
                  </a:lnTo>
                  <a:lnTo>
                    <a:pt x="10033000" y="1147232"/>
                  </a:lnTo>
                  <a:lnTo>
                    <a:pt x="10033000" y="1011767"/>
                  </a:lnTo>
                  <a:close/>
                </a:path>
                <a:path w="10033000" h="1549400">
                  <a:moveTo>
                    <a:pt x="10026650" y="1214967"/>
                  </a:moveTo>
                  <a:lnTo>
                    <a:pt x="10020300" y="1214967"/>
                  </a:lnTo>
                  <a:lnTo>
                    <a:pt x="10020300" y="1350432"/>
                  </a:lnTo>
                  <a:lnTo>
                    <a:pt x="10026650" y="1350432"/>
                  </a:lnTo>
                  <a:lnTo>
                    <a:pt x="10026650" y="1214967"/>
                  </a:lnTo>
                  <a:close/>
                </a:path>
                <a:path w="10033000" h="1549400">
                  <a:moveTo>
                    <a:pt x="10033000" y="1214967"/>
                  </a:moveTo>
                  <a:lnTo>
                    <a:pt x="10026650" y="1214967"/>
                  </a:lnTo>
                  <a:lnTo>
                    <a:pt x="10026650" y="1350432"/>
                  </a:lnTo>
                  <a:lnTo>
                    <a:pt x="10033000" y="1350432"/>
                  </a:lnTo>
                  <a:lnTo>
                    <a:pt x="10033000" y="1214967"/>
                  </a:lnTo>
                  <a:close/>
                </a:path>
                <a:path w="10033000" h="1549400">
                  <a:moveTo>
                    <a:pt x="9969500" y="1536700"/>
                  </a:moveTo>
                  <a:lnTo>
                    <a:pt x="9906000" y="1536700"/>
                  </a:lnTo>
                  <a:lnTo>
                    <a:pt x="9906000" y="1549400"/>
                  </a:lnTo>
                  <a:lnTo>
                    <a:pt x="9969500" y="1549400"/>
                  </a:lnTo>
                  <a:lnTo>
                    <a:pt x="9969500" y="1536700"/>
                  </a:lnTo>
                  <a:close/>
                </a:path>
                <a:path w="10033000" h="1549400">
                  <a:moveTo>
                    <a:pt x="10033000" y="1418167"/>
                  </a:moveTo>
                  <a:lnTo>
                    <a:pt x="10026650" y="1418167"/>
                  </a:lnTo>
                  <a:lnTo>
                    <a:pt x="10026650" y="1485900"/>
                  </a:lnTo>
                  <a:lnTo>
                    <a:pt x="10022158" y="1508145"/>
                  </a:lnTo>
                  <a:lnTo>
                    <a:pt x="10009909" y="1526311"/>
                  </a:lnTo>
                  <a:lnTo>
                    <a:pt x="9991743" y="1538558"/>
                  </a:lnTo>
                  <a:lnTo>
                    <a:pt x="9969500" y="1543050"/>
                  </a:lnTo>
                  <a:lnTo>
                    <a:pt x="9969500" y="1549400"/>
                  </a:lnTo>
                  <a:lnTo>
                    <a:pt x="9994214" y="1544409"/>
                  </a:lnTo>
                  <a:lnTo>
                    <a:pt x="10014399" y="1530801"/>
                  </a:lnTo>
                  <a:lnTo>
                    <a:pt x="10028009" y="1510617"/>
                  </a:lnTo>
                  <a:lnTo>
                    <a:pt x="10033000" y="1485900"/>
                  </a:lnTo>
                  <a:lnTo>
                    <a:pt x="10033000" y="1418167"/>
                  </a:lnTo>
                  <a:close/>
                </a:path>
                <a:path w="10033000" h="1549400">
                  <a:moveTo>
                    <a:pt x="10026650" y="1418167"/>
                  </a:moveTo>
                  <a:lnTo>
                    <a:pt x="10020300" y="1418167"/>
                  </a:lnTo>
                  <a:lnTo>
                    <a:pt x="10020300" y="1485900"/>
                  </a:lnTo>
                  <a:lnTo>
                    <a:pt x="10016307" y="1505673"/>
                  </a:lnTo>
                  <a:lnTo>
                    <a:pt x="10005420" y="1521821"/>
                  </a:lnTo>
                  <a:lnTo>
                    <a:pt x="9989272" y="1532707"/>
                  </a:lnTo>
                  <a:lnTo>
                    <a:pt x="9969500" y="1536700"/>
                  </a:lnTo>
                  <a:lnTo>
                    <a:pt x="9969500" y="1543050"/>
                  </a:lnTo>
                  <a:lnTo>
                    <a:pt x="9991743" y="1538558"/>
                  </a:lnTo>
                  <a:lnTo>
                    <a:pt x="10009909" y="1526311"/>
                  </a:lnTo>
                  <a:lnTo>
                    <a:pt x="10022158" y="1508145"/>
                  </a:lnTo>
                  <a:lnTo>
                    <a:pt x="10026650" y="1485900"/>
                  </a:lnTo>
                  <a:lnTo>
                    <a:pt x="10026650" y="1418167"/>
                  </a:lnTo>
                  <a:close/>
                </a:path>
                <a:path w="10033000" h="1549400">
                  <a:moveTo>
                    <a:pt x="9842500" y="1536700"/>
                  </a:moveTo>
                  <a:lnTo>
                    <a:pt x="9715500" y="1536700"/>
                  </a:lnTo>
                  <a:lnTo>
                    <a:pt x="9715500" y="1549400"/>
                  </a:lnTo>
                  <a:lnTo>
                    <a:pt x="9842500" y="1549400"/>
                  </a:lnTo>
                  <a:lnTo>
                    <a:pt x="9842500" y="1536700"/>
                  </a:lnTo>
                  <a:close/>
                </a:path>
                <a:path w="10033000" h="1549400">
                  <a:moveTo>
                    <a:pt x="9652000" y="1536700"/>
                  </a:moveTo>
                  <a:lnTo>
                    <a:pt x="9525000" y="1536700"/>
                  </a:lnTo>
                  <a:lnTo>
                    <a:pt x="9525000" y="1549400"/>
                  </a:lnTo>
                  <a:lnTo>
                    <a:pt x="9652000" y="1549400"/>
                  </a:lnTo>
                  <a:lnTo>
                    <a:pt x="9652000" y="1536700"/>
                  </a:lnTo>
                  <a:close/>
                </a:path>
                <a:path w="10033000" h="1549400">
                  <a:moveTo>
                    <a:pt x="9461500" y="1536700"/>
                  </a:moveTo>
                  <a:lnTo>
                    <a:pt x="9334500" y="1536700"/>
                  </a:lnTo>
                  <a:lnTo>
                    <a:pt x="9334500" y="1549400"/>
                  </a:lnTo>
                  <a:lnTo>
                    <a:pt x="9461500" y="1549400"/>
                  </a:lnTo>
                  <a:lnTo>
                    <a:pt x="9461500" y="1536700"/>
                  </a:lnTo>
                  <a:close/>
                </a:path>
                <a:path w="10033000" h="1549400">
                  <a:moveTo>
                    <a:pt x="9271000" y="1536700"/>
                  </a:moveTo>
                  <a:lnTo>
                    <a:pt x="9144000" y="1536700"/>
                  </a:lnTo>
                  <a:lnTo>
                    <a:pt x="9144000" y="1549400"/>
                  </a:lnTo>
                  <a:lnTo>
                    <a:pt x="9271000" y="1549400"/>
                  </a:lnTo>
                  <a:lnTo>
                    <a:pt x="9271000" y="1536700"/>
                  </a:lnTo>
                  <a:close/>
                </a:path>
                <a:path w="10033000" h="1549400">
                  <a:moveTo>
                    <a:pt x="9080500" y="1536700"/>
                  </a:moveTo>
                  <a:lnTo>
                    <a:pt x="8953500" y="1536700"/>
                  </a:lnTo>
                  <a:lnTo>
                    <a:pt x="8953500" y="1549400"/>
                  </a:lnTo>
                  <a:lnTo>
                    <a:pt x="9080500" y="1549400"/>
                  </a:lnTo>
                  <a:lnTo>
                    <a:pt x="9080500" y="1536700"/>
                  </a:lnTo>
                  <a:close/>
                </a:path>
                <a:path w="10033000" h="1549400">
                  <a:moveTo>
                    <a:pt x="8890000" y="1536700"/>
                  </a:moveTo>
                  <a:lnTo>
                    <a:pt x="8763000" y="1536700"/>
                  </a:lnTo>
                  <a:lnTo>
                    <a:pt x="8763000" y="1549400"/>
                  </a:lnTo>
                  <a:lnTo>
                    <a:pt x="8890000" y="1549400"/>
                  </a:lnTo>
                  <a:lnTo>
                    <a:pt x="8890000" y="1536700"/>
                  </a:lnTo>
                  <a:close/>
                </a:path>
                <a:path w="10033000" h="1549400">
                  <a:moveTo>
                    <a:pt x="8699500" y="1536700"/>
                  </a:moveTo>
                  <a:lnTo>
                    <a:pt x="8572500" y="1536700"/>
                  </a:lnTo>
                  <a:lnTo>
                    <a:pt x="8572500" y="1549400"/>
                  </a:lnTo>
                  <a:lnTo>
                    <a:pt x="8699500" y="1549400"/>
                  </a:lnTo>
                  <a:lnTo>
                    <a:pt x="8699500" y="1536700"/>
                  </a:lnTo>
                  <a:close/>
                </a:path>
                <a:path w="10033000" h="1549400">
                  <a:moveTo>
                    <a:pt x="8509000" y="1536700"/>
                  </a:moveTo>
                  <a:lnTo>
                    <a:pt x="8382000" y="1536700"/>
                  </a:lnTo>
                  <a:lnTo>
                    <a:pt x="8382000" y="1549400"/>
                  </a:lnTo>
                  <a:lnTo>
                    <a:pt x="8509000" y="1549400"/>
                  </a:lnTo>
                  <a:lnTo>
                    <a:pt x="8509000" y="1536700"/>
                  </a:lnTo>
                  <a:close/>
                </a:path>
                <a:path w="10033000" h="1549400">
                  <a:moveTo>
                    <a:pt x="8318500" y="1536700"/>
                  </a:moveTo>
                  <a:lnTo>
                    <a:pt x="8191500" y="1536700"/>
                  </a:lnTo>
                  <a:lnTo>
                    <a:pt x="8191500" y="1549400"/>
                  </a:lnTo>
                  <a:lnTo>
                    <a:pt x="8318500" y="1549400"/>
                  </a:lnTo>
                  <a:lnTo>
                    <a:pt x="8318500" y="1536700"/>
                  </a:lnTo>
                  <a:close/>
                </a:path>
                <a:path w="10033000" h="1549400">
                  <a:moveTo>
                    <a:pt x="8128000" y="1536700"/>
                  </a:moveTo>
                  <a:lnTo>
                    <a:pt x="8001000" y="1536700"/>
                  </a:lnTo>
                  <a:lnTo>
                    <a:pt x="8001000" y="1549400"/>
                  </a:lnTo>
                  <a:lnTo>
                    <a:pt x="8128000" y="1549400"/>
                  </a:lnTo>
                  <a:lnTo>
                    <a:pt x="8128000" y="1536700"/>
                  </a:lnTo>
                  <a:close/>
                </a:path>
                <a:path w="10033000" h="1549400">
                  <a:moveTo>
                    <a:pt x="7937500" y="1536700"/>
                  </a:moveTo>
                  <a:lnTo>
                    <a:pt x="7810500" y="1536700"/>
                  </a:lnTo>
                  <a:lnTo>
                    <a:pt x="7810500" y="1549400"/>
                  </a:lnTo>
                  <a:lnTo>
                    <a:pt x="7937500" y="1549400"/>
                  </a:lnTo>
                  <a:lnTo>
                    <a:pt x="7937500" y="1536700"/>
                  </a:lnTo>
                  <a:close/>
                </a:path>
                <a:path w="10033000" h="1549400">
                  <a:moveTo>
                    <a:pt x="7747000" y="1536700"/>
                  </a:moveTo>
                  <a:lnTo>
                    <a:pt x="7620000" y="1536700"/>
                  </a:lnTo>
                  <a:lnTo>
                    <a:pt x="7620000" y="1549400"/>
                  </a:lnTo>
                  <a:lnTo>
                    <a:pt x="7747000" y="1549400"/>
                  </a:lnTo>
                  <a:lnTo>
                    <a:pt x="7747000" y="1536700"/>
                  </a:lnTo>
                  <a:close/>
                </a:path>
                <a:path w="10033000" h="1549400">
                  <a:moveTo>
                    <a:pt x="7556500" y="1536700"/>
                  </a:moveTo>
                  <a:lnTo>
                    <a:pt x="7429500" y="1536700"/>
                  </a:lnTo>
                  <a:lnTo>
                    <a:pt x="7429500" y="1549400"/>
                  </a:lnTo>
                  <a:lnTo>
                    <a:pt x="7556500" y="1549400"/>
                  </a:lnTo>
                  <a:lnTo>
                    <a:pt x="7556500" y="1536700"/>
                  </a:lnTo>
                  <a:close/>
                </a:path>
                <a:path w="10033000" h="1549400">
                  <a:moveTo>
                    <a:pt x="7366000" y="1536700"/>
                  </a:moveTo>
                  <a:lnTo>
                    <a:pt x="7239000" y="1536700"/>
                  </a:lnTo>
                  <a:lnTo>
                    <a:pt x="7239000" y="1549400"/>
                  </a:lnTo>
                  <a:lnTo>
                    <a:pt x="7366000" y="1549400"/>
                  </a:lnTo>
                  <a:lnTo>
                    <a:pt x="7366000" y="1536700"/>
                  </a:lnTo>
                  <a:close/>
                </a:path>
                <a:path w="10033000" h="1549400">
                  <a:moveTo>
                    <a:pt x="7175500" y="1536700"/>
                  </a:moveTo>
                  <a:lnTo>
                    <a:pt x="7048500" y="1536700"/>
                  </a:lnTo>
                  <a:lnTo>
                    <a:pt x="7048500" y="1549400"/>
                  </a:lnTo>
                  <a:lnTo>
                    <a:pt x="7175500" y="1549400"/>
                  </a:lnTo>
                  <a:lnTo>
                    <a:pt x="7175500" y="1536700"/>
                  </a:lnTo>
                  <a:close/>
                </a:path>
                <a:path w="10033000" h="1549400">
                  <a:moveTo>
                    <a:pt x="6985000" y="1536700"/>
                  </a:moveTo>
                  <a:lnTo>
                    <a:pt x="6858000" y="1536700"/>
                  </a:lnTo>
                  <a:lnTo>
                    <a:pt x="6858000" y="1549400"/>
                  </a:lnTo>
                  <a:lnTo>
                    <a:pt x="6985000" y="1549400"/>
                  </a:lnTo>
                  <a:lnTo>
                    <a:pt x="6985000" y="1536700"/>
                  </a:lnTo>
                  <a:close/>
                </a:path>
                <a:path w="10033000" h="1549400">
                  <a:moveTo>
                    <a:pt x="6794500" y="1536700"/>
                  </a:moveTo>
                  <a:lnTo>
                    <a:pt x="6667500" y="1536700"/>
                  </a:lnTo>
                  <a:lnTo>
                    <a:pt x="6667500" y="1549400"/>
                  </a:lnTo>
                  <a:lnTo>
                    <a:pt x="6794500" y="1549400"/>
                  </a:lnTo>
                  <a:lnTo>
                    <a:pt x="6794500" y="1536700"/>
                  </a:lnTo>
                  <a:close/>
                </a:path>
                <a:path w="10033000" h="1549400">
                  <a:moveTo>
                    <a:pt x="6604000" y="1536700"/>
                  </a:moveTo>
                  <a:lnTo>
                    <a:pt x="6477000" y="1536700"/>
                  </a:lnTo>
                  <a:lnTo>
                    <a:pt x="6477000" y="1549400"/>
                  </a:lnTo>
                  <a:lnTo>
                    <a:pt x="6604000" y="1549400"/>
                  </a:lnTo>
                  <a:lnTo>
                    <a:pt x="6604000" y="1536700"/>
                  </a:lnTo>
                  <a:close/>
                </a:path>
                <a:path w="10033000" h="1549400">
                  <a:moveTo>
                    <a:pt x="6413500" y="1536700"/>
                  </a:moveTo>
                  <a:lnTo>
                    <a:pt x="6286500" y="1536700"/>
                  </a:lnTo>
                  <a:lnTo>
                    <a:pt x="6286500" y="1549400"/>
                  </a:lnTo>
                  <a:lnTo>
                    <a:pt x="6413500" y="1549400"/>
                  </a:lnTo>
                  <a:lnTo>
                    <a:pt x="6413500" y="1536700"/>
                  </a:lnTo>
                  <a:close/>
                </a:path>
                <a:path w="10033000" h="1549400">
                  <a:moveTo>
                    <a:pt x="6223000" y="1536700"/>
                  </a:moveTo>
                  <a:lnTo>
                    <a:pt x="6096000" y="1536700"/>
                  </a:lnTo>
                  <a:lnTo>
                    <a:pt x="6096000" y="1549400"/>
                  </a:lnTo>
                  <a:lnTo>
                    <a:pt x="6223000" y="1549400"/>
                  </a:lnTo>
                  <a:lnTo>
                    <a:pt x="6223000" y="1536700"/>
                  </a:lnTo>
                  <a:close/>
                </a:path>
                <a:path w="10033000" h="1549400">
                  <a:moveTo>
                    <a:pt x="6032500" y="1536700"/>
                  </a:moveTo>
                  <a:lnTo>
                    <a:pt x="5905500" y="1536700"/>
                  </a:lnTo>
                  <a:lnTo>
                    <a:pt x="5905500" y="1549400"/>
                  </a:lnTo>
                  <a:lnTo>
                    <a:pt x="6032500" y="1549400"/>
                  </a:lnTo>
                  <a:lnTo>
                    <a:pt x="6032500" y="1536700"/>
                  </a:lnTo>
                  <a:close/>
                </a:path>
                <a:path w="10033000" h="1549400">
                  <a:moveTo>
                    <a:pt x="5842000" y="1536700"/>
                  </a:moveTo>
                  <a:lnTo>
                    <a:pt x="5715000" y="1536700"/>
                  </a:lnTo>
                  <a:lnTo>
                    <a:pt x="5715000" y="1549400"/>
                  </a:lnTo>
                  <a:lnTo>
                    <a:pt x="5842000" y="1549400"/>
                  </a:lnTo>
                  <a:lnTo>
                    <a:pt x="5842000" y="1536700"/>
                  </a:lnTo>
                  <a:close/>
                </a:path>
                <a:path w="10033000" h="1549400">
                  <a:moveTo>
                    <a:pt x="5651500" y="1536700"/>
                  </a:moveTo>
                  <a:lnTo>
                    <a:pt x="5524500" y="1536700"/>
                  </a:lnTo>
                  <a:lnTo>
                    <a:pt x="5524500" y="1549400"/>
                  </a:lnTo>
                  <a:lnTo>
                    <a:pt x="5651500" y="1549400"/>
                  </a:lnTo>
                  <a:lnTo>
                    <a:pt x="5651500" y="1536700"/>
                  </a:lnTo>
                  <a:close/>
                </a:path>
                <a:path w="10033000" h="1549400">
                  <a:moveTo>
                    <a:pt x="5461000" y="1536700"/>
                  </a:moveTo>
                  <a:lnTo>
                    <a:pt x="5334000" y="1536700"/>
                  </a:lnTo>
                  <a:lnTo>
                    <a:pt x="5334000" y="1549400"/>
                  </a:lnTo>
                  <a:lnTo>
                    <a:pt x="5461000" y="1549400"/>
                  </a:lnTo>
                  <a:lnTo>
                    <a:pt x="5461000" y="1536700"/>
                  </a:lnTo>
                  <a:close/>
                </a:path>
                <a:path w="10033000" h="1549400">
                  <a:moveTo>
                    <a:pt x="5270500" y="1536700"/>
                  </a:moveTo>
                  <a:lnTo>
                    <a:pt x="5143500" y="1536700"/>
                  </a:lnTo>
                  <a:lnTo>
                    <a:pt x="5143500" y="1549400"/>
                  </a:lnTo>
                  <a:lnTo>
                    <a:pt x="5270500" y="1549400"/>
                  </a:lnTo>
                  <a:lnTo>
                    <a:pt x="5270500" y="1536700"/>
                  </a:lnTo>
                  <a:close/>
                </a:path>
                <a:path w="10033000" h="1549400">
                  <a:moveTo>
                    <a:pt x="5080000" y="1536700"/>
                  </a:moveTo>
                  <a:lnTo>
                    <a:pt x="4953000" y="1536700"/>
                  </a:lnTo>
                  <a:lnTo>
                    <a:pt x="4953000" y="1549400"/>
                  </a:lnTo>
                  <a:lnTo>
                    <a:pt x="5080000" y="1549400"/>
                  </a:lnTo>
                  <a:lnTo>
                    <a:pt x="5080000" y="1536700"/>
                  </a:lnTo>
                  <a:close/>
                </a:path>
                <a:path w="10033000" h="1549400">
                  <a:moveTo>
                    <a:pt x="4889500" y="1536700"/>
                  </a:moveTo>
                  <a:lnTo>
                    <a:pt x="4762500" y="1536700"/>
                  </a:lnTo>
                  <a:lnTo>
                    <a:pt x="4762500" y="1549400"/>
                  </a:lnTo>
                  <a:lnTo>
                    <a:pt x="4889500" y="1549400"/>
                  </a:lnTo>
                  <a:lnTo>
                    <a:pt x="4889500" y="1536700"/>
                  </a:lnTo>
                  <a:close/>
                </a:path>
                <a:path w="10033000" h="1549400">
                  <a:moveTo>
                    <a:pt x="4699000" y="1536700"/>
                  </a:moveTo>
                  <a:lnTo>
                    <a:pt x="4572000" y="1536700"/>
                  </a:lnTo>
                  <a:lnTo>
                    <a:pt x="4572000" y="1549400"/>
                  </a:lnTo>
                  <a:lnTo>
                    <a:pt x="4699000" y="1549400"/>
                  </a:lnTo>
                  <a:lnTo>
                    <a:pt x="4699000" y="1536700"/>
                  </a:lnTo>
                  <a:close/>
                </a:path>
                <a:path w="10033000" h="1549400">
                  <a:moveTo>
                    <a:pt x="4508500" y="1536700"/>
                  </a:moveTo>
                  <a:lnTo>
                    <a:pt x="4381500" y="1536700"/>
                  </a:lnTo>
                  <a:lnTo>
                    <a:pt x="4381500" y="1549400"/>
                  </a:lnTo>
                  <a:lnTo>
                    <a:pt x="4508500" y="1549400"/>
                  </a:lnTo>
                  <a:lnTo>
                    <a:pt x="4508500" y="1536700"/>
                  </a:lnTo>
                  <a:close/>
                </a:path>
                <a:path w="10033000" h="1549400">
                  <a:moveTo>
                    <a:pt x="4318000" y="1536700"/>
                  </a:moveTo>
                  <a:lnTo>
                    <a:pt x="4191000" y="1536700"/>
                  </a:lnTo>
                  <a:lnTo>
                    <a:pt x="4191000" y="1549400"/>
                  </a:lnTo>
                  <a:lnTo>
                    <a:pt x="4318000" y="1549400"/>
                  </a:lnTo>
                  <a:lnTo>
                    <a:pt x="4318000" y="1536700"/>
                  </a:lnTo>
                  <a:close/>
                </a:path>
                <a:path w="10033000" h="1549400">
                  <a:moveTo>
                    <a:pt x="4127500" y="1536700"/>
                  </a:moveTo>
                  <a:lnTo>
                    <a:pt x="4000500" y="1536700"/>
                  </a:lnTo>
                  <a:lnTo>
                    <a:pt x="4000500" y="1549400"/>
                  </a:lnTo>
                  <a:lnTo>
                    <a:pt x="4127500" y="1549400"/>
                  </a:lnTo>
                  <a:lnTo>
                    <a:pt x="4127500" y="1536700"/>
                  </a:lnTo>
                  <a:close/>
                </a:path>
                <a:path w="10033000" h="1549400">
                  <a:moveTo>
                    <a:pt x="3937000" y="1536700"/>
                  </a:moveTo>
                  <a:lnTo>
                    <a:pt x="3810000" y="1536700"/>
                  </a:lnTo>
                  <a:lnTo>
                    <a:pt x="3810000" y="1549400"/>
                  </a:lnTo>
                  <a:lnTo>
                    <a:pt x="3937000" y="1549400"/>
                  </a:lnTo>
                  <a:lnTo>
                    <a:pt x="3937000" y="1536700"/>
                  </a:lnTo>
                  <a:close/>
                </a:path>
                <a:path w="10033000" h="1549400">
                  <a:moveTo>
                    <a:pt x="3746500" y="1536700"/>
                  </a:moveTo>
                  <a:lnTo>
                    <a:pt x="3619500" y="1536700"/>
                  </a:lnTo>
                  <a:lnTo>
                    <a:pt x="3619500" y="1549400"/>
                  </a:lnTo>
                  <a:lnTo>
                    <a:pt x="3746500" y="1549400"/>
                  </a:lnTo>
                  <a:lnTo>
                    <a:pt x="3746500" y="1536700"/>
                  </a:lnTo>
                  <a:close/>
                </a:path>
                <a:path w="10033000" h="1549400">
                  <a:moveTo>
                    <a:pt x="3556000" y="1536700"/>
                  </a:moveTo>
                  <a:lnTo>
                    <a:pt x="3429000" y="1536700"/>
                  </a:lnTo>
                  <a:lnTo>
                    <a:pt x="3429000" y="1549400"/>
                  </a:lnTo>
                  <a:lnTo>
                    <a:pt x="3556000" y="1549400"/>
                  </a:lnTo>
                  <a:lnTo>
                    <a:pt x="3556000" y="1536700"/>
                  </a:lnTo>
                  <a:close/>
                </a:path>
                <a:path w="10033000" h="1549400">
                  <a:moveTo>
                    <a:pt x="3365500" y="1536700"/>
                  </a:moveTo>
                  <a:lnTo>
                    <a:pt x="3238500" y="1536700"/>
                  </a:lnTo>
                  <a:lnTo>
                    <a:pt x="3238500" y="1549400"/>
                  </a:lnTo>
                  <a:lnTo>
                    <a:pt x="3365500" y="1549400"/>
                  </a:lnTo>
                  <a:lnTo>
                    <a:pt x="3365500" y="1536700"/>
                  </a:lnTo>
                  <a:close/>
                </a:path>
                <a:path w="10033000" h="1549400">
                  <a:moveTo>
                    <a:pt x="3175000" y="1536700"/>
                  </a:moveTo>
                  <a:lnTo>
                    <a:pt x="3048000" y="1536700"/>
                  </a:lnTo>
                  <a:lnTo>
                    <a:pt x="3048000" y="1549400"/>
                  </a:lnTo>
                  <a:lnTo>
                    <a:pt x="3175000" y="1549400"/>
                  </a:lnTo>
                  <a:lnTo>
                    <a:pt x="3175000" y="1536700"/>
                  </a:lnTo>
                  <a:close/>
                </a:path>
                <a:path w="10033000" h="1549400">
                  <a:moveTo>
                    <a:pt x="2984500" y="1536700"/>
                  </a:moveTo>
                  <a:lnTo>
                    <a:pt x="2857500" y="1536700"/>
                  </a:lnTo>
                  <a:lnTo>
                    <a:pt x="2857500" y="1549400"/>
                  </a:lnTo>
                  <a:lnTo>
                    <a:pt x="2984500" y="1549400"/>
                  </a:lnTo>
                  <a:lnTo>
                    <a:pt x="2984500" y="1536700"/>
                  </a:lnTo>
                  <a:close/>
                </a:path>
                <a:path w="10033000" h="1549400">
                  <a:moveTo>
                    <a:pt x="2794000" y="1536700"/>
                  </a:moveTo>
                  <a:lnTo>
                    <a:pt x="2667000" y="1536700"/>
                  </a:lnTo>
                  <a:lnTo>
                    <a:pt x="2667000" y="1549400"/>
                  </a:lnTo>
                  <a:lnTo>
                    <a:pt x="2794000" y="1549400"/>
                  </a:lnTo>
                  <a:lnTo>
                    <a:pt x="2794000" y="1536700"/>
                  </a:lnTo>
                  <a:close/>
                </a:path>
                <a:path w="10033000" h="1549400">
                  <a:moveTo>
                    <a:pt x="2603500" y="1536700"/>
                  </a:moveTo>
                  <a:lnTo>
                    <a:pt x="2476500" y="1536700"/>
                  </a:lnTo>
                  <a:lnTo>
                    <a:pt x="2476500" y="1549400"/>
                  </a:lnTo>
                  <a:lnTo>
                    <a:pt x="2603500" y="1549400"/>
                  </a:lnTo>
                  <a:lnTo>
                    <a:pt x="2603500" y="1536700"/>
                  </a:lnTo>
                  <a:close/>
                </a:path>
                <a:path w="10033000" h="1549400">
                  <a:moveTo>
                    <a:pt x="2413000" y="1536700"/>
                  </a:moveTo>
                  <a:lnTo>
                    <a:pt x="2286000" y="1536700"/>
                  </a:lnTo>
                  <a:lnTo>
                    <a:pt x="2286000" y="1549400"/>
                  </a:lnTo>
                  <a:lnTo>
                    <a:pt x="2413000" y="1549400"/>
                  </a:lnTo>
                  <a:lnTo>
                    <a:pt x="2413000" y="1536700"/>
                  </a:lnTo>
                  <a:close/>
                </a:path>
                <a:path w="10033000" h="1549400">
                  <a:moveTo>
                    <a:pt x="2222500" y="1536700"/>
                  </a:moveTo>
                  <a:lnTo>
                    <a:pt x="2095500" y="1536700"/>
                  </a:lnTo>
                  <a:lnTo>
                    <a:pt x="2095500" y="1549400"/>
                  </a:lnTo>
                  <a:lnTo>
                    <a:pt x="2222500" y="1549400"/>
                  </a:lnTo>
                  <a:lnTo>
                    <a:pt x="2222500" y="1536700"/>
                  </a:lnTo>
                  <a:close/>
                </a:path>
                <a:path w="10033000" h="1549400">
                  <a:moveTo>
                    <a:pt x="2032000" y="1536700"/>
                  </a:moveTo>
                  <a:lnTo>
                    <a:pt x="1905000" y="1536700"/>
                  </a:lnTo>
                  <a:lnTo>
                    <a:pt x="1905000" y="1549400"/>
                  </a:lnTo>
                  <a:lnTo>
                    <a:pt x="2032000" y="1549400"/>
                  </a:lnTo>
                  <a:lnTo>
                    <a:pt x="2032000" y="1536700"/>
                  </a:lnTo>
                  <a:close/>
                </a:path>
                <a:path w="10033000" h="1549400">
                  <a:moveTo>
                    <a:pt x="1841500" y="1536700"/>
                  </a:moveTo>
                  <a:lnTo>
                    <a:pt x="1714500" y="1536700"/>
                  </a:lnTo>
                  <a:lnTo>
                    <a:pt x="1714500" y="1549400"/>
                  </a:lnTo>
                  <a:lnTo>
                    <a:pt x="1841500" y="1549400"/>
                  </a:lnTo>
                  <a:lnTo>
                    <a:pt x="1841500" y="1536700"/>
                  </a:lnTo>
                  <a:close/>
                </a:path>
                <a:path w="10033000" h="1549400">
                  <a:moveTo>
                    <a:pt x="1651000" y="1536700"/>
                  </a:moveTo>
                  <a:lnTo>
                    <a:pt x="1524000" y="1536700"/>
                  </a:lnTo>
                  <a:lnTo>
                    <a:pt x="1524000" y="1549400"/>
                  </a:lnTo>
                  <a:lnTo>
                    <a:pt x="1651000" y="1549400"/>
                  </a:lnTo>
                  <a:lnTo>
                    <a:pt x="1651000" y="1536700"/>
                  </a:lnTo>
                  <a:close/>
                </a:path>
                <a:path w="10033000" h="1549400">
                  <a:moveTo>
                    <a:pt x="1460500" y="1536700"/>
                  </a:moveTo>
                  <a:lnTo>
                    <a:pt x="1333500" y="1536700"/>
                  </a:lnTo>
                  <a:lnTo>
                    <a:pt x="1333500" y="1549400"/>
                  </a:lnTo>
                  <a:lnTo>
                    <a:pt x="1460500" y="1549400"/>
                  </a:lnTo>
                  <a:lnTo>
                    <a:pt x="1460500" y="1536700"/>
                  </a:lnTo>
                  <a:close/>
                </a:path>
                <a:path w="10033000" h="1549400">
                  <a:moveTo>
                    <a:pt x="1270000" y="1536700"/>
                  </a:moveTo>
                  <a:lnTo>
                    <a:pt x="1143000" y="1536700"/>
                  </a:lnTo>
                  <a:lnTo>
                    <a:pt x="1143000" y="1549400"/>
                  </a:lnTo>
                  <a:lnTo>
                    <a:pt x="1270000" y="1549400"/>
                  </a:lnTo>
                  <a:lnTo>
                    <a:pt x="1270000" y="1536700"/>
                  </a:lnTo>
                  <a:close/>
                </a:path>
                <a:path w="10033000" h="1549400">
                  <a:moveTo>
                    <a:pt x="1079500" y="1536700"/>
                  </a:moveTo>
                  <a:lnTo>
                    <a:pt x="952500" y="1536700"/>
                  </a:lnTo>
                  <a:lnTo>
                    <a:pt x="952500" y="1549400"/>
                  </a:lnTo>
                  <a:lnTo>
                    <a:pt x="1079500" y="1549400"/>
                  </a:lnTo>
                  <a:lnTo>
                    <a:pt x="1079500" y="1536700"/>
                  </a:lnTo>
                  <a:close/>
                </a:path>
                <a:path w="10033000" h="1549400">
                  <a:moveTo>
                    <a:pt x="889000" y="1536700"/>
                  </a:moveTo>
                  <a:lnTo>
                    <a:pt x="762000" y="1536700"/>
                  </a:lnTo>
                  <a:lnTo>
                    <a:pt x="762000" y="1549400"/>
                  </a:lnTo>
                  <a:lnTo>
                    <a:pt x="889000" y="1549400"/>
                  </a:lnTo>
                  <a:lnTo>
                    <a:pt x="889000" y="1536700"/>
                  </a:lnTo>
                  <a:close/>
                </a:path>
                <a:path w="10033000" h="1549400">
                  <a:moveTo>
                    <a:pt x="698500" y="1536700"/>
                  </a:moveTo>
                  <a:lnTo>
                    <a:pt x="571500" y="1536700"/>
                  </a:lnTo>
                  <a:lnTo>
                    <a:pt x="571500" y="1549400"/>
                  </a:lnTo>
                  <a:lnTo>
                    <a:pt x="698500" y="1549400"/>
                  </a:lnTo>
                  <a:lnTo>
                    <a:pt x="698500" y="1536700"/>
                  </a:lnTo>
                  <a:close/>
                </a:path>
                <a:path w="10033000" h="1549400">
                  <a:moveTo>
                    <a:pt x="508000" y="1536700"/>
                  </a:moveTo>
                  <a:lnTo>
                    <a:pt x="381000" y="1536700"/>
                  </a:lnTo>
                  <a:lnTo>
                    <a:pt x="381000" y="1549400"/>
                  </a:lnTo>
                  <a:lnTo>
                    <a:pt x="508000" y="1549400"/>
                  </a:lnTo>
                  <a:lnTo>
                    <a:pt x="508000" y="1536700"/>
                  </a:lnTo>
                  <a:close/>
                </a:path>
                <a:path w="10033000" h="1549400">
                  <a:moveTo>
                    <a:pt x="317500" y="1536700"/>
                  </a:moveTo>
                  <a:lnTo>
                    <a:pt x="190500" y="1536700"/>
                  </a:lnTo>
                  <a:lnTo>
                    <a:pt x="190500" y="1549400"/>
                  </a:lnTo>
                  <a:lnTo>
                    <a:pt x="317500" y="1549400"/>
                  </a:lnTo>
                  <a:lnTo>
                    <a:pt x="317500" y="1536700"/>
                  </a:lnTo>
                  <a:close/>
                </a:path>
              </a:pathLst>
            </a:custGeom>
            <a:solidFill>
              <a:srgbClr val="9747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515600" cy="1409700"/>
            <a:chOff x="0" y="0"/>
            <a:chExt cx="10515600" cy="1409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200" y="254000"/>
              <a:ext cx="4610100" cy="10033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54000" y="254000"/>
              <a:ext cx="4508500" cy="901700"/>
            </a:xfrm>
            <a:custGeom>
              <a:avLst/>
              <a:gdLst/>
              <a:ahLst/>
              <a:cxnLst/>
              <a:rect l="l" t="t" r="r" b="b"/>
              <a:pathLst>
                <a:path w="4508500" h="901700">
                  <a:moveTo>
                    <a:pt x="4057650" y="0"/>
                  </a:moveTo>
                  <a:lnTo>
                    <a:pt x="450850" y="0"/>
                  </a:ln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057650" y="901700"/>
                  </a:lnTo>
                  <a:lnTo>
                    <a:pt x="4106774" y="899054"/>
                  </a:lnTo>
                  <a:lnTo>
                    <a:pt x="4154367" y="891301"/>
                  </a:lnTo>
                  <a:lnTo>
                    <a:pt x="4200152" y="878715"/>
                  </a:lnTo>
                  <a:lnTo>
                    <a:pt x="4243856" y="861571"/>
                  </a:lnTo>
                  <a:lnTo>
                    <a:pt x="4285202" y="840145"/>
                  </a:lnTo>
                  <a:lnTo>
                    <a:pt x="4323915" y="814712"/>
                  </a:lnTo>
                  <a:lnTo>
                    <a:pt x="4359721" y="785545"/>
                  </a:lnTo>
                  <a:lnTo>
                    <a:pt x="4392345" y="752922"/>
                  </a:lnTo>
                  <a:lnTo>
                    <a:pt x="4421511" y="717116"/>
                  </a:lnTo>
                  <a:lnTo>
                    <a:pt x="4446945" y="678402"/>
                  </a:lnTo>
                  <a:lnTo>
                    <a:pt x="4468371" y="637056"/>
                  </a:lnTo>
                  <a:lnTo>
                    <a:pt x="4485515" y="593353"/>
                  </a:lnTo>
                  <a:lnTo>
                    <a:pt x="4498101" y="547567"/>
                  </a:lnTo>
                  <a:lnTo>
                    <a:pt x="4505854" y="499975"/>
                  </a:lnTo>
                  <a:lnTo>
                    <a:pt x="4508500" y="450850"/>
                  </a:lnTo>
                  <a:lnTo>
                    <a:pt x="4505854" y="401724"/>
                  </a:lnTo>
                  <a:lnTo>
                    <a:pt x="4498101" y="354132"/>
                  </a:lnTo>
                  <a:lnTo>
                    <a:pt x="4485515" y="308346"/>
                  </a:lnTo>
                  <a:lnTo>
                    <a:pt x="4468371" y="264643"/>
                  </a:lnTo>
                  <a:lnTo>
                    <a:pt x="4446945" y="223297"/>
                  </a:lnTo>
                  <a:lnTo>
                    <a:pt x="4421511" y="184583"/>
                  </a:lnTo>
                  <a:lnTo>
                    <a:pt x="4392345" y="148777"/>
                  </a:lnTo>
                  <a:lnTo>
                    <a:pt x="4359721" y="116154"/>
                  </a:lnTo>
                  <a:lnTo>
                    <a:pt x="4323915" y="86987"/>
                  </a:lnTo>
                  <a:lnTo>
                    <a:pt x="4285202" y="61554"/>
                  </a:lnTo>
                  <a:lnTo>
                    <a:pt x="4243856" y="40128"/>
                  </a:lnTo>
                  <a:lnTo>
                    <a:pt x="4200152" y="22984"/>
                  </a:lnTo>
                  <a:lnTo>
                    <a:pt x="4154367" y="10398"/>
                  </a:lnTo>
                  <a:lnTo>
                    <a:pt x="4106774" y="2645"/>
                  </a:lnTo>
                  <a:lnTo>
                    <a:pt x="4057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926065" y="618490"/>
              <a:ext cx="1189355" cy="222885"/>
            </a:xfrm>
            <a:custGeom>
              <a:avLst/>
              <a:gdLst/>
              <a:ahLst/>
              <a:cxnLst/>
              <a:rect l="l" t="t" r="r" b="b"/>
              <a:pathLst>
                <a:path w="1189355" h="222884">
                  <a:moveTo>
                    <a:pt x="23875" y="11937"/>
                  </a:moveTo>
                  <a:lnTo>
                    <a:pt x="0" y="11937"/>
                  </a:lnTo>
                  <a:lnTo>
                    <a:pt x="100" y="112521"/>
                  </a:lnTo>
                  <a:lnTo>
                    <a:pt x="8858" y="155939"/>
                  </a:lnTo>
                  <a:lnTo>
                    <a:pt x="51228" y="183514"/>
                  </a:lnTo>
                  <a:lnTo>
                    <a:pt x="68325" y="184657"/>
                  </a:lnTo>
                  <a:lnTo>
                    <a:pt x="85518" y="183514"/>
                  </a:lnTo>
                  <a:lnTo>
                    <a:pt x="100012" y="180085"/>
                  </a:lnTo>
                  <a:lnTo>
                    <a:pt x="111807" y="174370"/>
                  </a:lnTo>
                  <a:lnTo>
                    <a:pt x="120904" y="166369"/>
                  </a:lnTo>
                  <a:lnTo>
                    <a:pt x="122414" y="164083"/>
                  </a:lnTo>
                  <a:lnTo>
                    <a:pt x="68325" y="164083"/>
                  </a:lnTo>
                  <a:lnTo>
                    <a:pt x="57022" y="163258"/>
                  </a:lnTo>
                  <a:lnTo>
                    <a:pt x="26352" y="134683"/>
                  </a:lnTo>
                  <a:lnTo>
                    <a:pt x="23875" y="112521"/>
                  </a:lnTo>
                  <a:lnTo>
                    <a:pt x="23875" y="11937"/>
                  </a:lnTo>
                  <a:close/>
                </a:path>
                <a:path w="1189355" h="222884">
                  <a:moveTo>
                    <a:pt x="136652" y="11937"/>
                  </a:moveTo>
                  <a:lnTo>
                    <a:pt x="112776" y="11937"/>
                  </a:lnTo>
                  <a:lnTo>
                    <a:pt x="112776" y="112521"/>
                  </a:lnTo>
                  <a:lnTo>
                    <a:pt x="112141" y="124348"/>
                  </a:lnTo>
                  <a:lnTo>
                    <a:pt x="89090" y="160781"/>
                  </a:lnTo>
                  <a:lnTo>
                    <a:pt x="68325" y="164083"/>
                  </a:lnTo>
                  <a:lnTo>
                    <a:pt x="122414" y="164083"/>
                  </a:lnTo>
                  <a:lnTo>
                    <a:pt x="127793" y="155939"/>
                  </a:lnTo>
                  <a:lnTo>
                    <a:pt x="132715" y="143192"/>
                  </a:lnTo>
                  <a:lnTo>
                    <a:pt x="135668" y="128126"/>
                  </a:lnTo>
                  <a:lnTo>
                    <a:pt x="136551" y="112521"/>
                  </a:lnTo>
                  <a:lnTo>
                    <a:pt x="136652" y="11937"/>
                  </a:lnTo>
                  <a:close/>
                </a:path>
                <a:path w="1189355" h="222884">
                  <a:moveTo>
                    <a:pt x="189339" y="55625"/>
                  </a:moveTo>
                  <a:lnTo>
                    <a:pt x="173845" y="55625"/>
                  </a:lnTo>
                  <a:lnTo>
                    <a:pt x="173845" y="222503"/>
                  </a:lnTo>
                  <a:lnTo>
                    <a:pt x="195181" y="222503"/>
                  </a:lnTo>
                  <a:lnTo>
                    <a:pt x="195181" y="162559"/>
                  </a:lnTo>
                  <a:lnTo>
                    <a:pt x="214715" y="162559"/>
                  </a:lnTo>
                  <a:lnTo>
                    <a:pt x="195276" y="129682"/>
                  </a:lnTo>
                  <a:lnTo>
                    <a:pt x="194673" y="119125"/>
                  </a:lnTo>
                  <a:lnTo>
                    <a:pt x="195276" y="108473"/>
                  </a:lnTo>
                  <a:lnTo>
                    <a:pt x="215116" y="75437"/>
                  </a:lnTo>
                  <a:lnTo>
                    <a:pt x="195181" y="75437"/>
                  </a:lnTo>
                  <a:lnTo>
                    <a:pt x="189339" y="55625"/>
                  </a:lnTo>
                  <a:close/>
                </a:path>
                <a:path w="1189355" h="222884">
                  <a:moveTo>
                    <a:pt x="214715" y="162559"/>
                  </a:moveTo>
                  <a:lnTo>
                    <a:pt x="195181" y="162559"/>
                  </a:lnTo>
                  <a:lnTo>
                    <a:pt x="199075" y="169333"/>
                  </a:lnTo>
                  <a:lnTo>
                    <a:pt x="236075" y="184657"/>
                  </a:lnTo>
                  <a:lnTo>
                    <a:pt x="243171" y="184181"/>
                  </a:lnTo>
                  <a:lnTo>
                    <a:pt x="274744" y="166369"/>
                  </a:lnTo>
                  <a:lnTo>
                    <a:pt x="230487" y="166369"/>
                  </a:lnTo>
                  <a:lnTo>
                    <a:pt x="222756" y="165591"/>
                  </a:lnTo>
                  <a:lnTo>
                    <a:pt x="215818" y="163258"/>
                  </a:lnTo>
                  <a:lnTo>
                    <a:pt x="214715" y="162559"/>
                  </a:lnTo>
                  <a:close/>
                </a:path>
                <a:path w="1189355" h="222884">
                  <a:moveTo>
                    <a:pt x="274702" y="71881"/>
                  </a:moveTo>
                  <a:lnTo>
                    <a:pt x="230487" y="71881"/>
                  </a:lnTo>
                  <a:lnTo>
                    <a:pt x="238202" y="72659"/>
                  </a:lnTo>
                  <a:lnTo>
                    <a:pt x="245092" y="74993"/>
                  </a:lnTo>
                  <a:lnTo>
                    <a:pt x="265682" y="108473"/>
                  </a:lnTo>
                  <a:lnTo>
                    <a:pt x="266301" y="119125"/>
                  </a:lnTo>
                  <a:lnTo>
                    <a:pt x="265682" y="129682"/>
                  </a:lnTo>
                  <a:lnTo>
                    <a:pt x="245092" y="163258"/>
                  </a:lnTo>
                  <a:lnTo>
                    <a:pt x="230487" y="166369"/>
                  </a:lnTo>
                  <a:lnTo>
                    <a:pt x="274744" y="166369"/>
                  </a:lnTo>
                  <a:lnTo>
                    <a:pt x="289701" y="129047"/>
                  </a:lnTo>
                  <a:lnTo>
                    <a:pt x="290177" y="119125"/>
                  </a:lnTo>
                  <a:lnTo>
                    <a:pt x="289701" y="109108"/>
                  </a:lnTo>
                  <a:lnTo>
                    <a:pt x="288272" y="99885"/>
                  </a:lnTo>
                  <a:lnTo>
                    <a:pt x="285891" y="91455"/>
                  </a:lnTo>
                  <a:lnTo>
                    <a:pt x="282557" y="83819"/>
                  </a:lnTo>
                  <a:lnTo>
                    <a:pt x="278556" y="76898"/>
                  </a:lnTo>
                  <a:lnTo>
                    <a:pt x="274702" y="71881"/>
                  </a:lnTo>
                  <a:close/>
                </a:path>
                <a:path w="1189355" h="222884">
                  <a:moveTo>
                    <a:pt x="236075" y="53593"/>
                  </a:moveTo>
                  <a:lnTo>
                    <a:pt x="199075" y="68833"/>
                  </a:lnTo>
                  <a:lnTo>
                    <a:pt x="195181" y="75437"/>
                  </a:lnTo>
                  <a:lnTo>
                    <a:pt x="215116" y="75437"/>
                  </a:lnTo>
                  <a:lnTo>
                    <a:pt x="215818" y="74993"/>
                  </a:lnTo>
                  <a:lnTo>
                    <a:pt x="222756" y="72659"/>
                  </a:lnTo>
                  <a:lnTo>
                    <a:pt x="230487" y="71881"/>
                  </a:lnTo>
                  <a:lnTo>
                    <a:pt x="274702" y="71881"/>
                  </a:lnTo>
                  <a:lnTo>
                    <a:pt x="273921" y="70865"/>
                  </a:lnTo>
                  <a:lnTo>
                    <a:pt x="243171" y="54085"/>
                  </a:lnTo>
                  <a:lnTo>
                    <a:pt x="236075" y="53593"/>
                  </a:lnTo>
                  <a:close/>
                </a:path>
                <a:path w="1189355" h="222884">
                  <a:moveTo>
                    <a:pt x="339048" y="12192"/>
                  </a:moveTo>
                  <a:lnTo>
                    <a:pt x="317712" y="12192"/>
                  </a:lnTo>
                  <a:lnTo>
                    <a:pt x="317712" y="158749"/>
                  </a:lnTo>
                  <a:lnTo>
                    <a:pt x="339471" y="181609"/>
                  </a:lnTo>
                  <a:lnTo>
                    <a:pt x="356828" y="181609"/>
                  </a:lnTo>
                  <a:lnTo>
                    <a:pt x="356828" y="162813"/>
                  </a:lnTo>
                  <a:lnTo>
                    <a:pt x="346075" y="162813"/>
                  </a:lnTo>
                  <a:lnTo>
                    <a:pt x="342435" y="161713"/>
                  </a:lnTo>
                  <a:lnTo>
                    <a:pt x="339725" y="157310"/>
                  </a:lnTo>
                  <a:lnTo>
                    <a:pt x="339048" y="152992"/>
                  </a:lnTo>
                  <a:lnTo>
                    <a:pt x="339048" y="12192"/>
                  </a:lnTo>
                  <a:close/>
                </a:path>
                <a:path w="1189355" h="222884">
                  <a:moveTo>
                    <a:pt x="438089" y="53593"/>
                  </a:moveTo>
                  <a:lnTo>
                    <a:pt x="423526" y="53593"/>
                  </a:lnTo>
                  <a:lnTo>
                    <a:pt x="416329" y="54863"/>
                  </a:lnTo>
                  <a:lnTo>
                    <a:pt x="379245" y="81364"/>
                  </a:lnTo>
                  <a:lnTo>
                    <a:pt x="370355" y="119125"/>
                  </a:lnTo>
                  <a:lnTo>
                    <a:pt x="370688" y="127348"/>
                  </a:lnTo>
                  <a:lnTo>
                    <a:pt x="383902" y="163745"/>
                  </a:lnTo>
                  <a:lnTo>
                    <a:pt x="423526" y="184657"/>
                  </a:lnTo>
                  <a:lnTo>
                    <a:pt x="438089" y="184657"/>
                  </a:lnTo>
                  <a:lnTo>
                    <a:pt x="445285" y="183387"/>
                  </a:lnTo>
                  <a:lnTo>
                    <a:pt x="459679" y="178307"/>
                  </a:lnTo>
                  <a:lnTo>
                    <a:pt x="466198" y="174413"/>
                  </a:lnTo>
                  <a:lnTo>
                    <a:pt x="475564" y="165861"/>
                  </a:lnTo>
                  <a:lnTo>
                    <a:pt x="424881" y="165861"/>
                  </a:lnTo>
                  <a:lnTo>
                    <a:pt x="418954" y="164253"/>
                  </a:lnTo>
                  <a:lnTo>
                    <a:pt x="394612" y="133921"/>
                  </a:lnTo>
                  <a:lnTo>
                    <a:pt x="393215" y="119125"/>
                  </a:lnTo>
                  <a:lnTo>
                    <a:pt x="393564" y="111378"/>
                  </a:lnTo>
                  <a:lnTo>
                    <a:pt x="413027" y="77469"/>
                  </a:lnTo>
                  <a:lnTo>
                    <a:pt x="418954" y="74083"/>
                  </a:lnTo>
                  <a:lnTo>
                    <a:pt x="424881" y="72389"/>
                  </a:lnTo>
                  <a:lnTo>
                    <a:pt x="475396" y="72389"/>
                  </a:lnTo>
                  <a:lnTo>
                    <a:pt x="471955" y="69341"/>
                  </a:lnTo>
                  <a:lnTo>
                    <a:pt x="466198" y="63923"/>
                  </a:lnTo>
                  <a:lnTo>
                    <a:pt x="459679" y="59943"/>
                  </a:lnTo>
                  <a:lnTo>
                    <a:pt x="445285" y="54863"/>
                  </a:lnTo>
                  <a:lnTo>
                    <a:pt x="438089" y="53593"/>
                  </a:lnTo>
                  <a:close/>
                </a:path>
                <a:path w="1189355" h="222884">
                  <a:moveTo>
                    <a:pt x="475396" y="72389"/>
                  </a:moveTo>
                  <a:lnTo>
                    <a:pt x="436903" y="72389"/>
                  </a:lnTo>
                  <a:lnTo>
                    <a:pt x="442830" y="74083"/>
                  </a:lnTo>
                  <a:lnTo>
                    <a:pt x="448587" y="77469"/>
                  </a:lnTo>
                  <a:lnTo>
                    <a:pt x="468050" y="111378"/>
                  </a:lnTo>
                  <a:lnTo>
                    <a:pt x="468399" y="119125"/>
                  </a:lnTo>
                  <a:lnTo>
                    <a:pt x="468050" y="126888"/>
                  </a:lnTo>
                  <a:lnTo>
                    <a:pt x="448587" y="161035"/>
                  </a:lnTo>
                  <a:lnTo>
                    <a:pt x="436903" y="165861"/>
                  </a:lnTo>
                  <a:lnTo>
                    <a:pt x="475564" y="165861"/>
                  </a:lnTo>
                  <a:lnTo>
                    <a:pt x="490925" y="127348"/>
                  </a:lnTo>
                  <a:lnTo>
                    <a:pt x="491259" y="119125"/>
                  </a:lnTo>
                  <a:lnTo>
                    <a:pt x="490925" y="110902"/>
                  </a:lnTo>
                  <a:lnTo>
                    <a:pt x="477882" y="74591"/>
                  </a:lnTo>
                  <a:lnTo>
                    <a:pt x="475396" y="72389"/>
                  </a:lnTo>
                  <a:close/>
                </a:path>
                <a:path w="1189355" h="222884">
                  <a:moveTo>
                    <a:pt x="608481" y="70611"/>
                  </a:moveTo>
                  <a:lnTo>
                    <a:pt x="577304" y="70611"/>
                  </a:lnTo>
                  <a:lnTo>
                    <a:pt x="584670" y="73490"/>
                  </a:lnTo>
                  <a:lnTo>
                    <a:pt x="589294" y="79332"/>
                  </a:lnTo>
                  <a:lnTo>
                    <a:pt x="592228" y="84073"/>
                  </a:lnTo>
                  <a:lnTo>
                    <a:pt x="594258" y="89725"/>
                  </a:lnTo>
                  <a:lnTo>
                    <a:pt x="595386" y="96345"/>
                  </a:lnTo>
                  <a:lnTo>
                    <a:pt x="595592" y="103885"/>
                  </a:lnTo>
                  <a:lnTo>
                    <a:pt x="583161" y="105409"/>
                  </a:lnTo>
                  <a:lnTo>
                    <a:pt x="571525" y="107187"/>
                  </a:lnTo>
                  <a:lnTo>
                    <a:pt x="533679" y="117093"/>
                  </a:lnTo>
                  <a:lnTo>
                    <a:pt x="510502" y="148335"/>
                  </a:lnTo>
                  <a:lnTo>
                    <a:pt x="510502" y="155955"/>
                  </a:lnTo>
                  <a:lnTo>
                    <a:pt x="538696" y="183218"/>
                  </a:lnTo>
                  <a:lnTo>
                    <a:pt x="545977" y="184657"/>
                  </a:lnTo>
                  <a:lnTo>
                    <a:pt x="553936" y="184657"/>
                  </a:lnTo>
                  <a:lnTo>
                    <a:pt x="593137" y="170603"/>
                  </a:lnTo>
                  <a:lnTo>
                    <a:pt x="594899" y="167639"/>
                  </a:lnTo>
                  <a:lnTo>
                    <a:pt x="550888" y="167639"/>
                  </a:lnTo>
                  <a:lnTo>
                    <a:pt x="544877" y="165861"/>
                  </a:lnTo>
                  <a:lnTo>
                    <a:pt x="540474" y="162305"/>
                  </a:lnTo>
                  <a:lnTo>
                    <a:pt x="536241" y="158580"/>
                  </a:lnTo>
                  <a:lnTo>
                    <a:pt x="534124" y="153754"/>
                  </a:lnTo>
                  <a:lnTo>
                    <a:pt x="534124" y="142070"/>
                  </a:lnTo>
                  <a:lnTo>
                    <a:pt x="536664" y="137498"/>
                  </a:lnTo>
                  <a:lnTo>
                    <a:pt x="541744" y="134111"/>
                  </a:lnTo>
                  <a:lnTo>
                    <a:pt x="546993" y="130555"/>
                  </a:lnTo>
                  <a:lnTo>
                    <a:pt x="588036" y="121983"/>
                  </a:lnTo>
                  <a:lnTo>
                    <a:pt x="597370" y="120903"/>
                  </a:lnTo>
                  <a:lnTo>
                    <a:pt x="617182" y="120903"/>
                  </a:lnTo>
                  <a:lnTo>
                    <a:pt x="617135" y="103885"/>
                  </a:lnTo>
                  <a:lnTo>
                    <a:pt x="616420" y="92328"/>
                  </a:lnTo>
                  <a:lnTo>
                    <a:pt x="614134" y="81787"/>
                  </a:lnTo>
                  <a:lnTo>
                    <a:pt x="610324" y="73024"/>
                  </a:lnTo>
                  <a:lnTo>
                    <a:pt x="608481" y="70611"/>
                  </a:lnTo>
                  <a:close/>
                </a:path>
                <a:path w="1189355" h="222884">
                  <a:moveTo>
                    <a:pt x="618791" y="164337"/>
                  </a:moveTo>
                  <a:lnTo>
                    <a:pt x="596862" y="164337"/>
                  </a:lnTo>
                  <a:lnTo>
                    <a:pt x="601942" y="181609"/>
                  </a:lnTo>
                  <a:lnTo>
                    <a:pt x="621500" y="181609"/>
                  </a:lnTo>
                  <a:lnTo>
                    <a:pt x="620302" y="175598"/>
                  </a:lnTo>
                  <a:lnTo>
                    <a:pt x="619299" y="168909"/>
                  </a:lnTo>
                  <a:lnTo>
                    <a:pt x="618791" y="164337"/>
                  </a:lnTo>
                  <a:close/>
                </a:path>
                <a:path w="1189355" h="222884">
                  <a:moveTo>
                    <a:pt x="617182" y="120903"/>
                  </a:moveTo>
                  <a:lnTo>
                    <a:pt x="597370" y="120903"/>
                  </a:lnTo>
                  <a:lnTo>
                    <a:pt x="597370" y="138599"/>
                  </a:lnTo>
                  <a:lnTo>
                    <a:pt x="595507" y="146388"/>
                  </a:lnTo>
                  <a:lnTo>
                    <a:pt x="565112" y="167639"/>
                  </a:lnTo>
                  <a:lnTo>
                    <a:pt x="594899" y="167639"/>
                  </a:lnTo>
                  <a:lnTo>
                    <a:pt x="596862" y="164337"/>
                  </a:lnTo>
                  <a:lnTo>
                    <a:pt x="618791" y="164337"/>
                  </a:lnTo>
                  <a:lnTo>
                    <a:pt x="618452" y="161289"/>
                  </a:lnTo>
                  <a:lnTo>
                    <a:pt x="617896" y="155304"/>
                  </a:lnTo>
                  <a:lnTo>
                    <a:pt x="617499" y="148780"/>
                  </a:lnTo>
                  <a:lnTo>
                    <a:pt x="617273" y="142070"/>
                  </a:lnTo>
                  <a:lnTo>
                    <a:pt x="617182" y="120903"/>
                  </a:lnTo>
                  <a:close/>
                </a:path>
                <a:path w="1189355" h="222884">
                  <a:moveTo>
                    <a:pt x="566890" y="53593"/>
                  </a:moveTo>
                  <a:lnTo>
                    <a:pt x="530679" y="66071"/>
                  </a:lnTo>
                  <a:lnTo>
                    <a:pt x="518630" y="84073"/>
                  </a:lnTo>
                  <a:lnTo>
                    <a:pt x="539204" y="90169"/>
                  </a:lnTo>
                  <a:lnTo>
                    <a:pt x="540559" y="84073"/>
                  </a:lnTo>
                  <a:lnTo>
                    <a:pt x="543607" y="79332"/>
                  </a:lnTo>
                  <a:lnTo>
                    <a:pt x="553259" y="72389"/>
                  </a:lnTo>
                  <a:lnTo>
                    <a:pt x="559524" y="70611"/>
                  </a:lnTo>
                  <a:lnTo>
                    <a:pt x="608481" y="70611"/>
                  </a:lnTo>
                  <a:lnTo>
                    <a:pt x="604990" y="66039"/>
                  </a:lnTo>
                  <a:lnTo>
                    <a:pt x="598132" y="60594"/>
                  </a:lnTo>
                  <a:lnTo>
                    <a:pt x="589495" y="56705"/>
                  </a:lnTo>
                  <a:lnTo>
                    <a:pt x="579082" y="54371"/>
                  </a:lnTo>
                  <a:lnTo>
                    <a:pt x="566890" y="53593"/>
                  </a:lnTo>
                  <a:close/>
                </a:path>
                <a:path w="1189355" h="222884">
                  <a:moveTo>
                    <a:pt x="698300" y="53593"/>
                  </a:moveTo>
                  <a:lnTo>
                    <a:pt x="660391" y="70865"/>
                  </a:lnTo>
                  <a:lnTo>
                    <a:pt x="644659" y="109108"/>
                  </a:lnTo>
                  <a:lnTo>
                    <a:pt x="644198" y="119125"/>
                  </a:lnTo>
                  <a:lnTo>
                    <a:pt x="644659" y="129158"/>
                  </a:lnTo>
                  <a:lnTo>
                    <a:pt x="660391" y="167512"/>
                  </a:lnTo>
                  <a:lnTo>
                    <a:pt x="698300" y="184657"/>
                  </a:lnTo>
                  <a:lnTo>
                    <a:pt x="705492" y="184292"/>
                  </a:lnTo>
                  <a:lnTo>
                    <a:pt x="737099" y="166369"/>
                  </a:lnTo>
                  <a:lnTo>
                    <a:pt x="703888" y="166369"/>
                  </a:lnTo>
                  <a:lnTo>
                    <a:pt x="696158" y="165591"/>
                  </a:lnTo>
                  <a:lnTo>
                    <a:pt x="668678" y="129682"/>
                  </a:lnTo>
                  <a:lnTo>
                    <a:pt x="668074" y="119125"/>
                  </a:lnTo>
                  <a:lnTo>
                    <a:pt x="668678" y="108473"/>
                  </a:lnTo>
                  <a:lnTo>
                    <a:pt x="689220" y="74993"/>
                  </a:lnTo>
                  <a:lnTo>
                    <a:pt x="703888" y="71881"/>
                  </a:lnTo>
                  <a:lnTo>
                    <a:pt x="737189" y="71881"/>
                  </a:lnTo>
                  <a:lnTo>
                    <a:pt x="735470" y="68833"/>
                  </a:lnTo>
                  <a:lnTo>
                    <a:pt x="705492" y="53974"/>
                  </a:lnTo>
                  <a:lnTo>
                    <a:pt x="698300" y="53593"/>
                  </a:lnTo>
                  <a:close/>
                </a:path>
                <a:path w="1189355" h="222884">
                  <a:moveTo>
                    <a:pt x="761838" y="162559"/>
                  </a:moveTo>
                  <a:lnTo>
                    <a:pt x="739194" y="162559"/>
                  </a:lnTo>
                  <a:lnTo>
                    <a:pt x="744782" y="181609"/>
                  </a:lnTo>
                  <a:lnTo>
                    <a:pt x="764848" y="181609"/>
                  </a:lnTo>
                  <a:lnTo>
                    <a:pt x="763372" y="173624"/>
                  </a:lnTo>
                  <a:lnTo>
                    <a:pt x="762274" y="166369"/>
                  </a:lnTo>
                  <a:lnTo>
                    <a:pt x="761838" y="162559"/>
                  </a:lnTo>
                  <a:close/>
                </a:path>
                <a:path w="1189355" h="222884">
                  <a:moveTo>
                    <a:pt x="737189" y="71881"/>
                  </a:moveTo>
                  <a:lnTo>
                    <a:pt x="703888" y="71881"/>
                  </a:lnTo>
                  <a:lnTo>
                    <a:pt x="711604" y="72659"/>
                  </a:lnTo>
                  <a:lnTo>
                    <a:pt x="718494" y="74993"/>
                  </a:lnTo>
                  <a:lnTo>
                    <a:pt x="739083" y="108473"/>
                  </a:lnTo>
                  <a:lnTo>
                    <a:pt x="739702" y="119125"/>
                  </a:lnTo>
                  <a:lnTo>
                    <a:pt x="739083" y="129682"/>
                  </a:lnTo>
                  <a:lnTo>
                    <a:pt x="718494" y="163258"/>
                  </a:lnTo>
                  <a:lnTo>
                    <a:pt x="703888" y="166369"/>
                  </a:lnTo>
                  <a:lnTo>
                    <a:pt x="737099" y="166369"/>
                  </a:lnTo>
                  <a:lnTo>
                    <a:pt x="739194" y="162559"/>
                  </a:lnTo>
                  <a:lnTo>
                    <a:pt x="761838" y="162559"/>
                  </a:lnTo>
                  <a:lnTo>
                    <a:pt x="761467" y="159273"/>
                  </a:lnTo>
                  <a:lnTo>
                    <a:pt x="761038" y="152907"/>
                  </a:lnTo>
                  <a:lnTo>
                    <a:pt x="760701" y="144610"/>
                  </a:lnTo>
                  <a:lnTo>
                    <a:pt x="760548" y="139001"/>
                  </a:lnTo>
                  <a:lnTo>
                    <a:pt x="760530" y="75437"/>
                  </a:lnTo>
                  <a:lnTo>
                    <a:pt x="739194" y="75437"/>
                  </a:lnTo>
                  <a:lnTo>
                    <a:pt x="737189" y="71881"/>
                  </a:lnTo>
                  <a:close/>
                </a:path>
                <a:path w="1189355" h="222884">
                  <a:moveTo>
                    <a:pt x="760530" y="11937"/>
                  </a:moveTo>
                  <a:lnTo>
                    <a:pt x="739194" y="11937"/>
                  </a:lnTo>
                  <a:lnTo>
                    <a:pt x="739194" y="75437"/>
                  </a:lnTo>
                  <a:lnTo>
                    <a:pt x="760530" y="75437"/>
                  </a:lnTo>
                  <a:lnTo>
                    <a:pt x="760530" y="11937"/>
                  </a:lnTo>
                  <a:close/>
                </a:path>
                <a:path w="1189355" h="222884">
                  <a:moveTo>
                    <a:pt x="895590" y="72643"/>
                  </a:moveTo>
                  <a:lnTo>
                    <a:pt x="874254" y="72643"/>
                  </a:lnTo>
                  <a:lnTo>
                    <a:pt x="874254" y="181609"/>
                  </a:lnTo>
                  <a:lnTo>
                    <a:pt x="895590" y="181609"/>
                  </a:lnTo>
                  <a:lnTo>
                    <a:pt x="895590" y="72643"/>
                  </a:lnTo>
                  <a:close/>
                </a:path>
                <a:path w="1189355" h="222884">
                  <a:moveTo>
                    <a:pt x="921752" y="55625"/>
                  </a:moveTo>
                  <a:lnTo>
                    <a:pt x="852918" y="55625"/>
                  </a:lnTo>
                  <a:lnTo>
                    <a:pt x="852918" y="72643"/>
                  </a:lnTo>
                  <a:lnTo>
                    <a:pt x="921752" y="72643"/>
                  </a:lnTo>
                  <a:lnTo>
                    <a:pt x="921752" y="55625"/>
                  </a:lnTo>
                  <a:close/>
                </a:path>
                <a:path w="1189355" h="222884">
                  <a:moveTo>
                    <a:pt x="921752" y="2285"/>
                  </a:moveTo>
                  <a:lnTo>
                    <a:pt x="898722" y="2285"/>
                  </a:lnTo>
                  <a:lnTo>
                    <a:pt x="891610" y="3385"/>
                  </a:lnTo>
                  <a:lnTo>
                    <a:pt x="886700" y="5587"/>
                  </a:lnTo>
                  <a:lnTo>
                    <a:pt x="881789" y="7619"/>
                  </a:lnTo>
                  <a:lnTo>
                    <a:pt x="878487" y="11176"/>
                  </a:lnTo>
                  <a:lnTo>
                    <a:pt x="875100" y="21335"/>
                  </a:lnTo>
                  <a:lnTo>
                    <a:pt x="874254" y="28193"/>
                  </a:lnTo>
                  <a:lnTo>
                    <a:pt x="874254" y="55625"/>
                  </a:lnTo>
                  <a:lnTo>
                    <a:pt x="895590" y="55625"/>
                  </a:lnTo>
                  <a:lnTo>
                    <a:pt x="895590" y="30141"/>
                  </a:lnTo>
                  <a:lnTo>
                    <a:pt x="896352" y="25823"/>
                  </a:lnTo>
                  <a:lnTo>
                    <a:pt x="897876" y="23621"/>
                  </a:lnTo>
                  <a:lnTo>
                    <a:pt x="899569" y="21419"/>
                  </a:lnTo>
                  <a:lnTo>
                    <a:pt x="903125" y="20319"/>
                  </a:lnTo>
                  <a:lnTo>
                    <a:pt x="921752" y="20319"/>
                  </a:lnTo>
                  <a:lnTo>
                    <a:pt x="921752" y="2285"/>
                  </a:lnTo>
                  <a:close/>
                </a:path>
                <a:path w="1189355" h="222884">
                  <a:moveTo>
                    <a:pt x="972013" y="0"/>
                  </a:moveTo>
                  <a:lnTo>
                    <a:pt x="963377" y="0"/>
                  </a:lnTo>
                  <a:lnTo>
                    <a:pt x="959651" y="1524"/>
                  </a:lnTo>
                  <a:lnTo>
                    <a:pt x="956434" y="4571"/>
                  </a:lnTo>
                  <a:lnTo>
                    <a:pt x="953386" y="7619"/>
                  </a:lnTo>
                  <a:lnTo>
                    <a:pt x="951862" y="11344"/>
                  </a:lnTo>
                  <a:lnTo>
                    <a:pt x="951862" y="20149"/>
                  </a:lnTo>
                  <a:lnTo>
                    <a:pt x="953386" y="23960"/>
                  </a:lnTo>
                  <a:lnTo>
                    <a:pt x="956434" y="27177"/>
                  </a:lnTo>
                  <a:lnTo>
                    <a:pt x="959651" y="30225"/>
                  </a:lnTo>
                  <a:lnTo>
                    <a:pt x="963377" y="31749"/>
                  </a:lnTo>
                  <a:lnTo>
                    <a:pt x="972013" y="31749"/>
                  </a:lnTo>
                  <a:lnTo>
                    <a:pt x="975738" y="30225"/>
                  </a:lnTo>
                  <a:lnTo>
                    <a:pt x="982005" y="23960"/>
                  </a:lnTo>
                  <a:lnTo>
                    <a:pt x="983612" y="20149"/>
                  </a:lnTo>
                  <a:lnTo>
                    <a:pt x="983612" y="11344"/>
                  </a:lnTo>
                  <a:lnTo>
                    <a:pt x="982005" y="7619"/>
                  </a:lnTo>
                  <a:lnTo>
                    <a:pt x="978786" y="4571"/>
                  </a:lnTo>
                  <a:lnTo>
                    <a:pt x="975738" y="1524"/>
                  </a:lnTo>
                  <a:lnTo>
                    <a:pt x="972013" y="0"/>
                  </a:lnTo>
                  <a:close/>
                </a:path>
                <a:path w="1189355" h="222884">
                  <a:moveTo>
                    <a:pt x="978278" y="55625"/>
                  </a:moveTo>
                  <a:lnTo>
                    <a:pt x="939416" y="55625"/>
                  </a:lnTo>
                  <a:lnTo>
                    <a:pt x="939416" y="72643"/>
                  </a:lnTo>
                  <a:lnTo>
                    <a:pt x="956942" y="72643"/>
                  </a:lnTo>
                  <a:lnTo>
                    <a:pt x="956942" y="181609"/>
                  </a:lnTo>
                  <a:lnTo>
                    <a:pt x="978278" y="181609"/>
                  </a:lnTo>
                  <a:lnTo>
                    <a:pt x="978278" y="55625"/>
                  </a:lnTo>
                  <a:close/>
                </a:path>
                <a:path w="1189355" h="222884">
                  <a:moveTo>
                    <a:pt x="1037796" y="12192"/>
                  </a:moveTo>
                  <a:lnTo>
                    <a:pt x="1016460" y="12192"/>
                  </a:lnTo>
                  <a:lnTo>
                    <a:pt x="1016460" y="158749"/>
                  </a:lnTo>
                  <a:lnTo>
                    <a:pt x="1038220" y="181609"/>
                  </a:lnTo>
                  <a:lnTo>
                    <a:pt x="1055576" y="181609"/>
                  </a:lnTo>
                  <a:lnTo>
                    <a:pt x="1055576" y="162813"/>
                  </a:lnTo>
                  <a:lnTo>
                    <a:pt x="1044824" y="162813"/>
                  </a:lnTo>
                  <a:lnTo>
                    <a:pt x="1041183" y="161713"/>
                  </a:lnTo>
                  <a:lnTo>
                    <a:pt x="1038474" y="157310"/>
                  </a:lnTo>
                  <a:lnTo>
                    <a:pt x="1037796" y="152992"/>
                  </a:lnTo>
                  <a:lnTo>
                    <a:pt x="1037796" y="12192"/>
                  </a:lnTo>
                  <a:close/>
                </a:path>
                <a:path w="1189355" h="222884">
                  <a:moveTo>
                    <a:pt x="1130318" y="53593"/>
                  </a:moveTo>
                  <a:lnTo>
                    <a:pt x="1092567" y="66087"/>
                  </a:lnTo>
                  <a:lnTo>
                    <a:pt x="1071136" y="100202"/>
                  </a:lnTo>
                  <a:lnTo>
                    <a:pt x="1069104" y="118871"/>
                  </a:lnTo>
                  <a:lnTo>
                    <a:pt x="1069548" y="127920"/>
                  </a:lnTo>
                  <a:lnTo>
                    <a:pt x="1085169" y="165671"/>
                  </a:lnTo>
                  <a:lnTo>
                    <a:pt x="1121301" y="184117"/>
                  </a:lnTo>
                  <a:lnTo>
                    <a:pt x="1130826" y="184657"/>
                  </a:lnTo>
                  <a:lnTo>
                    <a:pt x="1139398" y="184213"/>
                  </a:lnTo>
                  <a:lnTo>
                    <a:pt x="1175995" y="165861"/>
                  </a:lnTo>
                  <a:lnTo>
                    <a:pt x="1125746" y="165861"/>
                  </a:lnTo>
                  <a:lnTo>
                    <a:pt x="1120241" y="164676"/>
                  </a:lnTo>
                  <a:lnTo>
                    <a:pt x="1092582" y="131921"/>
                  </a:lnTo>
                  <a:lnTo>
                    <a:pt x="1091964" y="124459"/>
                  </a:lnTo>
                  <a:lnTo>
                    <a:pt x="1188992" y="124459"/>
                  </a:lnTo>
                  <a:lnTo>
                    <a:pt x="1189214" y="117776"/>
                  </a:lnTo>
                  <a:lnTo>
                    <a:pt x="1188864" y="111188"/>
                  </a:lnTo>
                  <a:lnTo>
                    <a:pt x="1188333" y="107441"/>
                  </a:lnTo>
                  <a:lnTo>
                    <a:pt x="1092218" y="107441"/>
                  </a:lnTo>
                  <a:lnTo>
                    <a:pt x="1092895" y="98975"/>
                  </a:lnTo>
                  <a:lnTo>
                    <a:pt x="1124051" y="71881"/>
                  </a:lnTo>
                  <a:lnTo>
                    <a:pt x="1172767" y="71881"/>
                  </a:lnTo>
                  <a:lnTo>
                    <a:pt x="1170619" y="68918"/>
                  </a:lnTo>
                  <a:lnTo>
                    <a:pt x="1137588" y="53974"/>
                  </a:lnTo>
                  <a:lnTo>
                    <a:pt x="1130318" y="53593"/>
                  </a:lnTo>
                  <a:close/>
                </a:path>
                <a:path w="1189355" h="222884">
                  <a:moveTo>
                    <a:pt x="1160290" y="153415"/>
                  </a:moveTo>
                  <a:lnTo>
                    <a:pt x="1137938" y="165861"/>
                  </a:lnTo>
                  <a:lnTo>
                    <a:pt x="1175995" y="165861"/>
                  </a:lnTo>
                  <a:lnTo>
                    <a:pt x="1177112" y="164676"/>
                  </a:lnTo>
                  <a:lnTo>
                    <a:pt x="1180864" y="159511"/>
                  </a:lnTo>
                  <a:lnTo>
                    <a:pt x="1160290" y="153415"/>
                  </a:lnTo>
                  <a:close/>
                </a:path>
                <a:path w="1189355" h="222884">
                  <a:moveTo>
                    <a:pt x="1172767" y="71881"/>
                  </a:moveTo>
                  <a:lnTo>
                    <a:pt x="1137767" y="71881"/>
                  </a:lnTo>
                  <a:lnTo>
                    <a:pt x="1144117" y="73659"/>
                  </a:lnTo>
                  <a:lnTo>
                    <a:pt x="1149368" y="77215"/>
                  </a:lnTo>
                  <a:lnTo>
                    <a:pt x="1154785" y="80602"/>
                  </a:lnTo>
                  <a:lnTo>
                    <a:pt x="1158935" y="85005"/>
                  </a:lnTo>
                  <a:lnTo>
                    <a:pt x="1161814" y="90423"/>
                  </a:lnTo>
                  <a:lnTo>
                    <a:pt x="1164862" y="95842"/>
                  </a:lnTo>
                  <a:lnTo>
                    <a:pt x="1166386" y="101515"/>
                  </a:lnTo>
                  <a:lnTo>
                    <a:pt x="1166386" y="107441"/>
                  </a:lnTo>
                  <a:lnTo>
                    <a:pt x="1188333" y="107441"/>
                  </a:lnTo>
                  <a:lnTo>
                    <a:pt x="1175530" y="75691"/>
                  </a:lnTo>
                  <a:lnTo>
                    <a:pt x="1172767" y="718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02300" y="254000"/>
              <a:ext cx="4610100" cy="100330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753100" y="254000"/>
              <a:ext cx="4508500" cy="901700"/>
            </a:xfrm>
            <a:custGeom>
              <a:avLst/>
              <a:gdLst/>
              <a:ahLst/>
              <a:cxnLst/>
              <a:rect l="l" t="t" r="r" b="b"/>
              <a:pathLst>
                <a:path w="4508500" h="901700">
                  <a:moveTo>
                    <a:pt x="4057650" y="0"/>
                  </a:moveTo>
                  <a:lnTo>
                    <a:pt x="450850" y="0"/>
                  </a:ln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057650" y="901700"/>
                  </a:lnTo>
                  <a:lnTo>
                    <a:pt x="4106774" y="899054"/>
                  </a:lnTo>
                  <a:lnTo>
                    <a:pt x="4154367" y="891301"/>
                  </a:lnTo>
                  <a:lnTo>
                    <a:pt x="4200152" y="878715"/>
                  </a:lnTo>
                  <a:lnTo>
                    <a:pt x="4243856" y="861571"/>
                  </a:lnTo>
                  <a:lnTo>
                    <a:pt x="4285202" y="840145"/>
                  </a:lnTo>
                  <a:lnTo>
                    <a:pt x="4323915" y="814712"/>
                  </a:lnTo>
                  <a:lnTo>
                    <a:pt x="4359721" y="785545"/>
                  </a:lnTo>
                  <a:lnTo>
                    <a:pt x="4392345" y="752922"/>
                  </a:lnTo>
                  <a:lnTo>
                    <a:pt x="4421511" y="717116"/>
                  </a:lnTo>
                  <a:lnTo>
                    <a:pt x="4446945" y="678402"/>
                  </a:lnTo>
                  <a:lnTo>
                    <a:pt x="4468371" y="637056"/>
                  </a:lnTo>
                  <a:lnTo>
                    <a:pt x="4485515" y="593353"/>
                  </a:lnTo>
                  <a:lnTo>
                    <a:pt x="4498101" y="547567"/>
                  </a:lnTo>
                  <a:lnTo>
                    <a:pt x="4505854" y="499975"/>
                  </a:lnTo>
                  <a:lnTo>
                    <a:pt x="4508500" y="450850"/>
                  </a:lnTo>
                  <a:lnTo>
                    <a:pt x="4505854" y="401724"/>
                  </a:lnTo>
                  <a:lnTo>
                    <a:pt x="4498101" y="354132"/>
                  </a:lnTo>
                  <a:lnTo>
                    <a:pt x="4485515" y="308346"/>
                  </a:lnTo>
                  <a:lnTo>
                    <a:pt x="4468371" y="264643"/>
                  </a:lnTo>
                  <a:lnTo>
                    <a:pt x="4446945" y="223297"/>
                  </a:lnTo>
                  <a:lnTo>
                    <a:pt x="4421511" y="184583"/>
                  </a:lnTo>
                  <a:lnTo>
                    <a:pt x="4392345" y="148777"/>
                  </a:lnTo>
                  <a:lnTo>
                    <a:pt x="4359721" y="116154"/>
                  </a:lnTo>
                  <a:lnTo>
                    <a:pt x="4323915" y="86987"/>
                  </a:lnTo>
                  <a:lnTo>
                    <a:pt x="4285202" y="61554"/>
                  </a:lnTo>
                  <a:lnTo>
                    <a:pt x="4243856" y="40128"/>
                  </a:lnTo>
                  <a:lnTo>
                    <a:pt x="4200152" y="22984"/>
                  </a:lnTo>
                  <a:lnTo>
                    <a:pt x="4154367" y="10398"/>
                  </a:lnTo>
                  <a:lnTo>
                    <a:pt x="4106774" y="2645"/>
                  </a:lnTo>
                  <a:lnTo>
                    <a:pt x="405765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425165" y="618490"/>
              <a:ext cx="1189355" cy="222885"/>
            </a:xfrm>
            <a:custGeom>
              <a:avLst/>
              <a:gdLst/>
              <a:ahLst/>
              <a:cxnLst/>
              <a:rect l="l" t="t" r="r" b="b"/>
              <a:pathLst>
                <a:path w="1189354" h="222884">
                  <a:moveTo>
                    <a:pt x="23875" y="11937"/>
                  </a:moveTo>
                  <a:lnTo>
                    <a:pt x="0" y="11937"/>
                  </a:lnTo>
                  <a:lnTo>
                    <a:pt x="100" y="112521"/>
                  </a:lnTo>
                  <a:lnTo>
                    <a:pt x="8858" y="155939"/>
                  </a:lnTo>
                  <a:lnTo>
                    <a:pt x="51228" y="183514"/>
                  </a:lnTo>
                  <a:lnTo>
                    <a:pt x="68325" y="184657"/>
                  </a:lnTo>
                  <a:lnTo>
                    <a:pt x="85518" y="183514"/>
                  </a:lnTo>
                  <a:lnTo>
                    <a:pt x="100012" y="180085"/>
                  </a:lnTo>
                  <a:lnTo>
                    <a:pt x="111807" y="174370"/>
                  </a:lnTo>
                  <a:lnTo>
                    <a:pt x="120904" y="166369"/>
                  </a:lnTo>
                  <a:lnTo>
                    <a:pt x="122414" y="164083"/>
                  </a:lnTo>
                  <a:lnTo>
                    <a:pt x="68325" y="164083"/>
                  </a:lnTo>
                  <a:lnTo>
                    <a:pt x="57022" y="163258"/>
                  </a:lnTo>
                  <a:lnTo>
                    <a:pt x="26352" y="134683"/>
                  </a:lnTo>
                  <a:lnTo>
                    <a:pt x="23875" y="112521"/>
                  </a:lnTo>
                  <a:lnTo>
                    <a:pt x="23875" y="11937"/>
                  </a:lnTo>
                  <a:close/>
                </a:path>
                <a:path w="1189354" h="222884">
                  <a:moveTo>
                    <a:pt x="136652" y="11937"/>
                  </a:moveTo>
                  <a:lnTo>
                    <a:pt x="112776" y="11937"/>
                  </a:lnTo>
                  <a:lnTo>
                    <a:pt x="112776" y="112521"/>
                  </a:lnTo>
                  <a:lnTo>
                    <a:pt x="112141" y="124348"/>
                  </a:lnTo>
                  <a:lnTo>
                    <a:pt x="89090" y="160781"/>
                  </a:lnTo>
                  <a:lnTo>
                    <a:pt x="68325" y="164083"/>
                  </a:lnTo>
                  <a:lnTo>
                    <a:pt x="122414" y="164083"/>
                  </a:lnTo>
                  <a:lnTo>
                    <a:pt x="127793" y="155939"/>
                  </a:lnTo>
                  <a:lnTo>
                    <a:pt x="132715" y="143192"/>
                  </a:lnTo>
                  <a:lnTo>
                    <a:pt x="135668" y="128126"/>
                  </a:lnTo>
                  <a:lnTo>
                    <a:pt x="136551" y="112521"/>
                  </a:lnTo>
                  <a:lnTo>
                    <a:pt x="136652" y="11937"/>
                  </a:lnTo>
                  <a:close/>
                </a:path>
                <a:path w="1189354" h="222884">
                  <a:moveTo>
                    <a:pt x="189339" y="55625"/>
                  </a:moveTo>
                  <a:lnTo>
                    <a:pt x="173845" y="55625"/>
                  </a:lnTo>
                  <a:lnTo>
                    <a:pt x="173845" y="222503"/>
                  </a:lnTo>
                  <a:lnTo>
                    <a:pt x="195181" y="222503"/>
                  </a:lnTo>
                  <a:lnTo>
                    <a:pt x="195181" y="162559"/>
                  </a:lnTo>
                  <a:lnTo>
                    <a:pt x="214715" y="162559"/>
                  </a:lnTo>
                  <a:lnTo>
                    <a:pt x="195276" y="129682"/>
                  </a:lnTo>
                  <a:lnTo>
                    <a:pt x="194673" y="119125"/>
                  </a:lnTo>
                  <a:lnTo>
                    <a:pt x="195276" y="108473"/>
                  </a:lnTo>
                  <a:lnTo>
                    <a:pt x="215116" y="75437"/>
                  </a:lnTo>
                  <a:lnTo>
                    <a:pt x="195181" y="75437"/>
                  </a:lnTo>
                  <a:lnTo>
                    <a:pt x="189339" y="55625"/>
                  </a:lnTo>
                  <a:close/>
                </a:path>
                <a:path w="1189354" h="222884">
                  <a:moveTo>
                    <a:pt x="214715" y="162559"/>
                  </a:moveTo>
                  <a:lnTo>
                    <a:pt x="195181" y="162559"/>
                  </a:lnTo>
                  <a:lnTo>
                    <a:pt x="199075" y="169333"/>
                  </a:lnTo>
                  <a:lnTo>
                    <a:pt x="236075" y="184657"/>
                  </a:lnTo>
                  <a:lnTo>
                    <a:pt x="243171" y="184181"/>
                  </a:lnTo>
                  <a:lnTo>
                    <a:pt x="274744" y="166369"/>
                  </a:lnTo>
                  <a:lnTo>
                    <a:pt x="230487" y="166369"/>
                  </a:lnTo>
                  <a:lnTo>
                    <a:pt x="222756" y="165591"/>
                  </a:lnTo>
                  <a:lnTo>
                    <a:pt x="215818" y="163258"/>
                  </a:lnTo>
                  <a:lnTo>
                    <a:pt x="214715" y="162559"/>
                  </a:lnTo>
                  <a:close/>
                </a:path>
                <a:path w="1189354" h="222884">
                  <a:moveTo>
                    <a:pt x="274702" y="71881"/>
                  </a:moveTo>
                  <a:lnTo>
                    <a:pt x="230487" y="71881"/>
                  </a:lnTo>
                  <a:lnTo>
                    <a:pt x="238202" y="72659"/>
                  </a:lnTo>
                  <a:lnTo>
                    <a:pt x="245092" y="74993"/>
                  </a:lnTo>
                  <a:lnTo>
                    <a:pt x="265682" y="108473"/>
                  </a:lnTo>
                  <a:lnTo>
                    <a:pt x="266301" y="119125"/>
                  </a:lnTo>
                  <a:lnTo>
                    <a:pt x="265682" y="129682"/>
                  </a:lnTo>
                  <a:lnTo>
                    <a:pt x="245092" y="163258"/>
                  </a:lnTo>
                  <a:lnTo>
                    <a:pt x="230487" y="166369"/>
                  </a:lnTo>
                  <a:lnTo>
                    <a:pt x="274744" y="166369"/>
                  </a:lnTo>
                  <a:lnTo>
                    <a:pt x="289701" y="129047"/>
                  </a:lnTo>
                  <a:lnTo>
                    <a:pt x="290177" y="119125"/>
                  </a:lnTo>
                  <a:lnTo>
                    <a:pt x="289701" y="109108"/>
                  </a:lnTo>
                  <a:lnTo>
                    <a:pt x="288272" y="99885"/>
                  </a:lnTo>
                  <a:lnTo>
                    <a:pt x="285891" y="91455"/>
                  </a:lnTo>
                  <a:lnTo>
                    <a:pt x="282557" y="83819"/>
                  </a:lnTo>
                  <a:lnTo>
                    <a:pt x="278556" y="76898"/>
                  </a:lnTo>
                  <a:lnTo>
                    <a:pt x="274702" y="71881"/>
                  </a:lnTo>
                  <a:close/>
                </a:path>
                <a:path w="1189354" h="222884">
                  <a:moveTo>
                    <a:pt x="236075" y="53593"/>
                  </a:moveTo>
                  <a:lnTo>
                    <a:pt x="199075" y="68833"/>
                  </a:lnTo>
                  <a:lnTo>
                    <a:pt x="195181" y="75437"/>
                  </a:lnTo>
                  <a:lnTo>
                    <a:pt x="215116" y="75437"/>
                  </a:lnTo>
                  <a:lnTo>
                    <a:pt x="215818" y="74993"/>
                  </a:lnTo>
                  <a:lnTo>
                    <a:pt x="222756" y="72659"/>
                  </a:lnTo>
                  <a:lnTo>
                    <a:pt x="230487" y="71881"/>
                  </a:lnTo>
                  <a:lnTo>
                    <a:pt x="274702" y="71881"/>
                  </a:lnTo>
                  <a:lnTo>
                    <a:pt x="273921" y="70865"/>
                  </a:lnTo>
                  <a:lnTo>
                    <a:pt x="243171" y="54085"/>
                  </a:lnTo>
                  <a:lnTo>
                    <a:pt x="236075" y="53593"/>
                  </a:lnTo>
                  <a:close/>
                </a:path>
                <a:path w="1189354" h="222884">
                  <a:moveTo>
                    <a:pt x="339048" y="12192"/>
                  </a:moveTo>
                  <a:lnTo>
                    <a:pt x="317712" y="12192"/>
                  </a:lnTo>
                  <a:lnTo>
                    <a:pt x="317712" y="158749"/>
                  </a:lnTo>
                  <a:lnTo>
                    <a:pt x="339471" y="181609"/>
                  </a:lnTo>
                  <a:lnTo>
                    <a:pt x="356828" y="181609"/>
                  </a:lnTo>
                  <a:lnTo>
                    <a:pt x="356828" y="162813"/>
                  </a:lnTo>
                  <a:lnTo>
                    <a:pt x="346075" y="162813"/>
                  </a:lnTo>
                  <a:lnTo>
                    <a:pt x="342435" y="161713"/>
                  </a:lnTo>
                  <a:lnTo>
                    <a:pt x="339725" y="157310"/>
                  </a:lnTo>
                  <a:lnTo>
                    <a:pt x="339048" y="152992"/>
                  </a:lnTo>
                  <a:lnTo>
                    <a:pt x="339048" y="12192"/>
                  </a:lnTo>
                  <a:close/>
                </a:path>
                <a:path w="1189354" h="222884">
                  <a:moveTo>
                    <a:pt x="438089" y="53593"/>
                  </a:moveTo>
                  <a:lnTo>
                    <a:pt x="423526" y="53593"/>
                  </a:lnTo>
                  <a:lnTo>
                    <a:pt x="416329" y="54863"/>
                  </a:lnTo>
                  <a:lnTo>
                    <a:pt x="379245" y="81364"/>
                  </a:lnTo>
                  <a:lnTo>
                    <a:pt x="370355" y="119125"/>
                  </a:lnTo>
                  <a:lnTo>
                    <a:pt x="370688" y="127348"/>
                  </a:lnTo>
                  <a:lnTo>
                    <a:pt x="383902" y="163745"/>
                  </a:lnTo>
                  <a:lnTo>
                    <a:pt x="423526" y="184657"/>
                  </a:lnTo>
                  <a:lnTo>
                    <a:pt x="438089" y="184657"/>
                  </a:lnTo>
                  <a:lnTo>
                    <a:pt x="445285" y="183387"/>
                  </a:lnTo>
                  <a:lnTo>
                    <a:pt x="459679" y="178307"/>
                  </a:lnTo>
                  <a:lnTo>
                    <a:pt x="466198" y="174413"/>
                  </a:lnTo>
                  <a:lnTo>
                    <a:pt x="475564" y="165861"/>
                  </a:lnTo>
                  <a:lnTo>
                    <a:pt x="424881" y="165861"/>
                  </a:lnTo>
                  <a:lnTo>
                    <a:pt x="418954" y="164253"/>
                  </a:lnTo>
                  <a:lnTo>
                    <a:pt x="394612" y="133921"/>
                  </a:lnTo>
                  <a:lnTo>
                    <a:pt x="393215" y="119125"/>
                  </a:lnTo>
                  <a:lnTo>
                    <a:pt x="393564" y="111378"/>
                  </a:lnTo>
                  <a:lnTo>
                    <a:pt x="413027" y="77469"/>
                  </a:lnTo>
                  <a:lnTo>
                    <a:pt x="418954" y="74083"/>
                  </a:lnTo>
                  <a:lnTo>
                    <a:pt x="424881" y="72389"/>
                  </a:lnTo>
                  <a:lnTo>
                    <a:pt x="475396" y="72389"/>
                  </a:lnTo>
                  <a:lnTo>
                    <a:pt x="471955" y="69341"/>
                  </a:lnTo>
                  <a:lnTo>
                    <a:pt x="466198" y="63923"/>
                  </a:lnTo>
                  <a:lnTo>
                    <a:pt x="459679" y="59943"/>
                  </a:lnTo>
                  <a:lnTo>
                    <a:pt x="445285" y="54863"/>
                  </a:lnTo>
                  <a:lnTo>
                    <a:pt x="438089" y="53593"/>
                  </a:lnTo>
                  <a:close/>
                </a:path>
                <a:path w="1189354" h="222884">
                  <a:moveTo>
                    <a:pt x="475396" y="72389"/>
                  </a:moveTo>
                  <a:lnTo>
                    <a:pt x="436903" y="72389"/>
                  </a:lnTo>
                  <a:lnTo>
                    <a:pt x="442830" y="74083"/>
                  </a:lnTo>
                  <a:lnTo>
                    <a:pt x="448587" y="77469"/>
                  </a:lnTo>
                  <a:lnTo>
                    <a:pt x="468050" y="111378"/>
                  </a:lnTo>
                  <a:lnTo>
                    <a:pt x="468399" y="119125"/>
                  </a:lnTo>
                  <a:lnTo>
                    <a:pt x="468050" y="126888"/>
                  </a:lnTo>
                  <a:lnTo>
                    <a:pt x="448587" y="161035"/>
                  </a:lnTo>
                  <a:lnTo>
                    <a:pt x="436903" y="165861"/>
                  </a:lnTo>
                  <a:lnTo>
                    <a:pt x="475564" y="165861"/>
                  </a:lnTo>
                  <a:lnTo>
                    <a:pt x="490925" y="127348"/>
                  </a:lnTo>
                  <a:lnTo>
                    <a:pt x="491259" y="119125"/>
                  </a:lnTo>
                  <a:lnTo>
                    <a:pt x="490925" y="110902"/>
                  </a:lnTo>
                  <a:lnTo>
                    <a:pt x="477882" y="74591"/>
                  </a:lnTo>
                  <a:lnTo>
                    <a:pt x="475396" y="72389"/>
                  </a:lnTo>
                  <a:close/>
                </a:path>
                <a:path w="1189354" h="222884">
                  <a:moveTo>
                    <a:pt x="608481" y="70611"/>
                  </a:moveTo>
                  <a:lnTo>
                    <a:pt x="577304" y="70611"/>
                  </a:lnTo>
                  <a:lnTo>
                    <a:pt x="584670" y="73490"/>
                  </a:lnTo>
                  <a:lnTo>
                    <a:pt x="589294" y="79332"/>
                  </a:lnTo>
                  <a:lnTo>
                    <a:pt x="592228" y="84073"/>
                  </a:lnTo>
                  <a:lnTo>
                    <a:pt x="594258" y="89725"/>
                  </a:lnTo>
                  <a:lnTo>
                    <a:pt x="595386" y="96345"/>
                  </a:lnTo>
                  <a:lnTo>
                    <a:pt x="595592" y="103885"/>
                  </a:lnTo>
                  <a:lnTo>
                    <a:pt x="583161" y="105409"/>
                  </a:lnTo>
                  <a:lnTo>
                    <a:pt x="571525" y="107187"/>
                  </a:lnTo>
                  <a:lnTo>
                    <a:pt x="533679" y="117093"/>
                  </a:lnTo>
                  <a:lnTo>
                    <a:pt x="510502" y="148335"/>
                  </a:lnTo>
                  <a:lnTo>
                    <a:pt x="510502" y="155955"/>
                  </a:lnTo>
                  <a:lnTo>
                    <a:pt x="538696" y="183218"/>
                  </a:lnTo>
                  <a:lnTo>
                    <a:pt x="545977" y="184657"/>
                  </a:lnTo>
                  <a:lnTo>
                    <a:pt x="553936" y="184657"/>
                  </a:lnTo>
                  <a:lnTo>
                    <a:pt x="593137" y="170603"/>
                  </a:lnTo>
                  <a:lnTo>
                    <a:pt x="594899" y="167639"/>
                  </a:lnTo>
                  <a:lnTo>
                    <a:pt x="550888" y="167639"/>
                  </a:lnTo>
                  <a:lnTo>
                    <a:pt x="544877" y="165861"/>
                  </a:lnTo>
                  <a:lnTo>
                    <a:pt x="540474" y="162305"/>
                  </a:lnTo>
                  <a:lnTo>
                    <a:pt x="536241" y="158580"/>
                  </a:lnTo>
                  <a:lnTo>
                    <a:pt x="534124" y="153754"/>
                  </a:lnTo>
                  <a:lnTo>
                    <a:pt x="534124" y="142070"/>
                  </a:lnTo>
                  <a:lnTo>
                    <a:pt x="536664" y="137498"/>
                  </a:lnTo>
                  <a:lnTo>
                    <a:pt x="541744" y="134111"/>
                  </a:lnTo>
                  <a:lnTo>
                    <a:pt x="546993" y="130555"/>
                  </a:lnTo>
                  <a:lnTo>
                    <a:pt x="588036" y="121983"/>
                  </a:lnTo>
                  <a:lnTo>
                    <a:pt x="597370" y="120903"/>
                  </a:lnTo>
                  <a:lnTo>
                    <a:pt x="617182" y="120903"/>
                  </a:lnTo>
                  <a:lnTo>
                    <a:pt x="617135" y="103885"/>
                  </a:lnTo>
                  <a:lnTo>
                    <a:pt x="616420" y="92328"/>
                  </a:lnTo>
                  <a:lnTo>
                    <a:pt x="614134" y="81787"/>
                  </a:lnTo>
                  <a:lnTo>
                    <a:pt x="610324" y="73024"/>
                  </a:lnTo>
                  <a:lnTo>
                    <a:pt x="608481" y="70611"/>
                  </a:lnTo>
                  <a:close/>
                </a:path>
                <a:path w="1189354" h="222884">
                  <a:moveTo>
                    <a:pt x="618791" y="164337"/>
                  </a:moveTo>
                  <a:lnTo>
                    <a:pt x="596862" y="164337"/>
                  </a:lnTo>
                  <a:lnTo>
                    <a:pt x="601942" y="181609"/>
                  </a:lnTo>
                  <a:lnTo>
                    <a:pt x="621500" y="181609"/>
                  </a:lnTo>
                  <a:lnTo>
                    <a:pt x="620302" y="175598"/>
                  </a:lnTo>
                  <a:lnTo>
                    <a:pt x="619299" y="168909"/>
                  </a:lnTo>
                  <a:lnTo>
                    <a:pt x="618791" y="164337"/>
                  </a:lnTo>
                  <a:close/>
                </a:path>
                <a:path w="1189354" h="222884">
                  <a:moveTo>
                    <a:pt x="617182" y="120903"/>
                  </a:moveTo>
                  <a:lnTo>
                    <a:pt x="597370" y="120903"/>
                  </a:lnTo>
                  <a:lnTo>
                    <a:pt x="597370" y="138599"/>
                  </a:lnTo>
                  <a:lnTo>
                    <a:pt x="595507" y="146388"/>
                  </a:lnTo>
                  <a:lnTo>
                    <a:pt x="565112" y="167639"/>
                  </a:lnTo>
                  <a:lnTo>
                    <a:pt x="594899" y="167639"/>
                  </a:lnTo>
                  <a:lnTo>
                    <a:pt x="596862" y="164337"/>
                  </a:lnTo>
                  <a:lnTo>
                    <a:pt x="618791" y="164337"/>
                  </a:lnTo>
                  <a:lnTo>
                    <a:pt x="618452" y="161289"/>
                  </a:lnTo>
                  <a:lnTo>
                    <a:pt x="617896" y="155304"/>
                  </a:lnTo>
                  <a:lnTo>
                    <a:pt x="617499" y="148780"/>
                  </a:lnTo>
                  <a:lnTo>
                    <a:pt x="617273" y="142070"/>
                  </a:lnTo>
                  <a:lnTo>
                    <a:pt x="617182" y="120903"/>
                  </a:lnTo>
                  <a:close/>
                </a:path>
                <a:path w="1189354" h="222884">
                  <a:moveTo>
                    <a:pt x="566890" y="53593"/>
                  </a:moveTo>
                  <a:lnTo>
                    <a:pt x="530679" y="66071"/>
                  </a:lnTo>
                  <a:lnTo>
                    <a:pt x="518630" y="84073"/>
                  </a:lnTo>
                  <a:lnTo>
                    <a:pt x="539204" y="90169"/>
                  </a:lnTo>
                  <a:lnTo>
                    <a:pt x="540559" y="84073"/>
                  </a:lnTo>
                  <a:lnTo>
                    <a:pt x="543607" y="79332"/>
                  </a:lnTo>
                  <a:lnTo>
                    <a:pt x="553259" y="72389"/>
                  </a:lnTo>
                  <a:lnTo>
                    <a:pt x="559524" y="70611"/>
                  </a:lnTo>
                  <a:lnTo>
                    <a:pt x="608481" y="70611"/>
                  </a:lnTo>
                  <a:lnTo>
                    <a:pt x="604990" y="66039"/>
                  </a:lnTo>
                  <a:lnTo>
                    <a:pt x="598132" y="60594"/>
                  </a:lnTo>
                  <a:lnTo>
                    <a:pt x="589495" y="56705"/>
                  </a:lnTo>
                  <a:lnTo>
                    <a:pt x="579082" y="54371"/>
                  </a:lnTo>
                  <a:lnTo>
                    <a:pt x="566890" y="53593"/>
                  </a:lnTo>
                  <a:close/>
                </a:path>
                <a:path w="1189354" h="222884">
                  <a:moveTo>
                    <a:pt x="698300" y="53593"/>
                  </a:moveTo>
                  <a:lnTo>
                    <a:pt x="660391" y="70865"/>
                  </a:lnTo>
                  <a:lnTo>
                    <a:pt x="644659" y="109108"/>
                  </a:lnTo>
                  <a:lnTo>
                    <a:pt x="644198" y="119125"/>
                  </a:lnTo>
                  <a:lnTo>
                    <a:pt x="644659" y="129158"/>
                  </a:lnTo>
                  <a:lnTo>
                    <a:pt x="660391" y="167512"/>
                  </a:lnTo>
                  <a:lnTo>
                    <a:pt x="698300" y="184657"/>
                  </a:lnTo>
                  <a:lnTo>
                    <a:pt x="705492" y="184292"/>
                  </a:lnTo>
                  <a:lnTo>
                    <a:pt x="737099" y="166369"/>
                  </a:lnTo>
                  <a:lnTo>
                    <a:pt x="703888" y="166369"/>
                  </a:lnTo>
                  <a:lnTo>
                    <a:pt x="696158" y="165591"/>
                  </a:lnTo>
                  <a:lnTo>
                    <a:pt x="668678" y="129682"/>
                  </a:lnTo>
                  <a:lnTo>
                    <a:pt x="668074" y="119125"/>
                  </a:lnTo>
                  <a:lnTo>
                    <a:pt x="668678" y="108473"/>
                  </a:lnTo>
                  <a:lnTo>
                    <a:pt x="689220" y="74993"/>
                  </a:lnTo>
                  <a:lnTo>
                    <a:pt x="703888" y="71881"/>
                  </a:lnTo>
                  <a:lnTo>
                    <a:pt x="737189" y="71881"/>
                  </a:lnTo>
                  <a:lnTo>
                    <a:pt x="735470" y="68833"/>
                  </a:lnTo>
                  <a:lnTo>
                    <a:pt x="705492" y="53974"/>
                  </a:lnTo>
                  <a:lnTo>
                    <a:pt x="698300" y="53593"/>
                  </a:lnTo>
                  <a:close/>
                </a:path>
                <a:path w="1189354" h="222884">
                  <a:moveTo>
                    <a:pt x="761838" y="162559"/>
                  </a:moveTo>
                  <a:lnTo>
                    <a:pt x="739194" y="162559"/>
                  </a:lnTo>
                  <a:lnTo>
                    <a:pt x="744782" y="181609"/>
                  </a:lnTo>
                  <a:lnTo>
                    <a:pt x="764848" y="181609"/>
                  </a:lnTo>
                  <a:lnTo>
                    <a:pt x="763372" y="173624"/>
                  </a:lnTo>
                  <a:lnTo>
                    <a:pt x="762274" y="166369"/>
                  </a:lnTo>
                  <a:lnTo>
                    <a:pt x="761838" y="162559"/>
                  </a:lnTo>
                  <a:close/>
                </a:path>
                <a:path w="1189354" h="222884">
                  <a:moveTo>
                    <a:pt x="737189" y="71881"/>
                  </a:moveTo>
                  <a:lnTo>
                    <a:pt x="703888" y="71881"/>
                  </a:lnTo>
                  <a:lnTo>
                    <a:pt x="711604" y="72659"/>
                  </a:lnTo>
                  <a:lnTo>
                    <a:pt x="718494" y="74993"/>
                  </a:lnTo>
                  <a:lnTo>
                    <a:pt x="739083" y="108473"/>
                  </a:lnTo>
                  <a:lnTo>
                    <a:pt x="739702" y="119125"/>
                  </a:lnTo>
                  <a:lnTo>
                    <a:pt x="739083" y="129682"/>
                  </a:lnTo>
                  <a:lnTo>
                    <a:pt x="718494" y="163258"/>
                  </a:lnTo>
                  <a:lnTo>
                    <a:pt x="703888" y="166369"/>
                  </a:lnTo>
                  <a:lnTo>
                    <a:pt x="737099" y="166369"/>
                  </a:lnTo>
                  <a:lnTo>
                    <a:pt x="739194" y="162559"/>
                  </a:lnTo>
                  <a:lnTo>
                    <a:pt x="761838" y="162559"/>
                  </a:lnTo>
                  <a:lnTo>
                    <a:pt x="761467" y="159273"/>
                  </a:lnTo>
                  <a:lnTo>
                    <a:pt x="761038" y="152907"/>
                  </a:lnTo>
                  <a:lnTo>
                    <a:pt x="760701" y="144610"/>
                  </a:lnTo>
                  <a:lnTo>
                    <a:pt x="760548" y="139001"/>
                  </a:lnTo>
                  <a:lnTo>
                    <a:pt x="760530" y="75437"/>
                  </a:lnTo>
                  <a:lnTo>
                    <a:pt x="739194" y="75437"/>
                  </a:lnTo>
                  <a:lnTo>
                    <a:pt x="737189" y="71881"/>
                  </a:lnTo>
                  <a:close/>
                </a:path>
                <a:path w="1189354" h="222884">
                  <a:moveTo>
                    <a:pt x="760530" y="11937"/>
                  </a:moveTo>
                  <a:lnTo>
                    <a:pt x="739194" y="11937"/>
                  </a:lnTo>
                  <a:lnTo>
                    <a:pt x="739194" y="75437"/>
                  </a:lnTo>
                  <a:lnTo>
                    <a:pt x="760530" y="75437"/>
                  </a:lnTo>
                  <a:lnTo>
                    <a:pt x="760530" y="11937"/>
                  </a:lnTo>
                  <a:close/>
                </a:path>
                <a:path w="1189354" h="222884">
                  <a:moveTo>
                    <a:pt x="895590" y="72643"/>
                  </a:moveTo>
                  <a:lnTo>
                    <a:pt x="874254" y="72643"/>
                  </a:lnTo>
                  <a:lnTo>
                    <a:pt x="874254" y="181609"/>
                  </a:lnTo>
                  <a:lnTo>
                    <a:pt x="895590" y="181609"/>
                  </a:lnTo>
                  <a:lnTo>
                    <a:pt x="895590" y="72643"/>
                  </a:lnTo>
                  <a:close/>
                </a:path>
                <a:path w="1189354" h="222884">
                  <a:moveTo>
                    <a:pt x="921752" y="55625"/>
                  </a:moveTo>
                  <a:lnTo>
                    <a:pt x="852918" y="55625"/>
                  </a:lnTo>
                  <a:lnTo>
                    <a:pt x="852918" y="72643"/>
                  </a:lnTo>
                  <a:lnTo>
                    <a:pt x="921752" y="72643"/>
                  </a:lnTo>
                  <a:lnTo>
                    <a:pt x="921752" y="55625"/>
                  </a:lnTo>
                  <a:close/>
                </a:path>
                <a:path w="1189354" h="222884">
                  <a:moveTo>
                    <a:pt x="921752" y="2285"/>
                  </a:moveTo>
                  <a:lnTo>
                    <a:pt x="898722" y="2285"/>
                  </a:lnTo>
                  <a:lnTo>
                    <a:pt x="891610" y="3385"/>
                  </a:lnTo>
                  <a:lnTo>
                    <a:pt x="886700" y="5587"/>
                  </a:lnTo>
                  <a:lnTo>
                    <a:pt x="881789" y="7619"/>
                  </a:lnTo>
                  <a:lnTo>
                    <a:pt x="878487" y="11176"/>
                  </a:lnTo>
                  <a:lnTo>
                    <a:pt x="875100" y="21335"/>
                  </a:lnTo>
                  <a:lnTo>
                    <a:pt x="874254" y="28193"/>
                  </a:lnTo>
                  <a:lnTo>
                    <a:pt x="874254" y="55625"/>
                  </a:lnTo>
                  <a:lnTo>
                    <a:pt x="895590" y="55625"/>
                  </a:lnTo>
                  <a:lnTo>
                    <a:pt x="895590" y="30141"/>
                  </a:lnTo>
                  <a:lnTo>
                    <a:pt x="896352" y="25823"/>
                  </a:lnTo>
                  <a:lnTo>
                    <a:pt x="897876" y="23621"/>
                  </a:lnTo>
                  <a:lnTo>
                    <a:pt x="899569" y="21419"/>
                  </a:lnTo>
                  <a:lnTo>
                    <a:pt x="903125" y="20319"/>
                  </a:lnTo>
                  <a:lnTo>
                    <a:pt x="921752" y="20319"/>
                  </a:lnTo>
                  <a:lnTo>
                    <a:pt x="921752" y="2285"/>
                  </a:lnTo>
                  <a:close/>
                </a:path>
                <a:path w="1189354" h="222884">
                  <a:moveTo>
                    <a:pt x="972013" y="0"/>
                  </a:moveTo>
                  <a:lnTo>
                    <a:pt x="963377" y="0"/>
                  </a:lnTo>
                  <a:lnTo>
                    <a:pt x="959651" y="1524"/>
                  </a:lnTo>
                  <a:lnTo>
                    <a:pt x="956434" y="4571"/>
                  </a:lnTo>
                  <a:lnTo>
                    <a:pt x="953386" y="7619"/>
                  </a:lnTo>
                  <a:lnTo>
                    <a:pt x="951862" y="11344"/>
                  </a:lnTo>
                  <a:lnTo>
                    <a:pt x="951862" y="20149"/>
                  </a:lnTo>
                  <a:lnTo>
                    <a:pt x="953386" y="23960"/>
                  </a:lnTo>
                  <a:lnTo>
                    <a:pt x="956434" y="27177"/>
                  </a:lnTo>
                  <a:lnTo>
                    <a:pt x="959651" y="30225"/>
                  </a:lnTo>
                  <a:lnTo>
                    <a:pt x="963377" y="31749"/>
                  </a:lnTo>
                  <a:lnTo>
                    <a:pt x="972013" y="31749"/>
                  </a:lnTo>
                  <a:lnTo>
                    <a:pt x="975738" y="30225"/>
                  </a:lnTo>
                  <a:lnTo>
                    <a:pt x="982005" y="23960"/>
                  </a:lnTo>
                  <a:lnTo>
                    <a:pt x="983612" y="20149"/>
                  </a:lnTo>
                  <a:lnTo>
                    <a:pt x="983612" y="11344"/>
                  </a:lnTo>
                  <a:lnTo>
                    <a:pt x="982005" y="7619"/>
                  </a:lnTo>
                  <a:lnTo>
                    <a:pt x="978786" y="4571"/>
                  </a:lnTo>
                  <a:lnTo>
                    <a:pt x="975738" y="1524"/>
                  </a:lnTo>
                  <a:lnTo>
                    <a:pt x="972013" y="0"/>
                  </a:lnTo>
                  <a:close/>
                </a:path>
                <a:path w="1189354" h="222884">
                  <a:moveTo>
                    <a:pt x="978278" y="55625"/>
                  </a:moveTo>
                  <a:lnTo>
                    <a:pt x="939416" y="55625"/>
                  </a:lnTo>
                  <a:lnTo>
                    <a:pt x="939416" y="72643"/>
                  </a:lnTo>
                  <a:lnTo>
                    <a:pt x="956942" y="72643"/>
                  </a:lnTo>
                  <a:lnTo>
                    <a:pt x="956942" y="181609"/>
                  </a:lnTo>
                  <a:lnTo>
                    <a:pt x="978278" y="181609"/>
                  </a:lnTo>
                  <a:lnTo>
                    <a:pt x="978278" y="55625"/>
                  </a:lnTo>
                  <a:close/>
                </a:path>
                <a:path w="1189354" h="222884">
                  <a:moveTo>
                    <a:pt x="1037796" y="12192"/>
                  </a:moveTo>
                  <a:lnTo>
                    <a:pt x="1016460" y="12192"/>
                  </a:lnTo>
                  <a:lnTo>
                    <a:pt x="1016460" y="158749"/>
                  </a:lnTo>
                  <a:lnTo>
                    <a:pt x="1038220" y="181609"/>
                  </a:lnTo>
                  <a:lnTo>
                    <a:pt x="1055576" y="181609"/>
                  </a:lnTo>
                  <a:lnTo>
                    <a:pt x="1055576" y="162813"/>
                  </a:lnTo>
                  <a:lnTo>
                    <a:pt x="1044824" y="162813"/>
                  </a:lnTo>
                  <a:lnTo>
                    <a:pt x="1041183" y="161713"/>
                  </a:lnTo>
                  <a:lnTo>
                    <a:pt x="1038474" y="157310"/>
                  </a:lnTo>
                  <a:lnTo>
                    <a:pt x="1037796" y="152992"/>
                  </a:lnTo>
                  <a:lnTo>
                    <a:pt x="1037796" y="12192"/>
                  </a:lnTo>
                  <a:close/>
                </a:path>
                <a:path w="1189354" h="222884">
                  <a:moveTo>
                    <a:pt x="1130318" y="53593"/>
                  </a:moveTo>
                  <a:lnTo>
                    <a:pt x="1092567" y="66087"/>
                  </a:lnTo>
                  <a:lnTo>
                    <a:pt x="1071136" y="100202"/>
                  </a:lnTo>
                  <a:lnTo>
                    <a:pt x="1069104" y="118871"/>
                  </a:lnTo>
                  <a:lnTo>
                    <a:pt x="1069548" y="127920"/>
                  </a:lnTo>
                  <a:lnTo>
                    <a:pt x="1085169" y="165671"/>
                  </a:lnTo>
                  <a:lnTo>
                    <a:pt x="1121301" y="184117"/>
                  </a:lnTo>
                  <a:lnTo>
                    <a:pt x="1130826" y="184657"/>
                  </a:lnTo>
                  <a:lnTo>
                    <a:pt x="1139398" y="184213"/>
                  </a:lnTo>
                  <a:lnTo>
                    <a:pt x="1175995" y="165861"/>
                  </a:lnTo>
                  <a:lnTo>
                    <a:pt x="1125746" y="165861"/>
                  </a:lnTo>
                  <a:lnTo>
                    <a:pt x="1120241" y="164676"/>
                  </a:lnTo>
                  <a:lnTo>
                    <a:pt x="1092582" y="131921"/>
                  </a:lnTo>
                  <a:lnTo>
                    <a:pt x="1091964" y="124459"/>
                  </a:lnTo>
                  <a:lnTo>
                    <a:pt x="1188992" y="124459"/>
                  </a:lnTo>
                  <a:lnTo>
                    <a:pt x="1189214" y="117776"/>
                  </a:lnTo>
                  <a:lnTo>
                    <a:pt x="1188864" y="111188"/>
                  </a:lnTo>
                  <a:lnTo>
                    <a:pt x="1188333" y="107441"/>
                  </a:lnTo>
                  <a:lnTo>
                    <a:pt x="1092218" y="107441"/>
                  </a:lnTo>
                  <a:lnTo>
                    <a:pt x="1092895" y="98975"/>
                  </a:lnTo>
                  <a:lnTo>
                    <a:pt x="1124051" y="71881"/>
                  </a:lnTo>
                  <a:lnTo>
                    <a:pt x="1172767" y="71881"/>
                  </a:lnTo>
                  <a:lnTo>
                    <a:pt x="1170619" y="68918"/>
                  </a:lnTo>
                  <a:lnTo>
                    <a:pt x="1137588" y="53974"/>
                  </a:lnTo>
                  <a:lnTo>
                    <a:pt x="1130318" y="53593"/>
                  </a:lnTo>
                  <a:close/>
                </a:path>
                <a:path w="1189354" h="222884">
                  <a:moveTo>
                    <a:pt x="1160290" y="153415"/>
                  </a:moveTo>
                  <a:lnTo>
                    <a:pt x="1137938" y="165861"/>
                  </a:lnTo>
                  <a:lnTo>
                    <a:pt x="1175995" y="165861"/>
                  </a:lnTo>
                  <a:lnTo>
                    <a:pt x="1177112" y="164676"/>
                  </a:lnTo>
                  <a:lnTo>
                    <a:pt x="1180864" y="159511"/>
                  </a:lnTo>
                  <a:lnTo>
                    <a:pt x="1160290" y="153415"/>
                  </a:lnTo>
                  <a:close/>
                </a:path>
                <a:path w="1189354" h="222884">
                  <a:moveTo>
                    <a:pt x="1172767" y="71881"/>
                  </a:moveTo>
                  <a:lnTo>
                    <a:pt x="1137767" y="71881"/>
                  </a:lnTo>
                  <a:lnTo>
                    <a:pt x="1144117" y="73659"/>
                  </a:lnTo>
                  <a:lnTo>
                    <a:pt x="1149368" y="77215"/>
                  </a:lnTo>
                  <a:lnTo>
                    <a:pt x="1154785" y="80602"/>
                  </a:lnTo>
                  <a:lnTo>
                    <a:pt x="1158935" y="85005"/>
                  </a:lnTo>
                  <a:lnTo>
                    <a:pt x="1161814" y="90423"/>
                  </a:lnTo>
                  <a:lnTo>
                    <a:pt x="1164862" y="95842"/>
                  </a:lnTo>
                  <a:lnTo>
                    <a:pt x="1166386" y="101515"/>
                  </a:lnTo>
                  <a:lnTo>
                    <a:pt x="1166386" y="107441"/>
                  </a:lnTo>
                  <a:lnTo>
                    <a:pt x="1188333" y="107441"/>
                  </a:lnTo>
                  <a:lnTo>
                    <a:pt x="1175530" y="75691"/>
                  </a:lnTo>
                  <a:lnTo>
                    <a:pt x="1172767" y="718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0"/>
              <a:ext cx="10515600" cy="1409700"/>
            </a:xfrm>
            <a:custGeom>
              <a:avLst/>
              <a:gdLst/>
              <a:ahLst/>
              <a:cxnLst/>
              <a:rect l="l" t="t" r="r" b="b"/>
              <a:pathLst>
                <a:path w="10515600" h="1409700">
                  <a:moveTo>
                    <a:pt x="6350" y="1285118"/>
                  </a:moveTo>
                  <a:lnTo>
                    <a:pt x="0" y="1285118"/>
                  </a:lnTo>
                  <a:lnTo>
                    <a:pt x="0" y="1346200"/>
                  </a:lnTo>
                  <a:lnTo>
                    <a:pt x="4990" y="1370917"/>
                  </a:lnTo>
                  <a:lnTo>
                    <a:pt x="18598" y="1391101"/>
                  </a:lnTo>
                  <a:lnTo>
                    <a:pt x="38783" y="1404709"/>
                  </a:lnTo>
                  <a:lnTo>
                    <a:pt x="63500" y="1409700"/>
                  </a:lnTo>
                  <a:lnTo>
                    <a:pt x="63500" y="1403350"/>
                  </a:lnTo>
                  <a:lnTo>
                    <a:pt x="41254" y="1398858"/>
                  </a:lnTo>
                  <a:lnTo>
                    <a:pt x="23088" y="1386611"/>
                  </a:lnTo>
                  <a:lnTo>
                    <a:pt x="10841" y="1368445"/>
                  </a:lnTo>
                  <a:lnTo>
                    <a:pt x="6350" y="1346200"/>
                  </a:lnTo>
                  <a:lnTo>
                    <a:pt x="6350" y="1285118"/>
                  </a:lnTo>
                  <a:close/>
                </a:path>
                <a:path w="10515600" h="1409700">
                  <a:moveTo>
                    <a:pt x="126454" y="1397000"/>
                  </a:moveTo>
                  <a:lnTo>
                    <a:pt x="63500" y="1397000"/>
                  </a:lnTo>
                  <a:lnTo>
                    <a:pt x="63500" y="1409700"/>
                  </a:lnTo>
                  <a:lnTo>
                    <a:pt x="126454" y="1409700"/>
                  </a:lnTo>
                  <a:lnTo>
                    <a:pt x="126454" y="1397000"/>
                  </a:lnTo>
                  <a:close/>
                </a:path>
                <a:path w="10515600" h="1409700">
                  <a:moveTo>
                    <a:pt x="12700" y="1285118"/>
                  </a:moveTo>
                  <a:lnTo>
                    <a:pt x="6350" y="1285118"/>
                  </a:lnTo>
                  <a:lnTo>
                    <a:pt x="6350" y="1346200"/>
                  </a:lnTo>
                  <a:lnTo>
                    <a:pt x="10841" y="1368445"/>
                  </a:lnTo>
                  <a:lnTo>
                    <a:pt x="23088" y="1386611"/>
                  </a:lnTo>
                  <a:lnTo>
                    <a:pt x="41254" y="1398858"/>
                  </a:lnTo>
                  <a:lnTo>
                    <a:pt x="63500" y="1403350"/>
                  </a:lnTo>
                  <a:lnTo>
                    <a:pt x="63500" y="1397000"/>
                  </a:lnTo>
                  <a:lnTo>
                    <a:pt x="43726" y="1393007"/>
                  </a:lnTo>
                  <a:lnTo>
                    <a:pt x="27579" y="1382121"/>
                  </a:lnTo>
                  <a:lnTo>
                    <a:pt x="16692" y="1365973"/>
                  </a:lnTo>
                  <a:lnTo>
                    <a:pt x="12700" y="1346200"/>
                  </a:lnTo>
                  <a:lnTo>
                    <a:pt x="12700" y="1285118"/>
                  </a:lnTo>
                  <a:close/>
                </a:path>
                <a:path w="10515600" h="1409700">
                  <a:moveTo>
                    <a:pt x="6350" y="1101876"/>
                  </a:moveTo>
                  <a:lnTo>
                    <a:pt x="0" y="1101876"/>
                  </a:lnTo>
                  <a:lnTo>
                    <a:pt x="0" y="1224038"/>
                  </a:lnTo>
                  <a:lnTo>
                    <a:pt x="6350" y="1224038"/>
                  </a:lnTo>
                  <a:lnTo>
                    <a:pt x="6350" y="1101876"/>
                  </a:lnTo>
                  <a:close/>
                </a:path>
                <a:path w="10515600" h="1409700">
                  <a:moveTo>
                    <a:pt x="12700" y="1101876"/>
                  </a:moveTo>
                  <a:lnTo>
                    <a:pt x="6350" y="1101876"/>
                  </a:lnTo>
                  <a:lnTo>
                    <a:pt x="6350" y="1224038"/>
                  </a:lnTo>
                  <a:lnTo>
                    <a:pt x="12700" y="1224038"/>
                  </a:lnTo>
                  <a:lnTo>
                    <a:pt x="12700" y="1101876"/>
                  </a:lnTo>
                  <a:close/>
                </a:path>
                <a:path w="10515600" h="1409700">
                  <a:moveTo>
                    <a:pt x="6350" y="918632"/>
                  </a:moveTo>
                  <a:lnTo>
                    <a:pt x="0" y="918632"/>
                  </a:lnTo>
                  <a:lnTo>
                    <a:pt x="0" y="1040795"/>
                  </a:lnTo>
                  <a:lnTo>
                    <a:pt x="6350" y="1040795"/>
                  </a:lnTo>
                  <a:lnTo>
                    <a:pt x="6350" y="918632"/>
                  </a:lnTo>
                  <a:close/>
                </a:path>
                <a:path w="10515600" h="1409700">
                  <a:moveTo>
                    <a:pt x="12700" y="918632"/>
                  </a:moveTo>
                  <a:lnTo>
                    <a:pt x="6350" y="918632"/>
                  </a:lnTo>
                  <a:lnTo>
                    <a:pt x="6350" y="1040795"/>
                  </a:lnTo>
                  <a:lnTo>
                    <a:pt x="12700" y="1040795"/>
                  </a:lnTo>
                  <a:lnTo>
                    <a:pt x="12700" y="918632"/>
                  </a:lnTo>
                  <a:close/>
                </a:path>
                <a:path w="10515600" h="1409700">
                  <a:moveTo>
                    <a:pt x="6350" y="735390"/>
                  </a:moveTo>
                  <a:lnTo>
                    <a:pt x="0" y="735390"/>
                  </a:lnTo>
                  <a:lnTo>
                    <a:pt x="0" y="857552"/>
                  </a:lnTo>
                  <a:lnTo>
                    <a:pt x="6350" y="857552"/>
                  </a:lnTo>
                  <a:lnTo>
                    <a:pt x="6350" y="735390"/>
                  </a:lnTo>
                  <a:close/>
                </a:path>
                <a:path w="10515600" h="1409700">
                  <a:moveTo>
                    <a:pt x="12700" y="735390"/>
                  </a:moveTo>
                  <a:lnTo>
                    <a:pt x="6350" y="735390"/>
                  </a:lnTo>
                  <a:lnTo>
                    <a:pt x="6350" y="857552"/>
                  </a:lnTo>
                  <a:lnTo>
                    <a:pt x="12700" y="857552"/>
                  </a:lnTo>
                  <a:lnTo>
                    <a:pt x="12700" y="735390"/>
                  </a:lnTo>
                  <a:close/>
                </a:path>
                <a:path w="10515600" h="1409700">
                  <a:moveTo>
                    <a:pt x="6350" y="552147"/>
                  </a:moveTo>
                  <a:lnTo>
                    <a:pt x="0" y="552147"/>
                  </a:lnTo>
                  <a:lnTo>
                    <a:pt x="0" y="674309"/>
                  </a:lnTo>
                  <a:lnTo>
                    <a:pt x="6350" y="674309"/>
                  </a:lnTo>
                  <a:lnTo>
                    <a:pt x="6350" y="552147"/>
                  </a:lnTo>
                  <a:close/>
                </a:path>
                <a:path w="10515600" h="1409700">
                  <a:moveTo>
                    <a:pt x="12700" y="552147"/>
                  </a:moveTo>
                  <a:lnTo>
                    <a:pt x="6350" y="552147"/>
                  </a:lnTo>
                  <a:lnTo>
                    <a:pt x="6350" y="674309"/>
                  </a:lnTo>
                  <a:lnTo>
                    <a:pt x="12700" y="674309"/>
                  </a:lnTo>
                  <a:lnTo>
                    <a:pt x="12700" y="552147"/>
                  </a:lnTo>
                  <a:close/>
                </a:path>
                <a:path w="10515600" h="1409700">
                  <a:moveTo>
                    <a:pt x="6350" y="368904"/>
                  </a:moveTo>
                  <a:lnTo>
                    <a:pt x="0" y="368904"/>
                  </a:lnTo>
                  <a:lnTo>
                    <a:pt x="0" y="491067"/>
                  </a:lnTo>
                  <a:lnTo>
                    <a:pt x="6350" y="491067"/>
                  </a:lnTo>
                  <a:lnTo>
                    <a:pt x="6350" y="368904"/>
                  </a:lnTo>
                  <a:close/>
                </a:path>
                <a:path w="10515600" h="1409700">
                  <a:moveTo>
                    <a:pt x="12700" y="368904"/>
                  </a:moveTo>
                  <a:lnTo>
                    <a:pt x="6350" y="368904"/>
                  </a:lnTo>
                  <a:lnTo>
                    <a:pt x="6350" y="491067"/>
                  </a:lnTo>
                  <a:lnTo>
                    <a:pt x="12700" y="491067"/>
                  </a:lnTo>
                  <a:lnTo>
                    <a:pt x="12700" y="368904"/>
                  </a:lnTo>
                  <a:close/>
                </a:path>
                <a:path w="10515600" h="1409700">
                  <a:moveTo>
                    <a:pt x="6350" y="185661"/>
                  </a:moveTo>
                  <a:lnTo>
                    <a:pt x="0" y="185661"/>
                  </a:lnTo>
                  <a:lnTo>
                    <a:pt x="0" y="307823"/>
                  </a:lnTo>
                  <a:lnTo>
                    <a:pt x="6350" y="307823"/>
                  </a:lnTo>
                  <a:lnTo>
                    <a:pt x="6350" y="185661"/>
                  </a:lnTo>
                  <a:close/>
                </a:path>
                <a:path w="10515600" h="1409700">
                  <a:moveTo>
                    <a:pt x="12700" y="185661"/>
                  </a:moveTo>
                  <a:lnTo>
                    <a:pt x="6350" y="185661"/>
                  </a:lnTo>
                  <a:lnTo>
                    <a:pt x="6350" y="307823"/>
                  </a:lnTo>
                  <a:lnTo>
                    <a:pt x="12700" y="307823"/>
                  </a:lnTo>
                  <a:lnTo>
                    <a:pt x="12700" y="185661"/>
                  </a:lnTo>
                  <a:close/>
                </a:path>
                <a:path w="10515600" h="1409700">
                  <a:moveTo>
                    <a:pt x="63500" y="0"/>
                  </a:moveTo>
                  <a:lnTo>
                    <a:pt x="38782" y="4990"/>
                  </a:lnTo>
                  <a:lnTo>
                    <a:pt x="18598" y="18600"/>
                  </a:lnTo>
                  <a:lnTo>
                    <a:pt x="4990" y="38785"/>
                  </a:lnTo>
                  <a:lnTo>
                    <a:pt x="0" y="63500"/>
                  </a:lnTo>
                  <a:lnTo>
                    <a:pt x="0" y="124587"/>
                  </a:lnTo>
                  <a:lnTo>
                    <a:pt x="6350" y="124587"/>
                  </a:lnTo>
                  <a:lnTo>
                    <a:pt x="6350" y="63500"/>
                  </a:lnTo>
                  <a:lnTo>
                    <a:pt x="10841" y="41256"/>
                  </a:lnTo>
                  <a:lnTo>
                    <a:pt x="23088" y="23090"/>
                  </a:lnTo>
                  <a:lnTo>
                    <a:pt x="41254" y="10841"/>
                  </a:lnTo>
                  <a:lnTo>
                    <a:pt x="63500" y="6350"/>
                  </a:lnTo>
                  <a:lnTo>
                    <a:pt x="63500" y="0"/>
                  </a:lnTo>
                  <a:close/>
                </a:path>
                <a:path w="10515600" h="1409700">
                  <a:moveTo>
                    <a:pt x="63500" y="6350"/>
                  </a:moveTo>
                  <a:lnTo>
                    <a:pt x="41254" y="10841"/>
                  </a:lnTo>
                  <a:lnTo>
                    <a:pt x="23088" y="23090"/>
                  </a:lnTo>
                  <a:lnTo>
                    <a:pt x="10841" y="41256"/>
                  </a:lnTo>
                  <a:lnTo>
                    <a:pt x="6350" y="63500"/>
                  </a:lnTo>
                  <a:lnTo>
                    <a:pt x="6350" y="124587"/>
                  </a:lnTo>
                  <a:lnTo>
                    <a:pt x="12700" y="124587"/>
                  </a:lnTo>
                  <a:lnTo>
                    <a:pt x="12700" y="63500"/>
                  </a:lnTo>
                  <a:lnTo>
                    <a:pt x="16692" y="43727"/>
                  </a:lnTo>
                  <a:lnTo>
                    <a:pt x="27578" y="27579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6350"/>
                  </a:lnTo>
                  <a:close/>
                </a:path>
                <a:path w="10515600" h="1409700">
                  <a:moveTo>
                    <a:pt x="126461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26461" y="12700"/>
                  </a:lnTo>
                  <a:lnTo>
                    <a:pt x="126461" y="0"/>
                  </a:lnTo>
                  <a:close/>
                </a:path>
                <a:path w="10515600" h="1409700">
                  <a:moveTo>
                    <a:pt x="315344" y="0"/>
                  </a:moveTo>
                  <a:lnTo>
                    <a:pt x="189423" y="0"/>
                  </a:lnTo>
                  <a:lnTo>
                    <a:pt x="189423" y="12700"/>
                  </a:lnTo>
                  <a:lnTo>
                    <a:pt x="315344" y="12700"/>
                  </a:lnTo>
                  <a:lnTo>
                    <a:pt x="315344" y="0"/>
                  </a:lnTo>
                  <a:close/>
                </a:path>
                <a:path w="10515600" h="1409700">
                  <a:moveTo>
                    <a:pt x="504228" y="0"/>
                  </a:moveTo>
                  <a:lnTo>
                    <a:pt x="378306" y="0"/>
                  </a:lnTo>
                  <a:lnTo>
                    <a:pt x="378306" y="12700"/>
                  </a:lnTo>
                  <a:lnTo>
                    <a:pt x="504228" y="12700"/>
                  </a:lnTo>
                  <a:lnTo>
                    <a:pt x="504228" y="0"/>
                  </a:lnTo>
                  <a:close/>
                </a:path>
                <a:path w="10515600" h="1409700">
                  <a:moveTo>
                    <a:pt x="693112" y="0"/>
                  </a:moveTo>
                  <a:lnTo>
                    <a:pt x="567189" y="0"/>
                  </a:lnTo>
                  <a:lnTo>
                    <a:pt x="567189" y="12700"/>
                  </a:lnTo>
                  <a:lnTo>
                    <a:pt x="693112" y="12700"/>
                  </a:lnTo>
                  <a:lnTo>
                    <a:pt x="693112" y="0"/>
                  </a:lnTo>
                  <a:close/>
                </a:path>
                <a:path w="10515600" h="1409700">
                  <a:moveTo>
                    <a:pt x="881995" y="0"/>
                  </a:moveTo>
                  <a:lnTo>
                    <a:pt x="756072" y="0"/>
                  </a:lnTo>
                  <a:lnTo>
                    <a:pt x="756072" y="12700"/>
                  </a:lnTo>
                  <a:lnTo>
                    <a:pt x="881995" y="12700"/>
                  </a:lnTo>
                  <a:lnTo>
                    <a:pt x="881995" y="0"/>
                  </a:lnTo>
                  <a:close/>
                </a:path>
                <a:path w="10515600" h="1409700">
                  <a:moveTo>
                    <a:pt x="1070879" y="0"/>
                  </a:moveTo>
                  <a:lnTo>
                    <a:pt x="944957" y="0"/>
                  </a:lnTo>
                  <a:lnTo>
                    <a:pt x="944957" y="12700"/>
                  </a:lnTo>
                  <a:lnTo>
                    <a:pt x="1070879" y="12700"/>
                  </a:lnTo>
                  <a:lnTo>
                    <a:pt x="1070879" y="0"/>
                  </a:lnTo>
                  <a:close/>
                </a:path>
                <a:path w="10515600" h="1409700">
                  <a:moveTo>
                    <a:pt x="1259762" y="0"/>
                  </a:moveTo>
                  <a:lnTo>
                    <a:pt x="1133840" y="0"/>
                  </a:lnTo>
                  <a:lnTo>
                    <a:pt x="1133840" y="12700"/>
                  </a:lnTo>
                  <a:lnTo>
                    <a:pt x="1259762" y="12700"/>
                  </a:lnTo>
                  <a:lnTo>
                    <a:pt x="1259762" y="0"/>
                  </a:lnTo>
                  <a:close/>
                </a:path>
                <a:path w="10515600" h="1409700">
                  <a:moveTo>
                    <a:pt x="1448650" y="0"/>
                  </a:moveTo>
                  <a:lnTo>
                    <a:pt x="1322730" y="0"/>
                  </a:lnTo>
                  <a:lnTo>
                    <a:pt x="1322730" y="12700"/>
                  </a:lnTo>
                  <a:lnTo>
                    <a:pt x="1448650" y="12700"/>
                  </a:lnTo>
                  <a:lnTo>
                    <a:pt x="1448650" y="0"/>
                  </a:lnTo>
                  <a:close/>
                </a:path>
                <a:path w="10515600" h="1409700">
                  <a:moveTo>
                    <a:pt x="1637525" y="0"/>
                  </a:moveTo>
                  <a:lnTo>
                    <a:pt x="1511604" y="0"/>
                  </a:lnTo>
                  <a:lnTo>
                    <a:pt x="1511604" y="12700"/>
                  </a:lnTo>
                  <a:lnTo>
                    <a:pt x="1637525" y="12700"/>
                  </a:lnTo>
                  <a:lnTo>
                    <a:pt x="1637525" y="0"/>
                  </a:lnTo>
                  <a:close/>
                </a:path>
                <a:path w="10515600" h="1409700">
                  <a:moveTo>
                    <a:pt x="1826412" y="0"/>
                  </a:moveTo>
                  <a:lnTo>
                    <a:pt x="1700491" y="0"/>
                  </a:lnTo>
                  <a:lnTo>
                    <a:pt x="1700491" y="12700"/>
                  </a:lnTo>
                  <a:lnTo>
                    <a:pt x="1826412" y="12700"/>
                  </a:lnTo>
                  <a:lnTo>
                    <a:pt x="1826412" y="0"/>
                  </a:lnTo>
                  <a:close/>
                </a:path>
                <a:path w="10515600" h="1409700">
                  <a:moveTo>
                    <a:pt x="2015299" y="0"/>
                  </a:moveTo>
                  <a:lnTo>
                    <a:pt x="1889379" y="0"/>
                  </a:lnTo>
                  <a:lnTo>
                    <a:pt x="1889379" y="12700"/>
                  </a:lnTo>
                  <a:lnTo>
                    <a:pt x="2015299" y="12700"/>
                  </a:lnTo>
                  <a:lnTo>
                    <a:pt x="2015299" y="0"/>
                  </a:lnTo>
                  <a:close/>
                </a:path>
                <a:path w="10515600" h="1409700">
                  <a:moveTo>
                    <a:pt x="2204186" y="0"/>
                  </a:moveTo>
                  <a:lnTo>
                    <a:pt x="2078253" y="0"/>
                  </a:lnTo>
                  <a:lnTo>
                    <a:pt x="2078253" y="12700"/>
                  </a:lnTo>
                  <a:lnTo>
                    <a:pt x="2204186" y="12700"/>
                  </a:lnTo>
                  <a:lnTo>
                    <a:pt x="2204186" y="0"/>
                  </a:lnTo>
                  <a:close/>
                </a:path>
                <a:path w="10515600" h="1409700">
                  <a:moveTo>
                    <a:pt x="2393061" y="0"/>
                  </a:moveTo>
                  <a:lnTo>
                    <a:pt x="2267140" y="0"/>
                  </a:lnTo>
                  <a:lnTo>
                    <a:pt x="2267140" y="12700"/>
                  </a:lnTo>
                  <a:lnTo>
                    <a:pt x="2393061" y="12700"/>
                  </a:lnTo>
                  <a:lnTo>
                    <a:pt x="2393061" y="0"/>
                  </a:lnTo>
                  <a:close/>
                </a:path>
                <a:path w="10515600" h="1409700">
                  <a:moveTo>
                    <a:pt x="2581948" y="0"/>
                  </a:moveTo>
                  <a:lnTo>
                    <a:pt x="2456027" y="0"/>
                  </a:lnTo>
                  <a:lnTo>
                    <a:pt x="2456027" y="12700"/>
                  </a:lnTo>
                  <a:lnTo>
                    <a:pt x="2581948" y="12700"/>
                  </a:lnTo>
                  <a:lnTo>
                    <a:pt x="2581948" y="0"/>
                  </a:lnTo>
                  <a:close/>
                </a:path>
                <a:path w="10515600" h="1409700">
                  <a:moveTo>
                    <a:pt x="2770835" y="0"/>
                  </a:moveTo>
                  <a:lnTo>
                    <a:pt x="2644914" y="0"/>
                  </a:lnTo>
                  <a:lnTo>
                    <a:pt x="2644914" y="12700"/>
                  </a:lnTo>
                  <a:lnTo>
                    <a:pt x="2770835" y="12700"/>
                  </a:lnTo>
                  <a:lnTo>
                    <a:pt x="2770835" y="0"/>
                  </a:lnTo>
                  <a:close/>
                </a:path>
                <a:path w="10515600" h="1409700">
                  <a:moveTo>
                    <a:pt x="2959709" y="0"/>
                  </a:moveTo>
                  <a:lnTo>
                    <a:pt x="2833789" y="0"/>
                  </a:lnTo>
                  <a:lnTo>
                    <a:pt x="2833789" y="12700"/>
                  </a:lnTo>
                  <a:lnTo>
                    <a:pt x="2959709" y="12700"/>
                  </a:lnTo>
                  <a:lnTo>
                    <a:pt x="2959709" y="0"/>
                  </a:lnTo>
                  <a:close/>
                </a:path>
                <a:path w="10515600" h="1409700">
                  <a:moveTo>
                    <a:pt x="3148596" y="0"/>
                  </a:moveTo>
                  <a:lnTo>
                    <a:pt x="3022676" y="0"/>
                  </a:lnTo>
                  <a:lnTo>
                    <a:pt x="3022676" y="12700"/>
                  </a:lnTo>
                  <a:lnTo>
                    <a:pt x="3148596" y="12700"/>
                  </a:lnTo>
                  <a:lnTo>
                    <a:pt x="3148596" y="0"/>
                  </a:lnTo>
                  <a:close/>
                </a:path>
                <a:path w="10515600" h="1409700">
                  <a:moveTo>
                    <a:pt x="3337483" y="0"/>
                  </a:moveTo>
                  <a:lnTo>
                    <a:pt x="3211563" y="0"/>
                  </a:lnTo>
                  <a:lnTo>
                    <a:pt x="3211563" y="12700"/>
                  </a:lnTo>
                  <a:lnTo>
                    <a:pt x="3337483" y="12700"/>
                  </a:lnTo>
                  <a:lnTo>
                    <a:pt x="3337483" y="0"/>
                  </a:lnTo>
                  <a:close/>
                </a:path>
                <a:path w="10515600" h="1409700">
                  <a:moveTo>
                    <a:pt x="3526370" y="0"/>
                  </a:moveTo>
                  <a:lnTo>
                    <a:pt x="3400450" y="0"/>
                  </a:lnTo>
                  <a:lnTo>
                    <a:pt x="3400450" y="12700"/>
                  </a:lnTo>
                  <a:lnTo>
                    <a:pt x="3526370" y="12700"/>
                  </a:lnTo>
                  <a:lnTo>
                    <a:pt x="3526370" y="0"/>
                  </a:lnTo>
                  <a:close/>
                </a:path>
                <a:path w="10515600" h="1409700">
                  <a:moveTo>
                    <a:pt x="3715245" y="0"/>
                  </a:moveTo>
                  <a:lnTo>
                    <a:pt x="3589324" y="0"/>
                  </a:lnTo>
                  <a:lnTo>
                    <a:pt x="3589324" y="12700"/>
                  </a:lnTo>
                  <a:lnTo>
                    <a:pt x="3715245" y="12700"/>
                  </a:lnTo>
                  <a:lnTo>
                    <a:pt x="3715245" y="0"/>
                  </a:lnTo>
                  <a:close/>
                </a:path>
                <a:path w="10515600" h="1409700">
                  <a:moveTo>
                    <a:pt x="3904132" y="0"/>
                  </a:moveTo>
                  <a:lnTo>
                    <a:pt x="3778211" y="0"/>
                  </a:lnTo>
                  <a:lnTo>
                    <a:pt x="3778211" y="12700"/>
                  </a:lnTo>
                  <a:lnTo>
                    <a:pt x="3904132" y="12700"/>
                  </a:lnTo>
                  <a:lnTo>
                    <a:pt x="3904132" y="0"/>
                  </a:lnTo>
                  <a:close/>
                </a:path>
                <a:path w="10515600" h="1409700">
                  <a:moveTo>
                    <a:pt x="4093019" y="0"/>
                  </a:moveTo>
                  <a:lnTo>
                    <a:pt x="3967099" y="0"/>
                  </a:lnTo>
                  <a:lnTo>
                    <a:pt x="3967099" y="12700"/>
                  </a:lnTo>
                  <a:lnTo>
                    <a:pt x="4093019" y="12700"/>
                  </a:lnTo>
                  <a:lnTo>
                    <a:pt x="4093019" y="0"/>
                  </a:lnTo>
                  <a:close/>
                </a:path>
                <a:path w="10515600" h="1409700">
                  <a:moveTo>
                    <a:pt x="4281906" y="0"/>
                  </a:moveTo>
                  <a:lnTo>
                    <a:pt x="4155973" y="0"/>
                  </a:lnTo>
                  <a:lnTo>
                    <a:pt x="4155973" y="12700"/>
                  </a:lnTo>
                  <a:lnTo>
                    <a:pt x="4281906" y="12700"/>
                  </a:lnTo>
                  <a:lnTo>
                    <a:pt x="4281906" y="0"/>
                  </a:lnTo>
                  <a:close/>
                </a:path>
                <a:path w="10515600" h="1409700">
                  <a:moveTo>
                    <a:pt x="4470781" y="0"/>
                  </a:moveTo>
                  <a:lnTo>
                    <a:pt x="4344860" y="0"/>
                  </a:lnTo>
                  <a:lnTo>
                    <a:pt x="4344860" y="12700"/>
                  </a:lnTo>
                  <a:lnTo>
                    <a:pt x="4470781" y="12700"/>
                  </a:lnTo>
                  <a:lnTo>
                    <a:pt x="4470781" y="0"/>
                  </a:lnTo>
                  <a:close/>
                </a:path>
                <a:path w="10515600" h="1409700">
                  <a:moveTo>
                    <a:pt x="4659668" y="0"/>
                  </a:moveTo>
                  <a:lnTo>
                    <a:pt x="4533747" y="0"/>
                  </a:lnTo>
                  <a:lnTo>
                    <a:pt x="4533747" y="12700"/>
                  </a:lnTo>
                  <a:lnTo>
                    <a:pt x="4659668" y="12700"/>
                  </a:lnTo>
                  <a:lnTo>
                    <a:pt x="4659668" y="0"/>
                  </a:lnTo>
                  <a:close/>
                </a:path>
                <a:path w="10515600" h="1409700">
                  <a:moveTo>
                    <a:pt x="4848555" y="0"/>
                  </a:moveTo>
                  <a:lnTo>
                    <a:pt x="4722634" y="0"/>
                  </a:lnTo>
                  <a:lnTo>
                    <a:pt x="4722634" y="12700"/>
                  </a:lnTo>
                  <a:lnTo>
                    <a:pt x="4848555" y="12700"/>
                  </a:lnTo>
                  <a:lnTo>
                    <a:pt x="4848555" y="0"/>
                  </a:lnTo>
                  <a:close/>
                </a:path>
                <a:path w="10515600" h="1409700">
                  <a:moveTo>
                    <a:pt x="5037442" y="0"/>
                  </a:moveTo>
                  <a:lnTo>
                    <a:pt x="4911509" y="0"/>
                  </a:lnTo>
                  <a:lnTo>
                    <a:pt x="4911509" y="12700"/>
                  </a:lnTo>
                  <a:lnTo>
                    <a:pt x="5037442" y="12700"/>
                  </a:lnTo>
                  <a:lnTo>
                    <a:pt x="5037442" y="0"/>
                  </a:lnTo>
                  <a:close/>
                </a:path>
                <a:path w="10515600" h="1409700">
                  <a:moveTo>
                    <a:pt x="5226316" y="0"/>
                  </a:moveTo>
                  <a:lnTo>
                    <a:pt x="5100396" y="0"/>
                  </a:lnTo>
                  <a:lnTo>
                    <a:pt x="5100396" y="12700"/>
                  </a:lnTo>
                  <a:lnTo>
                    <a:pt x="5226316" y="12700"/>
                  </a:lnTo>
                  <a:lnTo>
                    <a:pt x="5226316" y="0"/>
                  </a:lnTo>
                  <a:close/>
                </a:path>
                <a:path w="10515600" h="1409700">
                  <a:moveTo>
                    <a:pt x="5415203" y="0"/>
                  </a:moveTo>
                  <a:lnTo>
                    <a:pt x="5289283" y="0"/>
                  </a:lnTo>
                  <a:lnTo>
                    <a:pt x="5289283" y="12700"/>
                  </a:lnTo>
                  <a:lnTo>
                    <a:pt x="5415203" y="12700"/>
                  </a:lnTo>
                  <a:lnTo>
                    <a:pt x="5415203" y="0"/>
                  </a:lnTo>
                  <a:close/>
                </a:path>
                <a:path w="10515600" h="1409700">
                  <a:moveTo>
                    <a:pt x="5604090" y="0"/>
                  </a:moveTo>
                  <a:lnTo>
                    <a:pt x="5478170" y="0"/>
                  </a:lnTo>
                  <a:lnTo>
                    <a:pt x="5478170" y="12700"/>
                  </a:lnTo>
                  <a:lnTo>
                    <a:pt x="5604090" y="12700"/>
                  </a:lnTo>
                  <a:lnTo>
                    <a:pt x="5604090" y="0"/>
                  </a:lnTo>
                  <a:close/>
                </a:path>
                <a:path w="10515600" h="1409700">
                  <a:moveTo>
                    <a:pt x="5792978" y="0"/>
                  </a:moveTo>
                  <a:lnTo>
                    <a:pt x="5667044" y="0"/>
                  </a:lnTo>
                  <a:lnTo>
                    <a:pt x="5667044" y="12700"/>
                  </a:lnTo>
                  <a:lnTo>
                    <a:pt x="5792978" y="12700"/>
                  </a:lnTo>
                  <a:lnTo>
                    <a:pt x="5792978" y="0"/>
                  </a:lnTo>
                  <a:close/>
                </a:path>
                <a:path w="10515600" h="1409700">
                  <a:moveTo>
                    <a:pt x="5981852" y="0"/>
                  </a:moveTo>
                  <a:lnTo>
                    <a:pt x="5855931" y="0"/>
                  </a:lnTo>
                  <a:lnTo>
                    <a:pt x="5855931" y="12700"/>
                  </a:lnTo>
                  <a:lnTo>
                    <a:pt x="5981852" y="12700"/>
                  </a:lnTo>
                  <a:lnTo>
                    <a:pt x="5981852" y="0"/>
                  </a:lnTo>
                  <a:close/>
                </a:path>
                <a:path w="10515600" h="1409700">
                  <a:moveTo>
                    <a:pt x="6170739" y="0"/>
                  </a:moveTo>
                  <a:lnTo>
                    <a:pt x="6044819" y="0"/>
                  </a:lnTo>
                  <a:lnTo>
                    <a:pt x="6044819" y="12700"/>
                  </a:lnTo>
                  <a:lnTo>
                    <a:pt x="6170739" y="12700"/>
                  </a:lnTo>
                  <a:lnTo>
                    <a:pt x="6170739" y="0"/>
                  </a:lnTo>
                  <a:close/>
                </a:path>
                <a:path w="10515600" h="1409700">
                  <a:moveTo>
                    <a:pt x="6359626" y="0"/>
                  </a:moveTo>
                  <a:lnTo>
                    <a:pt x="6233706" y="0"/>
                  </a:lnTo>
                  <a:lnTo>
                    <a:pt x="6233706" y="12700"/>
                  </a:lnTo>
                  <a:lnTo>
                    <a:pt x="6359626" y="12700"/>
                  </a:lnTo>
                  <a:lnTo>
                    <a:pt x="6359626" y="0"/>
                  </a:lnTo>
                  <a:close/>
                </a:path>
                <a:path w="10515600" h="1409700">
                  <a:moveTo>
                    <a:pt x="6548513" y="0"/>
                  </a:moveTo>
                  <a:lnTo>
                    <a:pt x="6422580" y="0"/>
                  </a:lnTo>
                  <a:lnTo>
                    <a:pt x="6422580" y="12700"/>
                  </a:lnTo>
                  <a:lnTo>
                    <a:pt x="6548513" y="12700"/>
                  </a:lnTo>
                  <a:lnTo>
                    <a:pt x="6548513" y="0"/>
                  </a:lnTo>
                  <a:close/>
                </a:path>
                <a:path w="10515600" h="1409700">
                  <a:moveTo>
                    <a:pt x="6737388" y="0"/>
                  </a:moveTo>
                  <a:lnTo>
                    <a:pt x="6611467" y="0"/>
                  </a:lnTo>
                  <a:lnTo>
                    <a:pt x="6611467" y="12700"/>
                  </a:lnTo>
                  <a:lnTo>
                    <a:pt x="6737388" y="12700"/>
                  </a:lnTo>
                  <a:lnTo>
                    <a:pt x="6737388" y="0"/>
                  </a:lnTo>
                  <a:close/>
                </a:path>
                <a:path w="10515600" h="1409700">
                  <a:moveTo>
                    <a:pt x="6926275" y="0"/>
                  </a:moveTo>
                  <a:lnTo>
                    <a:pt x="6800354" y="0"/>
                  </a:lnTo>
                  <a:lnTo>
                    <a:pt x="6800354" y="12700"/>
                  </a:lnTo>
                  <a:lnTo>
                    <a:pt x="6926275" y="12700"/>
                  </a:lnTo>
                  <a:lnTo>
                    <a:pt x="6926275" y="0"/>
                  </a:lnTo>
                  <a:close/>
                </a:path>
                <a:path w="10515600" h="1409700">
                  <a:moveTo>
                    <a:pt x="7115162" y="0"/>
                  </a:moveTo>
                  <a:lnTo>
                    <a:pt x="6989241" y="0"/>
                  </a:lnTo>
                  <a:lnTo>
                    <a:pt x="6989241" y="12700"/>
                  </a:lnTo>
                  <a:lnTo>
                    <a:pt x="7115162" y="12700"/>
                  </a:lnTo>
                  <a:lnTo>
                    <a:pt x="7115162" y="0"/>
                  </a:lnTo>
                  <a:close/>
                </a:path>
                <a:path w="10515600" h="1409700">
                  <a:moveTo>
                    <a:pt x="7304036" y="0"/>
                  </a:moveTo>
                  <a:lnTo>
                    <a:pt x="7178116" y="0"/>
                  </a:lnTo>
                  <a:lnTo>
                    <a:pt x="7178116" y="12700"/>
                  </a:lnTo>
                  <a:lnTo>
                    <a:pt x="7304036" y="12700"/>
                  </a:lnTo>
                  <a:lnTo>
                    <a:pt x="7304036" y="0"/>
                  </a:lnTo>
                  <a:close/>
                </a:path>
                <a:path w="10515600" h="1409700">
                  <a:moveTo>
                    <a:pt x="7492923" y="0"/>
                  </a:moveTo>
                  <a:lnTo>
                    <a:pt x="7367003" y="0"/>
                  </a:lnTo>
                  <a:lnTo>
                    <a:pt x="7367003" y="12700"/>
                  </a:lnTo>
                  <a:lnTo>
                    <a:pt x="7492923" y="12700"/>
                  </a:lnTo>
                  <a:lnTo>
                    <a:pt x="7492923" y="0"/>
                  </a:lnTo>
                  <a:close/>
                </a:path>
                <a:path w="10515600" h="1409700">
                  <a:moveTo>
                    <a:pt x="7681810" y="0"/>
                  </a:moveTo>
                  <a:lnTo>
                    <a:pt x="7555890" y="0"/>
                  </a:lnTo>
                  <a:lnTo>
                    <a:pt x="7555890" y="12700"/>
                  </a:lnTo>
                  <a:lnTo>
                    <a:pt x="7681810" y="12700"/>
                  </a:lnTo>
                  <a:lnTo>
                    <a:pt x="7681810" y="0"/>
                  </a:lnTo>
                  <a:close/>
                </a:path>
                <a:path w="10515600" h="1409700">
                  <a:moveTo>
                    <a:pt x="7870698" y="0"/>
                  </a:moveTo>
                  <a:lnTo>
                    <a:pt x="7744777" y="0"/>
                  </a:lnTo>
                  <a:lnTo>
                    <a:pt x="7744777" y="12700"/>
                  </a:lnTo>
                  <a:lnTo>
                    <a:pt x="7870698" y="12700"/>
                  </a:lnTo>
                  <a:lnTo>
                    <a:pt x="7870698" y="0"/>
                  </a:lnTo>
                  <a:close/>
                </a:path>
                <a:path w="10515600" h="1409700">
                  <a:moveTo>
                    <a:pt x="8059572" y="0"/>
                  </a:moveTo>
                  <a:lnTo>
                    <a:pt x="7933651" y="0"/>
                  </a:lnTo>
                  <a:lnTo>
                    <a:pt x="7933651" y="12700"/>
                  </a:lnTo>
                  <a:lnTo>
                    <a:pt x="8059572" y="12700"/>
                  </a:lnTo>
                  <a:lnTo>
                    <a:pt x="8059572" y="0"/>
                  </a:lnTo>
                  <a:close/>
                </a:path>
                <a:path w="10515600" h="1409700">
                  <a:moveTo>
                    <a:pt x="8248459" y="0"/>
                  </a:moveTo>
                  <a:lnTo>
                    <a:pt x="8122539" y="0"/>
                  </a:lnTo>
                  <a:lnTo>
                    <a:pt x="8122539" y="12700"/>
                  </a:lnTo>
                  <a:lnTo>
                    <a:pt x="8248459" y="12700"/>
                  </a:lnTo>
                  <a:lnTo>
                    <a:pt x="8248459" y="0"/>
                  </a:lnTo>
                  <a:close/>
                </a:path>
                <a:path w="10515600" h="1409700">
                  <a:moveTo>
                    <a:pt x="8437346" y="0"/>
                  </a:moveTo>
                  <a:lnTo>
                    <a:pt x="8311426" y="0"/>
                  </a:lnTo>
                  <a:lnTo>
                    <a:pt x="8311426" y="12700"/>
                  </a:lnTo>
                  <a:lnTo>
                    <a:pt x="8437346" y="12700"/>
                  </a:lnTo>
                  <a:lnTo>
                    <a:pt x="8437346" y="0"/>
                  </a:lnTo>
                  <a:close/>
                </a:path>
                <a:path w="10515600" h="1409700">
                  <a:moveTo>
                    <a:pt x="8626233" y="0"/>
                  </a:moveTo>
                  <a:lnTo>
                    <a:pt x="8500313" y="0"/>
                  </a:lnTo>
                  <a:lnTo>
                    <a:pt x="8500313" y="12700"/>
                  </a:lnTo>
                  <a:lnTo>
                    <a:pt x="8626233" y="12700"/>
                  </a:lnTo>
                  <a:lnTo>
                    <a:pt x="8626233" y="0"/>
                  </a:lnTo>
                  <a:close/>
                </a:path>
                <a:path w="10515600" h="1409700">
                  <a:moveTo>
                    <a:pt x="8815108" y="0"/>
                  </a:moveTo>
                  <a:lnTo>
                    <a:pt x="8689187" y="0"/>
                  </a:lnTo>
                  <a:lnTo>
                    <a:pt x="8689187" y="12700"/>
                  </a:lnTo>
                  <a:lnTo>
                    <a:pt x="8815108" y="12700"/>
                  </a:lnTo>
                  <a:lnTo>
                    <a:pt x="8815108" y="0"/>
                  </a:lnTo>
                  <a:close/>
                </a:path>
                <a:path w="10515600" h="1409700">
                  <a:moveTo>
                    <a:pt x="9003995" y="0"/>
                  </a:moveTo>
                  <a:lnTo>
                    <a:pt x="8878074" y="0"/>
                  </a:lnTo>
                  <a:lnTo>
                    <a:pt x="8878074" y="12700"/>
                  </a:lnTo>
                  <a:lnTo>
                    <a:pt x="9003995" y="12700"/>
                  </a:lnTo>
                  <a:lnTo>
                    <a:pt x="9003995" y="0"/>
                  </a:lnTo>
                  <a:close/>
                </a:path>
                <a:path w="10515600" h="1409700">
                  <a:moveTo>
                    <a:pt x="9192882" y="0"/>
                  </a:moveTo>
                  <a:lnTo>
                    <a:pt x="9066961" y="0"/>
                  </a:lnTo>
                  <a:lnTo>
                    <a:pt x="9066961" y="12700"/>
                  </a:lnTo>
                  <a:lnTo>
                    <a:pt x="9192882" y="12700"/>
                  </a:lnTo>
                  <a:lnTo>
                    <a:pt x="9192882" y="0"/>
                  </a:lnTo>
                  <a:close/>
                </a:path>
                <a:path w="10515600" h="1409700">
                  <a:moveTo>
                    <a:pt x="9381769" y="0"/>
                  </a:moveTo>
                  <a:lnTo>
                    <a:pt x="9255848" y="0"/>
                  </a:lnTo>
                  <a:lnTo>
                    <a:pt x="9255848" y="12700"/>
                  </a:lnTo>
                  <a:lnTo>
                    <a:pt x="9381769" y="12700"/>
                  </a:lnTo>
                  <a:lnTo>
                    <a:pt x="9381769" y="0"/>
                  </a:lnTo>
                  <a:close/>
                </a:path>
                <a:path w="10515600" h="1409700">
                  <a:moveTo>
                    <a:pt x="9570643" y="0"/>
                  </a:moveTo>
                  <a:lnTo>
                    <a:pt x="9444723" y="0"/>
                  </a:lnTo>
                  <a:lnTo>
                    <a:pt x="9444723" y="12700"/>
                  </a:lnTo>
                  <a:lnTo>
                    <a:pt x="9570643" y="12700"/>
                  </a:lnTo>
                  <a:lnTo>
                    <a:pt x="9570643" y="0"/>
                  </a:lnTo>
                  <a:close/>
                </a:path>
                <a:path w="10515600" h="1409700">
                  <a:moveTo>
                    <a:pt x="9759530" y="0"/>
                  </a:moveTo>
                  <a:lnTo>
                    <a:pt x="9633610" y="0"/>
                  </a:lnTo>
                  <a:lnTo>
                    <a:pt x="9633610" y="12700"/>
                  </a:lnTo>
                  <a:lnTo>
                    <a:pt x="9759530" y="12700"/>
                  </a:lnTo>
                  <a:lnTo>
                    <a:pt x="9759530" y="0"/>
                  </a:lnTo>
                  <a:close/>
                </a:path>
                <a:path w="10515600" h="1409700">
                  <a:moveTo>
                    <a:pt x="9948418" y="0"/>
                  </a:moveTo>
                  <a:lnTo>
                    <a:pt x="9822497" y="0"/>
                  </a:lnTo>
                  <a:lnTo>
                    <a:pt x="9822497" y="12700"/>
                  </a:lnTo>
                  <a:lnTo>
                    <a:pt x="9948418" y="12700"/>
                  </a:lnTo>
                  <a:lnTo>
                    <a:pt x="9948418" y="0"/>
                  </a:lnTo>
                  <a:close/>
                </a:path>
                <a:path w="10515600" h="1409700">
                  <a:moveTo>
                    <a:pt x="10137305" y="0"/>
                  </a:moveTo>
                  <a:lnTo>
                    <a:pt x="10011371" y="0"/>
                  </a:lnTo>
                  <a:lnTo>
                    <a:pt x="10011371" y="12700"/>
                  </a:lnTo>
                  <a:lnTo>
                    <a:pt x="10137305" y="12700"/>
                  </a:lnTo>
                  <a:lnTo>
                    <a:pt x="10137305" y="0"/>
                  </a:lnTo>
                  <a:close/>
                </a:path>
                <a:path w="10515600" h="1409700">
                  <a:moveTo>
                    <a:pt x="10326179" y="0"/>
                  </a:moveTo>
                  <a:lnTo>
                    <a:pt x="10200259" y="0"/>
                  </a:lnTo>
                  <a:lnTo>
                    <a:pt x="10200259" y="12700"/>
                  </a:lnTo>
                  <a:lnTo>
                    <a:pt x="10326179" y="12700"/>
                  </a:lnTo>
                  <a:lnTo>
                    <a:pt x="10326179" y="0"/>
                  </a:lnTo>
                  <a:close/>
                </a:path>
                <a:path w="10515600" h="1409700">
                  <a:moveTo>
                    <a:pt x="10452100" y="6350"/>
                  </a:moveTo>
                  <a:lnTo>
                    <a:pt x="10452100" y="12700"/>
                  </a:lnTo>
                  <a:lnTo>
                    <a:pt x="10471872" y="16692"/>
                  </a:lnTo>
                  <a:lnTo>
                    <a:pt x="10488020" y="27579"/>
                  </a:lnTo>
                  <a:lnTo>
                    <a:pt x="10498907" y="43727"/>
                  </a:lnTo>
                  <a:lnTo>
                    <a:pt x="10502900" y="63500"/>
                  </a:lnTo>
                  <a:lnTo>
                    <a:pt x="10502900" y="124587"/>
                  </a:lnTo>
                  <a:lnTo>
                    <a:pt x="10509250" y="124587"/>
                  </a:lnTo>
                  <a:lnTo>
                    <a:pt x="10509250" y="63500"/>
                  </a:lnTo>
                  <a:lnTo>
                    <a:pt x="10504758" y="41256"/>
                  </a:lnTo>
                  <a:lnTo>
                    <a:pt x="10492509" y="23090"/>
                  </a:lnTo>
                  <a:lnTo>
                    <a:pt x="10474343" y="10841"/>
                  </a:lnTo>
                  <a:lnTo>
                    <a:pt x="10452100" y="6350"/>
                  </a:lnTo>
                  <a:close/>
                </a:path>
                <a:path w="10515600" h="1409700">
                  <a:moveTo>
                    <a:pt x="10452100" y="0"/>
                  </a:moveTo>
                  <a:lnTo>
                    <a:pt x="10452100" y="6350"/>
                  </a:lnTo>
                  <a:lnTo>
                    <a:pt x="10474343" y="10841"/>
                  </a:lnTo>
                  <a:lnTo>
                    <a:pt x="10492509" y="23090"/>
                  </a:lnTo>
                  <a:lnTo>
                    <a:pt x="10504758" y="41256"/>
                  </a:lnTo>
                  <a:lnTo>
                    <a:pt x="10509250" y="63500"/>
                  </a:lnTo>
                  <a:lnTo>
                    <a:pt x="10509250" y="124587"/>
                  </a:lnTo>
                  <a:lnTo>
                    <a:pt x="10515600" y="124587"/>
                  </a:lnTo>
                  <a:lnTo>
                    <a:pt x="10515600" y="63500"/>
                  </a:lnTo>
                  <a:lnTo>
                    <a:pt x="10510609" y="38785"/>
                  </a:lnTo>
                  <a:lnTo>
                    <a:pt x="10496999" y="18600"/>
                  </a:lnTo>
                  <a:lnTo>
                    <a:pt x="10476814" y="4990"/>
                  </a:lnTo>
                  <a:lnTo>
                    <a:pt x="10452100" y="0"/>
                  </a:lnTo>
                  <a:close/>
                </a:path>
                <a:path w="10515600" h="1409700">
                  <a:moveTo>
                    <a:pt x="10452100" y="0"/>
                  </a:moveTo>
                  <a:lnTo>
                    <a:pt x="10389146" y="0"/>
                  </a:lnTo>
                  <a:lnTo>
                    <a:pt x="10389146" y="12700"/>
                  </a:lnTo>
                  <a:lnTo>
                    <a:pt x="10452100" y="12700"/>
                  </a:lnTo>
                  <a:lnTo>
                    <a:pt x="10452100" y="0"/>
                  </a:lnTo>
                  <a:close/>
                </a:path>
                <a:path w="10515600" h="1409700">
                  <a:moveTo>
                    <a:pt x="10509250" y="185661"/>
                  </a:moveTo>
                  <a:lnTo>
                    <a:pt x="10502900" y="185661"/>
                  </a:lnTo>
                  <a:lnTo>
                    <a:pt x="10502900" y="307823"/>
                  </a:lnTo>
                  <a:lnTo>
                    <a:pt x="10509250" y="307823"/>
                  </a:lnTo>
                  <a:lnTo>
                    <a:pt x="10509250" y="185661"/>
                  </a:lnTo>
                  <a:close/>
                </a:path>
                <a:path w="10515600" h="1409700">
                  <a:moveTo>
                    <a:pt x="10515600" y="185661"/>
                  </a:moveTo>
                  <a:lnTo>
                    <a:pt x="10509250" y="185661"/>
                  </a:lnTo>
                  <a:lnTo>
                    <a:pt x="10509250" y="307823"/>
                  </a:lnTo>
                  <a:lnTo>
                    <a:pt x="10515600" y="307823"/>
                  </a:lnTo>
                  <a:lnTo>
                    <a:pt x="10515600" y="185661"/>
                  </a:lnTo>
                  <a:close/>
                </a:path>
                <a:path w="10515600" h="1409700">
                  <a:moveTo>
                    <a:pt x="10509250" y="368904"/>
                  </a:moveTo>
                  <a:lnTo>
                    <a:pt x="10502900" y="368904"/>
                  </a:lnTo>
                  <a:lnTo>
                    <a:pt x="10502900" y="491067"/>
                  </a:lnTo>
                  <a:lnTo>
                    <a:pt x="10509250" y="491067"/>
                  </a:lnTo>
                  <a:lnTo>
                    <a:pt x="10509250" y="368904"/>
                  </a:lnTo>
                  <a:close/>
                </a:path>
                <a:path w="10515600" h="1409700">
                  <a:moveTo>
                    <a:pt x="10515600" y="368904"/>
                  </a:moveTo>
                  <a:lnTo>
                    <a:pt x="10509250" y="368904"/>
                  </a:lnTo>
                  <a:lnTo>
                    <a:pt x="10509250" y="491067"/>
                  </a:lnTo>
                  <a:lnTo>
                    <a:pt x="10515600" y="491067"/>
                  </a:lnTo>
                  <a:lnTo>
                    <a:pt x="10515600" y="368904"/>
                  </a:lnTo>
                  <a:close/>
                </a:path>
                <a:path w="10515600" h="1409700">
                  <a:moveTo>
                    <a:pt x="10509250" y="552147"/>
                  </a:moveTo>
                  <a:lnTo>
                    <a:pt x="10502900" y="552147"/>
                  </a:lnTo>
                  <a:lnTo>
                    <a:pt x="10502900" y="674309"/>
                  </a:lnTo>
                  <a:lnTo>
                    <a:pt x="10509250" y="674309"/>
                  </a:lnTo>
                  <a:lnTo>
                    <a:pt x="10509250" y="552147"/>
                  </a:lnTo>
                  <a:close/>
                </a:path>
                <a:path w="10515600" h="1409700">
                  <a:moveTo>
                    <a:pt x="10515600" y="552147"/>
                  </a:moveTo>
                  <a:lnTo>
                    <a:pt x="10509250" y="552147"/>
                  </a:lnTo>
                  <a:lnTo>
                    <a:pt x="10509250" y="674309"/>
                  </a:lnTo>
                  <a:lnTo>
                    <a:pt x="10515600" y="674309"/>
                  </a:lnTo>
                  <a:lnTo>
                    <a:pt x="10515600" y="552147"/>
                  </a:lnTo>
                  <a:close/>
                </a:path>
                <a:path w="10515600" h="1409700">
                  <a:moveTo>
                    <a:pt x="10509250" y="735390"/>
                  </a:moveTo>
                  <a:lnTo>
                    <a:pt x="10502900" y="735390"/>
                  </a:lnTo>
                  <a:lnTo>
                    <a:pt x="10502900" y="857552"/>
                  </a:lnTo>
                  <a:lnTo>
                    <a:pt x="10509250" y="857552"/>
                  </a:lnTo>
                  <a:lnTo>
                    <a:pt x="10509250" y="735390"/>
                  </a:lnTo>
                  <a:close/>
                </a:path>
                <a:path w="10515600" h="1409700">
                  <a:moveTo>
                    <a:pt x="10515600" y="735390"/>
                  </a:moveTo>
                  <a:lnTo>
                    <a:pt x="10509250" y="735390"/>
                  </a:lnTo>
                  <a:lnTo>
                    <a:pt x="10509250" y="857552"/>
                  </a:lnTo>
                  <a:lnTo>
                    <a:pt x="10515600" y="857552"/>
                  </a:lnTo>
                  <a:lnTo>
                    <a:pt x="10515600" y="735390"/>
                  </a:lnTo>
                  <a:close/>
                </a:path>
                <a:path w="10515600" h="1409700">
                  <a:moveTo>
                    <a:pt x="10509250" y="918632"/>
                  </a:moveTo>
                  <a:lnTo>
                    <a:pt x="10502900" y="918632"/>
                  </a:lnTo>
                  <a:lnTo>
                    <a:pt x="10502900" y="1040795"/>
                  </a:lnTo>
                  <a:lnTo>
                    <a:pt x="10509250" y="1040795"/>
                  </a:lnTo>
                  <a:lnTo>
                    <a:pt x="10509250" y="918632"/>
                  </a:lnTo>
                  <a:close/>
                </a:path>
                <a:path w="10515600" h="1409700">
                  <a:moveTo>
                    <a:pt x="10515600" y="918632"/>
                  </a:moveTo>
                  <a:lnTo>
                    <a:pt x="10509250" y="918632"/>
                  </a:lnTo>
                  <a:lnTo>
                    <a:pt x="10509250" y="1040795"/>
                  </a:lnTo>
                  <a:lnTo>
                    <a:pt x="10515600" y="1040795"/>
                  </a:lnTo>
                  <a:lnTo>
                    <a:pt x="10515600" y="918632"/>
                  </a:lnTo>
                  <a:close/>
                </a:path>
                <a:path w="10515600" h="1409700">
                  <a:moveTo>
                    <a:pt x="10509250" y="1101876"/>
                  </a:moveTo>
                  <a:lnTo>
                    <a:pt x="10502900" y="1101876"/>
                  </a:lnTo>
                  <a:lnTo>
                    <a:pt x="10502900" y="1224038"/>
                  </a:lnTo>
                  <a:lnTo>
                    <a:pt x="10509250" y="1224038"/>
                  </a:lnTo>
                  <a:lnTo>
                    <a:pt x="10509250" y="1101876"/>
                  </a:lnTo>
                  <a:close/>
                </a:path>
                <a:path w="10515600" h="1409700">
                  <a:moveTo>
                    <a:pt x="10515600" y="1101876"/>
                  </a:moveTo>
                  <a:lnTo>
                    <a:pt x="10509250" y="1101876"/>
                  </a:lnTo>
                  <a:lnTo>
                    <a:pt x="10509250" y="1224038"/>
                  </a:lnTo>
                  <a:lnTo>
                    <a:pt x="10515600" y="1224038"/>
                  </a:lnTo>
                  <a:lnTo>
                    <a:pt x="10515600" y="1101876"/>
                  </a:lnTo>
                  <a:close/>
                </a:path>
                <a:path w="10515600" h="1409700">
                  <a:moveTo>
                    <a:pt x="10452100" y="1397000"/>
                  </a:moveTo>
                  <a:lnTo>
                    <a:pt x="10389133" y="1397000"/>
                  </a:lnTo>
                  <a:lnTo>
                    <a:pt x="10389133" y="1409700"/>
                  </a:lnTo>
                  <a:lnTo>
                    <a:pt x="10452100" y="1409700"/>
                  </a:lnTo>
                  <a:lnTo>
                    <a:pt x="10452100" y="1397000"/>
                  </a:lnTo>
                  <a:close/>
                </a:path>
                <a:path w="10515600" h="1409700">
                  <a:moveTo>
                    <a:pt x="10515600" y="1285119"/>
                  </a:moveTo>
                  <a:lnTo>
                    <a:pt x="10509250" y="1285119"/>
                  </a:lnTo>
                  <a:lnTo>
                    <a:pt x="10509250" y="1346200"/>
                  </a:lnTo>
                  <a:lnTo>
                    <a:pt x="10504758" y="1368445"/>
                  </a:lnTo>
                  <a:lnTo>
                    <a:pt x="10492509" y="1386611"/>
                  </a:lnTo>
                  <a:lnTo>
                    <a:pt x="10474343" y="1398858"/>
                  </a:lnTo>
                  <a:lnTo>
                    <a:pt x="10452100" y="1403350"/>
                  </a:lnTo>
                  <a:lnTo>
                    <a:pt x="10452100" y="1409700"/>
                  </a:lnTo>
                  <a:lnTo>
                    <a:pt x="10476814" y="1404709"/>
                  </a:lnTo>
                  <a:lnTo>
                    <a:pt x="10496999" y="1391101"/>
                  </a:lnTo>
                  <a:lnTo>
                    <a:pt x="10510609" y="1370917"/>
                  </a:lnTo>
                  <a:lnTo>
                    <a:pt x="10515600" y="1346200"/>
                  </a:lnTo>
                  <a:lnTo>
                    <a:pt x="10515600" y="1285119"/>
                  </a:lnTo>
                  <a:close/>
                </a:path>
                <a:path w="10515600" h="1409700">
                  <a:moveTo>
                    <a:pt x="10509250" y="1285119"/>
                  </a:moveTo>
                  <a:lnTo>
                    <a:pt x="10502900" y="1285119"/>
                  </a:lnTo>
                  <a:lnTo>
                    <a:pt x="10502900" y="1346200"/>
                  </a:lnTo>
                  <a:lnTo>
                    <a:pt x="10498907" y="1365973"/>
                  </a:lnTo>
                  <a:lnTo>
                    <a:pt x="10488020" y="1382121"/>
                  </a:lnTo>
                  <a:lnTo>
                    <a:pt x="10471872" y="1393007"/>
                  </a:lnTo>
                  <a:lnTo>
                    <a:pt x="10452100" y="1397000"/>
                  </a:lnTo>
                  <a:lnTo>
                    <a:pt x="10452100" y="1403350"/>
                  </a:lnTo>
                  <a:lnTo>
                    <a:pt x="10474343" y="1398858"/>
                  </a:lnTo>
                  <a:lnTo>
                    <a:pt x="10492509" y="1386611"/>
                  </a:lnTo>
                  <a:lnTo>
                    <a:pt x="10504758" y="1368445"/>
                  </a:lnTo>
                  <a:lnTo>
                    <a:pt x="10509250" y="1346200"/>
                  </a:lnTo>
                  <a:lnTo>
                    <a:pt x="10509250" y="1285119"/>
                  </a:lnTo>
                  <a:close/>
                </a:path>
                <a:path w="10515600" h="1409700">
                  <a:moveTo>
                    <a:pt x="10326179" y="1397000"/>
                  </a:moveTo>
                  <a:lnTo>
                    <a:pt x="10200259" y="1397000"/>
                  </a:lnTo>
                  <a:lnTo>
                    <a:pt x="10200259" y="1409700"/>
                  </a:lnTo>
                  <a:lnTo>
                    <a:pt x="10326179" y="1409700"/>
                  </a:lnTo>
                  <a:lnTo>
                    <a:pt x="10326179" y="1397000"/>
                  </a:lnTo>
                  <a:close/>
                </a:path>
                <a:path w="10515600" h="1409700">
                  <a:moveTo>
                    <a:pt x="10137292" y="1397000"/>
                  </a:moveTo>
                  <a:lnTo>
                    <a:pt x="10011371" y="1397000"/>
                  </a:lnTo>
                  <a:lnTo>
                    <a:pt x="10011371" y="1409700"/>
                  </a:lnTo>
                  <a:lnTo>
                    <a:pt x="10137292" y="1409700"/>
                  </a:lnTo>
                  <a:lnTo>
                    <a:pt x="10137292" y="1397000"/>
                  </a:lnTo>
                  <a:close/>
                </a:path>
                <a:path w="10515600" h="1409700">
                  <a:moveTo>
                    <a:pt x="9948405" y="1397000"/>
                  </a:moveTo>
                  <a:lnTo>
                    <a:pt x="9822484" y="1397000"/>
                  </a:lnTo>
                  <a:lnTo>
                    <a:pt x="9822484" y="1409700"/>
                  </a:lnTo>
                  <a:lnTo>
                    <a:pt x="9948405" y="1409700"/>
                  </a:lnTo>
                  <a:lnTo>
                    <a:pt x="9948405" y="1397000"/>
                  </a:lnTo>
                  <a:close/>
                </a:path>
                <a:path w="10515600" h="1409700">
                  <a:moveTo>
                    <a:pt x="9759530" y="1397000"/>
                  </a:moveTo>
                  <a:lnTo>
                    <a:pt x="9633610" y="1397000"/>
                  </a:lnTo>
                  <a:lnTo>
                    <a:pt x="9633610" y="1409700"/>
                  </a:lnTo>
                  <a:lnTo>
                    <a:pt x="9759530" y="1409700"/>
                  </a:lnTo>
                  <a:lnTo>
                    <a:pt x="9759530" y="1397000"/>
                  </a:lnTo>
                  <a:close/>
                </a:path>
                <a:path w="10515600" h="1409700">
                  <a:moveTo>
                    <a:pt x="9570643" y="1397000"/>
                  </a:moveTo>
                  <a:lnTo>
                    <a:pt x="9444723" y="1397000"/>
                  </a:lnTo>
                  <a:lnTo>
                    <a:pt x="9444723" y="1409700"/>
                  </a:lnTo>
                  <a:lnTo>
                    <a:pt x="9570643" y="1409700"/>
                  </a:lnTo>
                  <a:lnTo>
                    <a:pt x="9570643" y="1397000"/>
                  </a:lnTo>
                  <a:close/>
                </a:path>
                <a:path w="10515600" h="1409700">
                  <a:moveTo>
                    <a:pt x="9381756" y="1397000"/>
                  </a:moveTo>
                  <a:lnTo>
                    <a:pt x="9255836" y="1397000"/>
                  </a:lnTo>
                  <a:lnTo>
                    <a:pt x="9255836" y="1409700"/>
                  </a:lnTo>
                  <a:lnTo>
                    <a:pt x="9381756" y="1409700"/>
                  </a:lnTo>
                  <a:lnTo>
                    <a:pt x="9381756" y="1397000"/>
                  </a:lnTo>
                  <a:close/>
                </a:path>
                <a:path w="10515600" h="1409700">
                  <a:moveTo>
                    <a:pt x="9192882" y="1397000"/>
                  </a:moveTo>
                  <a:lnTo>
                    <a:pt x="9066949" y="1397000"/>
                  </a:lnTo>
                  <a:lnTo>
                    <a:pt x="9066949" y="1409700"/>
                  </a:lnTo>
                  <a:lnTo>
                    <a:pt x="9192882" y="1409700"/>
                  </a:lnTo>
                  <a:lnTo>
                    <a:pt x="9192882" y="1397000"/>
                  </a:lnTo>
                  <a:close/>
                </a:path>
                <a:path w="10515600" h="1409700">
                  <a:moveTo>
                    <a:pt x="9003995" y="1397000"/>
                  </a:moveTo>
                  <a:lnTo>
                    <a:pt x="8878074" y="1397000"/>
                  </a:lnTo>
                  <a:lnTo>
                    <a:pt x="8878074" y="1409700"/>
                  </a:lnTo>
                  <a:lnTo>
                    <a:pt x="9003995" y="1409700"/>
                  </a:lnTo>
                  <a:lnTo>
                    <a:pt x="9003995" y="1397000"/>
                  </a:lnTo>
                  <a:close/>
                </a:path>
                <a:path w="10515600" h="1409700">
                  <a:moveTo>
                    <a:pt x="8815108" y="1397000"/>
                  </a:moveTo>
                  <a:lnTo>
                    <a:pt x="8689187" y="1397000"/>
                  </a:lnTo>
                  <a:lnTo>
                    <a:pt x="8689187" y="1409700"/>
                  </a:lnTo>
                  <a:lnTo>
                    <a:pt x="8815108" y="1409700"/>
                  </a:lnTo>
                  <a:lnTo>
                    <a:pt x="8815108" y="1397000"/>
                  </a:lnTo>
                  <a:close/>
                </a:path>
                <a:path w="10515600" h="1409700">
                  <a:moveTo>
                    <a:pt x="8626221" y="1397000"/>
                  </a:moveTo>
                  <a:lnTo>
                    <a:pt x="8500300" y="1397000"/>
                  </a:lnTo>
                  <a:lnTo>
                    <a:pt x="8500300" y="1409700"/>
                  </a:lnTo>
                  <a:lnTo>
                    <a:pt x="8626221" y="1409700"/>
                  </a:lnTo>
                  <a:lnTo>
                    <a:pt x="8626221" y="1397000"/>
                  </a:lnTo>
                  <a:close/>
                </a:path>
                <a:path w="10515600" h="1409700">
                  <a:moveTo>
                    <a:pt x="8437346" y="1397000"/>
                  </a:moveTo>
                  <a:lnTo>
                    <a:pt x="8311413" y="1397000"/>
                  </a:lnTo>
                  <a:lnTo>
                    <a:pt x="8311413" y="1409700"/>
                  </a:lnTo>
                  <a:lnTo>
                    <a:pt x="8437346" y="1409700"/>
                  </a:lnTo>
                  <a:lnTo>
                    <a:pt x="8437346" y="1397000"/>
                  </a:lnTo>
                  <a:close/>
                </a:path>
                <a:path w="10515600" h="1409700">
                  <a:moveTo>
                    <a:pt x="8248459" y="1397000"/>
                  </a:moveTo>
                  <a:lnTo>
                    <a:pt x="8122539" y="1397000"/>
                  </a:lnTo>
                  <a:lnTo>
                    <a:pt x="8122539" y="1409700"/>
                  </a:lnTo>
                  <a:lnTo>
                    <a:pt x="8248459" y="1409700"/>
                  </a:lnTo>
                  <a:lnTo>
                    <a:pt x="8248459" y="1397000"/>
                  </a:lnTo>
                  <a:close/>
                </a:path>
                <a:path w="10515600" h="1409700">
                  <a:moveTo>
                    <a:pt x="8059572" y="1397000"/>
                  </a:moveTo>
                  <a:lnTo>
                    <a:pt x="7933651" y="1397000"/>
                  </a:lnTo>
                  <a:lnTo>
                    <a:pt x="7933651" y="1409700"/>
                  </a:lnTo>
                  <a:lnTo>
                    <a:pt x="8059572" y="1409700"/>
                  </a:lnTo>
                  <a:lnTo>
                    <a:pt x="8059572" y="1397000"/>
                  </a:lnTo>
                  <a:close/>
                </a:path>
                <a:path w="10515600" h="1409700">
                  <a:moveTo>
                    <a:pt x="7870685" y="1397000"/>
                  </a:moveTo>
                  <a:lnTo>
                    <a:pt x="7744764" y="1397000"/>
                  </a:lnTo>
                  <a:lnTo>
                    <a:pt x="7744764" y="1409700"/>
                  </a:lnTo>
                  <a:lnTo>
                    <a:pt x="7870685" y="1409700"/>
                  </a:lnTo>
                  <a:lnTo>
                    <a:pt x="7870685" y="1397000"/>
                  </a:lnTo>
                  <a:close/>
                </a:path>
                <a:path w="10515600" h="1409700">
                  <a:moveTo>
                    <a:pt x="7681810" y="1397000"/>
                  </a:moveTo>
                  <a:lnTo>
                    <a:pt x="7555890" y="1397000"/>
                  </a:lnTo>
                  <a:lnTo>
                    <a:pt x="7555890" y="1409700"/>
                  </a:lnTo>
                  <a:lnTo>
                    <a:pt x="7681810" y="1409700"/>
                  </a:lnTo>
                  <a:lnTo>
                    <a:pt x="7681810" y="1397000"/>
                  </a:lnTo>
                  <a:close/>
                </a:path>
                <a:path w="10515600" h="1409700">
                  <a:moveTo>
                    <a:pt x="7492923" y="1397000"/>
                  </a:moveTo>
                  <a:lnTo>
                    <a:pt x="7367003" y="1397000"/>
                  </a:lnTo>
                  <a:lnTo>
                    <a:pt x="7367003" y="1409700"/>
                  </a:lnTo>
                  <a:lnTo>
                    <a:pt x="7492923" y="1409700"/>
                  </a:lnTo>
                  <a:lnTo>
                    <a:pt x="7492923" y="1397000"/>
                  </a:lnTo>
                  <a:close/>
                </a:path>
                <a:path w="10515600" h="1409700">
                  <a:moveTo>
                    <a:pt x="7304036" y="1397000"/>
                  </a:moveTo>
                  <a:lnTo>
                    <a:pt x="7178116" y="1397000"/>
                  </a:lnTo>
                  <a:lnTo>
                    <a:pt x="7178116" y="1409700"/>
                  </a:lnTo>
                  <a:lnTo>
                    <a:pt x="7304036" y="1409700"/>
                  </a:lnTo>
                  <a:lnTo>
                    <a:pt x="7304036" y="1397000"/>
                  </a:lnTo>
                  <a:close/>
                </a:path>
                <a:path w="10515600" h="1409700">
                  <a:moveTo>
                    <a:pt x="7115149" y="1397000"/>
                  </a:moveTo>
                  <a:lnTo>
                    <a:pt x="6989229" y="1397000"/>
                  </a:lnTo>
                  <a:lnTo>
                    <a:pt x="6989229" y="1409700"/>
                  </a:lnTo>
                  <a:lnTo>
                    <a:pt x="7115149" y="1409700"/>
                  </a:lnTo>
                  <a:lnTo>
                    <a:pt x="7115149" y="1397000"/>
                  </a:lnTo>
                  <a:close/>
                </a:path>
                <a:path w="10515600" h="1409700">
                  <a:moveTo>
                    <a:pt x="6926275" y="1397000"/>
                  </a:moveTo>
                  <a:lnTo>
                    <a:pt x="6800354" y="1397000"/>
                  </a:lnTo>
                  <a:lnTo>
                    <a:pt x="6800354" y="1409700"/>
                  </a:lnTo>
                  <a:lnTo>
                    <a:pt x="6926275" y="1409700"/>
                  </a:lnTo>
                  <a:lnTo>
                    <a:pt x="6926275" y="1397000"/>
                  </a:lnTo>
                  <a:close/>
                </a:path>
                <a:path w="10515600" h="1409700">
                  <a:moveTo>
                    <a:pt x="6737388" y="1397000"/>
                  </a:moveTo>
                  <a:lnTo>
                    <a:pt x="6611467" y="1397000"/>
                  </a:lnTo>
                  <a:lnTo>
                    <a:pt x="6611467" y="1409700"/>
                  </a:lnTo>
                  <a:lnTo>
                    <a:pt x="6737388" y="1409700"/>
                  </a:lnTo>
                  <a:lnTo>
                    <a:pt x="6737388" y="1397000"/>
                  </a:lnTo>
                  <a:close/>
                </a:path>
                <a:path w="10515600" h="1409700">
                  <a:moveTo>
                    <a:pt x="6548501" y="1397000"/>
                  </a:moveTo>
                  <a:lnTo>
                    <a:pt x="6422580" y="1397000"/>
                  </a:lnTo>
                  <a:lnTo>
                    <a:pt x="6422580" y="1409700"/>
                  </a:lnTo>
                  <a:lnTo>
                    <a:pt x="6548501" y="1409700"/>
                  </a:lnTo>
                  <a:lnTo>
                    <a:pt x="6548501" y="1397000"/>
                  </a:lnTo>
                  <a:close/>
                </a:path>
                <a:path w="10515600" h="1409700">
                  <a:moveTo>
                    <a:pt x="6359626" y="1397000"/>
                  </a:moveTo>
                  <a:lnTo>
                    <a:pt x="6233693" y="1397000"/>
                  </a:lnTo>
                  <a:lnTo>
                    <a:pt x="6233693" y="1409700"/>
                  </a:lnTo>
                  <a:lnTo>
                    <a:pt x="6359626" y="1409700"/>
                  </a:lnTo>
                  <a:lnTo>
                    <a:pt x="6359626" y="1397000"/>
                  </a:lnTo>
                  <a:close/>
                </a:path>
                <a:path w="10515600" h="1409700">
                  <a:moveTo>
                    <a:pt x="6170739" y="1397000"/>
                  </a:moveTo>
                  <a:lnTo>
                    <a:pt x="6044819" y="1397000"/>
                  </a:lnTo>
                  <a:lnTo>
                    <a:pt x="6044819" y="1409700"/>
                  </a:lnTo>
                  <a:lnTo>
                    <a:pt x="6170739" y="1409700"/>
                  </a:lnTo>
                  <a:lnTo>
                    <a:pt x="6170739" y="1397000"/>
                  </a:lnTo>
                  <a:close/>
                </a:path>
                <a:path w="10515600" h="1409700">
                  <a:moveTo>
                    <a:pt x="5981852" y="1397000"/>
                  </a:moveTo>
                  <a:lnTo>
                    <a:pt x="5855931" y="1397000"/>
                  </a:lnTo>
                  <a:lnTo>
                    <a:pt x="5855931" y="1409700"/>
                  </a:lnTo>
                  <a:lnTo>
                    <a:pt x="5981852" y="1409700"/>
                  </a:lnTo>
                  <a:lnTo>
                    <a:pt x="5981852" y="1397000"/>
                  </a:lnTo>
                  <a:close/>
                </a:path>
                <a:path w="10515600" h="1409700">
                  <a:moveTo>
                    <a:pt x="5792965" y="1397000"/>
                  </a:moveTo>
                  <a:lnTo>
                    <a:pt x="5667044" y="1397000"/>
                  </a:lnTo>
                  <a:lnTo>
                    <a:pt x="5667044" y="1409700"/>
                  </a:lnTo>
                  <a:lnTo>
                    <a:pt x="5792965" y="1409700"/>
                  </a:lnTo>
                  <a:lnTo>
                    <a:pt x="5792965" y="1397000"/>
                  </a:lnTo>
                  <a:close/>
                </a:path>
                <a:path w="10515600" h="1409700">
                  <a:moveTo>
                    <a:pt x="5604090" y="1397000"/>
                  </a:moveTo>
                  <a:lnTo>
                    <a:pt x="5478157" y="1397000"/>
                  </a:lnTo>
                  <a:lnTo>
                    <a:pt x="5478157" y="1409700"/>
                  </a:lnTo>
                  <a:lnTo>
                    <a:pt x="5604090" y="1409700"/>
                  </a:lnTo>
                  <a:lnTo>
                    <a:pt x="5604090" y="1397000"/>
                  </a:lnTo>
                  <a:close/>
                </a:path>
                <a:path w="10515600" h="1409700">
                  <a:moveTo>
                    <a:pt x="5415203" y="1397000"/>
                  </a:moveTo>
                  <a:lnTo>
                    <a:pt x="5289283" y="1397000"/>
                  </a:lnTo>
                  <a:lnTo>
                    <a:pt x="5289283" y="1409700"/>
                  </a:lnTo>
                  <a:lnTo>
                    <a:pt x="5415203" y="1409700"/>
                  </a:lnTo>
                  <a:lnTo>
                    <a:pt x="5415203" y="1397000"/>
                  </a:lnTo>
                  <a:close/>
                </a:path>
                <a:path w="10515600" h="1409700">
                  <a:moveTo>
                    <a:pt x="5226316" y="1397000"/>
                  </a:moveTo>
                  <a:lnTo>
                    <a:pt x="5100396" y="1397000"/>
                  </a:lnTo>
                  <a:lnTo>
                    <a:pt x="5100396" y="1409700"/>
                  </a:lnTo>
                  <a:lnTo>
                    <a:pt x="5226316" y="1409700"/>
                  </a:lnTo>
                  <a:lnTo>
                    <a:pt x="5226316" y="1397000"/>
                  </a:lnTo>
                  <a:close/>
                </a:path>
                <a:path w="10515600" h="1409700">
                  <a:moveTo>
                    <a:pt x="5037429" y="1397000"/>
                  </a:moveTo>
                  <a:lnTo>
                    <a:pt x="4911509" y="1397000"/>
                  </a:lnTo>
                  <a:lnTo>
                    <a:pt x="4911509" y="1409700"/>
                  </a:lnTo>
                  <a:lnTo>
                    <a:pt x="5037429" y="1409700"/>
                  </a:lnTo>
                  <a:lnTo>
                    <a:pt x="5037429" y="1397000"/>
                  </a:lnTo>
                  <a:close/>
                </a:path>
                <a:path w="10515600" h="1409700">
                  <a:moveTo>
                    <a:pt x="4848555" y="1397000"/>
                  </a:moveTo>
                  <a:lnTo>
                    <a:pt x="4722622" y="1397000"/>
                  </a:lnTo>
                  <a:lnTo>
                    <a:pt x="4722622" y="1409700"/>
                  </a:lnTo>
                  <a:lnTo>
                    <a:pt x="4848555" y="1409700"/>
                  </a:lnTo>
                  <a:lnTo>
                    <a:pt x="4848555" y="1397000"/>
                  </a:lnTo>
                  <a:close/>
                </a:path>
                <a:path w="10515600" h="1409700">
                  <a:moveTo>
                    <a:pt x="4659668" y="1397000"/>
                  </a:moveTo>
                  <a:lnTo>
                    <a:pt x="4533747" y="1397000"/>
                  </a:lnTo>
                  <a:lnTo>
                    <a:pt x="4533747" y="1409700"/>
                  </a:lnTo>
                  <a:lnTo>
                    <a:pt x="4659668" y="1409700"/>
                  </a:lnTo>
                  <a:lnTo>
                    <a:pt x="4659668" y="1397000"/>
                  </a:lnTo>
                  <a:close/>
                </a:path>
                <a:path w="10515600" h="1409700">
                  <a:moveTo>
                    <a:pt x="4470781" y="1397000"/>
                  </a:moveTo>
                  <a:lnTo>
                    <a:pt x="4344860" y="1397000"/>
                  </a:lnTo>
                  <a:lnTo>
                    <a:pt x="4344860" y="1409700"/>
                  </a:lnTo>
                  <a:lnTo>
                    <a:pt x="4470781" y="1409700"/>
                  </a:lnTo>
                  <a:lnTo>
                    <a:pt x="4470781" y="1397000"/>
                  </a:lnTo>
                  <a:close/>
                </a:path>
                <a:path w="10515600" h="1409700">
                  <a:moveTo>
                    <a:pt x="4281893" y="1397000"/>
                  </a:moveTo>
                  <a:lnTo>
                    <a:pt x="4155973" y="1397000"/>
                  </a:lnTo>
                  <a:lnTo>
                    <a:pt x="4155973" y="1409700"/>
                  </a:lnTo>
                  <a:lnTo>
                    <a:pt x="4281893" y="1409700"/>
                  </a:lnTo>
                  <a:lnTo>
                    <a:pt x="4281893" y="1397000"/>
                  </a:lnTo>
                  <a:close/>
                </a:path>
                <a:path w="10515600" h="1409700">
                  <a:moveTo>
                    <a:pt x="4093019" y="1397000"/>
                  </a:moveTo>
                  <a:lnTo>
                    <a:pt x="3967086" y="1397000"/>
                  </a:lnTo>
                  <a:lnTo>
                    <a:pt x="3967086" y="1409700"/>
                  </a:lnTo>
                  <a:lnTo>
                    <a:pt x="4093019" y="1409700"/>
                  </a:lnTo>
                  <a:lnTo>
                    <a:pt x="4093019" y="1397000"/>
                  </a:lnTo>
                  <a:close/>
                </a:path>
                <a:path w="10515600" h="1409700">
                  <a:moveTo>
                    <a:pt x="3904132" y="1397000"/>
                  </a:moveTo>
                  <a:lnTo>
                    <a:pt x="3778211" y="1397000"/>
                  </a:lnTo>
                  <a:lnTo>
                    <a:pt x="3778211" y="1409700"/>
                  </a:lnTo>
                  <a:lnTo>
                    <a:pt x="3904132" y="1409700"/>
                  </a:lnTo>
                  <a:lnTo>
                    <a:pt x="3904132" y="1397000"/>
                  </a:lnTo>
                  <a:close/>
                </a:path>
                <a:path w="10515600" h="1409700">
                  <a:moveTo>
                    <a:pt x="3715245" y="1397000"/>
                  </a:moveTo>
                  <a:lnTo>
                    <a:pt x="3589324" y="1397000"/>
                  </a:lnTo>
                  <a:lnTo>
                    <a:pt x="3589324" y="1409700"/>
                  </a:lnTo>
                  <a:lnTo>
                    <a:pt x="3715245" y="1409700"/>
                  </a:lnTo>
                  <a:lnTo>
                    <a:pt x="3715245" y="1397000"/>
                  </a:lnTo>
                  <a:close/>
                </a:path>
                <a:path w="10515600" h="1409700">
                  <a:moveTo>
                    <a:pt x="3526358" y="1397000"/>
                  </a:moveTo>
                  <a:lnTo>
                    <a:pt x="3400437" y="1397000"/>
                  </a:lnTo>
                  <a:lnTo>
                    <a:pt x="3400437" y="1409700"/>
                  </a:lnTo>
                  <a:lnTo>
                    <a:pt x="3526358" y="1409700"/>
                  </a:lnTo>
                  <a:lnTo>
                    <a:pt x="3526358" y="1397000"/>
                  </a:lnTo>
                  <a:close/>
                </a:path>
                <a:path w="10515600" h="1409700">
                  <a:moveTo>
                    <a:pt x="3337483" y="1397000"/>
                  </a:moveTo>
                  <a:lnTo>
                    <a:pt x="3211563" y="1397000"/>
                  </a:lnTo>
                  <a:lnTo>
                    <a:pt x="3211563" y="1409700"/>
                  </a:lnTo>
                  <a:lnTo>
                    <a:pt x="3337483" y="1409700"/>
                  </a:lnTo>
                  <a:lnTo>
                    <a:pt x="3337483" y="1397000"/>
                  </a:lnTo>
                  <a:close/>
                </a:path>
                <a:path w="10515600" h="1409700">
                  <a:moveTo>
                    <a:pt x="3148596" y="1397000"/>
                  </a:moveTo>
                  <a:lnTo>
                    <a:pt x="3022676" y="1397000"/>
                  </a:lnTo>
                  <a:lnTo>
                    <a:pt x="3022676" y="1409700"/>
                  </a:lnTo>
                  <a:lnTo>
                    <a:pt x="3148596" y="1409700"/>
                  </a:lnTo>
                  <a:lnTo>
                    <a:pt x="3148596" y="1397000"/>
                  </a:lnTo>
                  <a:close/>
                </a:path>
                <a:path w="10515600" h="1409700">
                  <a:moveTo>
                    <a:pt x="2959709" y="1397000"/>
                  </a:moveTo>
                  <a:lnTo>
                    <a:pt x="2833789" y="1397000"/>
                  </a:lnTo>
                  <a:lnTo>
                    <a:pt x="2833789" y="1409700"/>
                  </a:lnTo>
                  <a:lnTo>
                    <a:pt x="2959709" y="1409700"/>
                  </a:lnTo>
                  <a:lnTo>
                    <a:pt x="2959709" y="1397000"/>
                  </a:lnTo>
                  <a:close/>
                </a:path>
                <a:path w="10515600" h="1409700">
                  <a:moveTo>
                    <a:pt x="2770822" y="1397000"/>
                  </a:moveTo>
                  <a:lnTo>
                    <a:pt x="2644902" y="1397000"/>
                  </a:lnTo>
                  <a:lnTo>
                    <a:pt x="2644902" y="1409700"/>
                  </a:lnTo>
                  <a:lnTo>
                    <a:pt x="2770822" y="1409700"/>
                  </a:lnTo>
                  <a:lnTo>
                    <a:pt x="2770822" y="1397000"/>
                  </a:lnTo>
                  <a:close/>
                </a:path>
                <a:path w="10515600" h="1409700">
                  <a:moveTo>
                    <a:pt x="2581948" y="1397000"/>
                  </a:moveTo>
                  <a:lnTo>
                    <a:pt x="2456027" y="1397000"/>
                  </a:lnTo>
                  <a:lnTo>
                    <a:pt x="2456027" y="1409700"/>
                  </a:lnTo>
                  <a:lnTo>
                    <a:pt x="2581948" y="1409700"/>
                  </a:lnTo>
                  <a:lnTo>
                    <a:pt x="2581948" y="1397000"/>
                  </a:lnTo>
                  <a:close/>
                </a:path>
                <a:path w="10515600" h="1409700">
                  <a:moveTo>
                    <a:pt x="2393061" y="1397000"/>
                  </a:moveTo>
                  <a:lnTo>
                    <a:pt x="2267140" y="1397000"/>
                  </a:lnTo>
                  <a:lnTo>
                    <a:pt x="2267140" y="1409700"/>
                  </a:lnTo>
                  <a:lnTo>
                    <a:pt x="2393061" y="1409700"/>
                  </a:lnTo>
                  <a:lnTo>
                    <a:pt x="2393061" y="1397000"/>
                  </a:lnTo>
                  <a:close/>
                </a:path>
                <a:path w="10515600" h="1409700">
                  <a:moveTo>
                    <a:pt x="2204173" y="1397000"/>
                  </a:moveTo>
                  <a:lnTo>
                    <a:pt x="2078253" y="1397000"/>
                  </a:lnTo>
                  <a:lnTo>
                    <a:pt x="2078253" y="1409700"/>
                  </a:lnTo>
                  <a:lnTo>
                    <a:pt x="2204173" y="1409700"/>
                  </a:lnTo>
                  <a:lnTo>
                    <a:pt x="2204173" y="1397000"/>
                  </a:lnTo>
                  <a:close/>
                </a:path>
                <a:path w="10515600" h="1409700">
                  <a:moveTo>
                    <a:pt x="2015286" y="1397000"/>
                  </a:moveTo>
                  <a:lnTo>
                    <a:pt x="1889366" y="1397000"/>
                  </a:lnTo>
                  <a:lnTo>
                    <a:pt x="1889366" y="1409700"/>
                  </a:lnTo>
                  <a:lnTo>
                    <a:pt x="2015286" y="1409700"/>
                  </a:lnTo>
                  <a:lnTo>
                    <a:pt x="2015286" y="1397000"/>
                  </a:lnTo>
                  <a:close/>
                </a:path>
                <a:path w="10515600" h="1409700">
                  <a:moveTo>
                    <a:pt x="1826412" y="1397000"/>
                  </a:moveTo>
                  <a:lnTo>
                    <a:pt x="1700491" y="1397000"/>
                  </a:lnTo>
                  <a:lnTo>
                    <a:pt x="1700491" y="1409700"/>
                  </a:lnTo>
                  <a:lnTo>
                    <a:pt x="1826412" y="1409700"/>
                  </a:lnTo>
                  <a:lnTo>
                    <a:pt x="1826412" y="1397000"/>
                  </a:lnTo>
                  <a:close/>
                </a:path>
                <a:path w="10515600" h="1409700">
                  <a:moveTo>
                    <a:pt x="1637525" y="1397000"/>
                  </a:moveTo>
                  <a:lnTo>
                    <a:pt x="1511604" y="1397000"/>
                  </a:lnTo>
                  <a:lnTo>
                    <a:pt x="1511604" y="1409700"/>
                  </a:lnTo>
                  <a:lnTo>
                    <a:pt x="1637525" y="1409700"/>
                  </a:lnTo>
                  <a:lnTo>
                    <a:pt x="1637525" y="1397000"/>
                  </a:lnTo>
                  <a:close/>
                </a:path>
                <a:path w="10515600" h="1409700">
                  <a:moveTo>
                    <a:pt x="1448638" y="1397000"/>
                  </a:moveTo>
                  <a:lnTo>
                    <a:pt x="1322717" y="1397000"/>
                  </a:lnTo>
                  <a:lnTo>
                    <a:pt x="1322717" y="1409700"/>
                  </a:lnTo>
                  <a:lnTo>
                    <a:pt x="1448638" y="1409700"/>
                  </a:lnTo>
                  <a:lnTo>
                    <a:pt x="1448638" y="1397000"/>
                  </a:lnTo>
                  <a:close/>
                </a:path>
                <a:path w="10515600" h="1409700">
                  <a:moveTo>
                    <a:pt x="1259757" y="1397000"/>
                  </a:moveTo>
                  <a:lnTo>
                    <a:pt x="1133834" y="1397000"/>
                  </a:lnTo>
                  <a:lnTo>
                    <a:pt x="1133834" y="1409700"/>
                  </a:lnTo>
                  <a:lnTo>
                    <a:pt x="1259757" y="1409700"/>
                  </a:lnTo>
                  <a:lnTo>
                    <a:pt x="1259757" y="1397000"/>
                  </a:lnTo>
                  <a:close/>
                </a:path>
                <a:path w="10515600" h="1409700">
                  <a:moveTo>
                    <a:pt x="1070874" y="1397000"/>
                  </a:moveTo>
                  <a:lnTo>
                    <a:pt x="944951" y="1397000"/>
                  </a:lnTo>
                  <a:lnTo>
                    <a:pt x="944951" y="1409700"/>
                  </a:lnTo>
                  <a:lnTo>
                    <a:pt x="1070874" y="1409700"/>
                  </a:lnTo>
                  <a:lnTo>
                    <a:pt x="1070874" y="1397000"/>
                  </a:lnTo>
                  <a:close/>
                </a:path>
                <a:path w="10515600" h="1409700">
                  <a:moveTo>
                    <a:pt x="881989" y="1397000"/>
                  </a:moveTo>
                  <a:lnTo>
                    <a:pt x="756067" y="1397000"/>
                  </a:lnTo>
                  <a:lnTo>
                    <a:pt x="756067" y="1409700"/>
                  </a:lnTo>
                  <a:lnTo>
                    <a:pt x="881989" y="1409700"/>
                  </a:lnTo>
                  <a:lnTo>
                    <a:pt x="881989" y="1397000"/>
                  </a:lnTo>
                  <a:close/>
                </a:path>
                <a:path w="10515600" h="1409700">
                  <a:moveTo>
                    <a:pt x="693106" y="1397000"/>
                  </a:moveTo>
                  <a:lnTo>
                    <a:pt x="567183" y="1397000"/>
                  </a:lnTo>
                  <a:lnTo>
                    <a:pt x="567183" y="1409700"/>
                  </a:lnTo>
                  <a:lnTo>
                    <a:pt x="693106" y="1409700"/>
                  </a:lnTo>
                  <a:lnTo>
                    <a:pt x="693106" y="1397000"/>
                  </a:lnTo>
                  <a:close/>
                </a:path>
                <a:path w="10515600" h="1409700">
                  <a:moveTo>
                    <a:pt x="504221" y="1397000"/>
                  </a:moveTo>
                  <a:lnTo>
                    <a:pt x="378299" y="1397000"/>
                  </a:lnTo>
                  <a:lnTo>
                    <a:pt x="378299" y="1409700"/>
                  </a:lnTo>
                  <a:lnTo>
                    <a:pt x="504221" y="1409700"/>
                  </a:lnTo>
                  <a:lnTo>
                    <a:pt x="504221" y="1397000"/>
                  </a:lnTo>
                  <a:close/>
                </a:path>
                <a:path w="10515600" h="1409700">
                  <a:moveTo>
                    <a:pt x="315338" y="1397000"/>
                  </a:moveTo>
                  <a:lnTo>
                    <a:pt x="189415" y="1397000"/>
                  </a:lnTo>
                  <a:lnTo>
                    <a:pt x="189415" y="1409700"/>
                  </a:lnTo>
                  <a:lnTo>
                    <a:pt x="315338" y="1409700"/>
                  </a:lnTo>
                  <a:lnTo>
                    <a:pt x="315338" y="1397000"/>
                  </a:lnTo>
                  <a:close/>
                </a:path>
              </a:pathLst>
            </a:custGeom>
            <a:solidFill>
              <a:srgbClr val="9747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3200" y="254000"/>
            <a:ext cx="4610100" cy="1003300"/>
            <a:chOff x="203200" y="254000"/>
            <a:chExt cx="4610100" cy="1003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200" y="254000"/>
              <a:ext cx="4610100" cy="10033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000" y="254000"/>
              <a:ext cx="4508500" cy="901700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0" y="0"/>
            <a:ext cx="10807700" cy="1409700"/>
            <a:chOff x="0" y="0"/>
            <a:chExt cx="10807700" cy="140970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4400" y="254000"/>
              <a:ext cx="4610100" cy="10033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5200" y="254000"/>
              <a:ext cx="4508500" cy="90170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0" y="0"/>
              <a:ext cx="10807700" cy="1409700"/>
            </a:xfrm>
            <a:custGeom>
              <a:avLst/>
              <a:gdLst/>
              <a:ahLst/>
              <a:cxnLst/>
              <a:rect l="l" t="t" r="r" b="b"/>
              <a:pathLst>
                <a:path w="10807700" h="1409700">
                  <a:moveTo>
                    <a:pt x="6350" y="1285118"/>
                  </a:moveTo>
                  <a:lnTo>
                    <a:pt x="0" y="1285118"/>
                  </a:lnTo>
                  <a:lnTo>
                    <a:pt x="0" y="1346200"/>
                  </a:lnTo>
                  <a:lnTo>
                    <a:pt x="4990" y="1370917"/>
                  </a:lnTo>
                  <a:lnTo>
                    <a:pt x="18598" y="1391101"/>
                  </a:lnTo>
                  <a:lnTo>
                    <a:pt x="38783" y="1404709"/>
                  </a:lnTo>
                  <a:lnTo>
                    <a:pt x="63500" y="1409700"/>
                  </a:lnTo>
                  <a:lnTo>
                    <a:pt x="63500" y="1403350"/>
                  </a:lnTo>
                  <a:lnTo>
                    <a:pt x="41254" y="1398858"/>
                  </a:lnTo>
                  <a:lnTo>
                    <a:pt x="23088" y="1386611"/>
                  </a:lnTo>
                  <a:lnTo>
                    <a:pt x="10841" y="1368445"/>
                  </a:lnTo>
                  <a:lnTo>
                    <a:pt x="6350" y="1346200"/>
                  </a:lnTo>
                  <a:lnTo>
                    <a:pt x="6350" y="1285118"/>
                  </a:lnTo>
                  <a:close/>
                </a:path>
                <a:path w="10807700" h="1409700">
                  <a:moveTo>
                    <a:pt x="127069" y="1397000"/>
                  </a:moveTo>
                  <a:lnTo>
                    <a:pt x="63500" y="1397000"/>
                  </a:lnTo>
                  <a:lnTo>
                    <a:pt x="63500" y="1409700"/>
                  </a:lnTo>
                  <a:lnTo>
                    <a:pt x="127069" y="1409700"/>
                  </a:lnTo>
                  <a:lnTo>
                    <a:pt x="127069" y="1397000"/>
                  </a:lnTo>
                  <a:close/>
                </a:path>
                <a:path w="10807700" h="1409700">
                  <a:moveTo>
                    <a:pt x="12700" y="1285118"/>
                  </a:moveTo>
                  <a:lnTo>
                    <a:pt x="6350" y="1285118"/>
                  </a:lnTo>
                  <a:lnTo>
                    <a:pt x="6350" y="1346200"/>
                  </a:lnTo>
                  <a:lnTo>
                    <a:pt x="10841" y="1368445"/>
                  </a:lnTo>
                  <a:lnTo>
                    <a:pt x="23088" y="1386611"/>
                  </a:lnTo>
                  <a:lnTo>
                    <a:pt x="41254" y="1398858"/>
                  </a:lnTo>
                  <a:lnTo>
                    <a:pt x="63500" y="1403350"/>
                  </a:lnTo>
                  <a:lnTo>
                    <a:pt x="63500" y="1397000"/>
                  </a:lnTo>
                  <a:lnTo>
                    <a:pt x="43726" y="1393007"/>
                  </a:lnTo>
                  <a:lnTo>
                    <a:pt x="27579" y="1382120"/>
                  </a:lnTo>
                  <a:lnTo>
                    <a:pt x="16692" y="1365973"/>
                  </a:lnTo>
                  <a:lnTo>
                    <a:pt x="12700" y="1346200"/>
                  </a:lnTo>
                  <a:lnTo>
                    <a:pt x="12700" y="1285118"/>
                  </a:lnTo>
                  <a:close/>
                </a:path>
                <a:path w="10807700" h="1409700">
                  <a:moveTo>
                    <a:pt x="6350" y="1101876"/>
                  </a:moveTo>
                  <a:lnTo>
                    <a:pt x="0" y="1101876"/>
                  </a:lnTo>
                  <a:lnTo>
                    <a:pt x="0" y="1224038"/>
                  </a:lnTo>
                  <a:lnTo>
                    <a:pt x="6350" y="1224038"/>
                  </a:lnTo>
                  <a:lnTo>
                    <a:pt x="6350" y="1101876"/>
                  </a:lnTo>
                  <a:close/>
                </a:path>
                <a:path w="10807700" h="1409700">
                  <a:moveTo>
                    <a:pt x="12700" y="1101876"/>
                  </a:moveTo>
                  <a:lnTo>
                    <a:pt x="6350" y="1101876"/>
                  </a:lnTo>
                  <a:lnTo>
                    <a:pt x="6350" y="1224038"/>
                  </a:lnTo>
                  <a:lnTo>
                    <a:pt x="12700" y="1224038"/>
                  </a:lnTo>
                  <a:lnTo>
                    <a:pt x="12700" y="1101876"/>
                  </a:lnTo>
                  <a:close/>
                </a:path>
                <a:path w="10807700" h="1409700">
                  <a:moveTo>
                    <a:pt x="6350" y="918632"/>
                  </a:moveTo>
                  <a:lnTo>
                    <a:pt x="0" y="918632"/>
                  </a:lnTo>
                  <a:lnTo>
                    <a:pt x="0" y="1040795"/>
                  </a:lnTo>
                  <a:lnTo>
                    <a:pt x="6350" y="1040795"/>
                  </a:lnTo>
                  <a:lnTo>
                    <a:pt x="6350" y="918632"/>
                  </a:lnTo>
                  <a:close/>
                </a:path>
                <a:path w="10807700" h="1409700">
                  <a:moveTo>
                    <a:pt x="12700" y="918632"/>
                  </a:moveTo>
                  <a:lnTo>
                    <a:pt x="6350" y="918632"/>
                  </a:lnTo>
                  <a:lnTo>
                    <a:pt x="6350" y="1040795"/>
                  </a:lnTo>
                  <a:lnTo>
                    <a:pt x="12700" y="1040795"/>
                  </a:lnTo>
                  <a:lnTo>
                    <a:pt x="12700" y="918632"/>
                  </a:lnTo>
                  <a:close/>
                </a:path>
                <a:path w="10807700" h="1409700">
                  <a:moveTo>
                    <a:pt x="6350" y="735390"/>
                  </a:moveTo>
                  <a:lnTo>
                    <a:pt x="0" y="735390"/>
                  </a:lnTo>
                  <a:lnTo>
                    <a:pt x="0" y="857552"/>
                  </a:lnTo>
                  <a:lnTo>
                    <a:pt x="6350" y="857552"/>
                  </a:lnTo>
                  <a:lnTo>
                    <a:pt x="6350" y="735390"/>
                  </a:lnTo>
                  <a:close/>
                </a:path>
                <a:path w="10807700" h="1409700">
                  <a:moveTo>
                    <a:pt x="12700" y="735390"/>
                  </a:moveTo>
                  <a:lnTo>
                    <a:pt x="6350" y="735390"/>
                  </a:lnTo>
                  <a:lnTo>
                    <a:pt x="6350" y="857552"/>
                  </a:lnTo>
                  <a:lnTo>
                    <a:pt x="12700" y="857552"/>
                  </a:lnTo>
                  <a:lnTo>
                    <a:pt x="12700" y="735390"/>
                  </a:lnTo>
                  <a:close/>
                </a:path>
                <a:path w="10807700" h="1409700">
                  <a:moveTo>
                    <a:pt x="6350" y="552147"/>
                  </a:moveTo>
                  <a:lnTo>
                    <a:pt x="0" y="552147"/>
                  </a:lnTo>
                  <a:lnTo>
                    <a:pt x="0" y="674309"/>
                  </a:lnTo>
                  <a:lnTo>
                    <a:pt x="6350" y="674309"/>
                  </a:lnTo>
                  <a:lnTo>
                    <a:pt x="6350" y="552147"/>
                  </a:lnTo>
                  <a:close/>
                </a:path>
                <a:path w="10807700" h="1409700">
                  <a:moveTo>
                    <a:pt x="12700" y="552147"/>
                  </a:moveTo>
                  <a:lnTo>
                    <a:pt x="6350" y="552147"/>
                  </a:lnTo>
                  <a:lnTo>
                    <a:pt x="6350" y="674309"/>
                  </a:lnTo>
                  <a:lnTo>
                    <a:pt x="12700" y="674309"/>
                  </a:lnTo>
                  <a:lnTo>
                    <a:pt x="12700" y="552147"/>
                  </a:lnTo>
                  <a:close/>
                </a:path>
                <a:path w="10807700" h="1409700">
                  <a:moveTo>
                    <a:pt x="6350" y="368904"/>
                  </a:moveTo>
                  <a:lnTo>
                    <a:pt x="0" y="368904"/>
                  </a:lnTo>
                  <a:lnTo>
                    <a:pt x="0" y="491067"/>
                  </a:lnTo>
                  <a:lnTo>
                    <a:pt x="6350" y="491067"/>
                  </a:lnTo>
                  <a:lnTo>
                    <a:pt x="6350" y="368904"/>
                  </a:lnTo>
                  <a:close/>
                </a:path>
                <a:path w="10807700" h="1409700">
                  <a:moveTo>
                    <a:pt x="12700" y="368904"/>
                  </a:moveTo>
                  <a:lnTo>
                    <a:pt x="6350" y="368904"/>
                  </a:lnTo>
                  <a:lnTo>
                    <a:pt x="6350" y="491067"/>
                  </a:lnTo>
                  <a:lnTo>
                    <a:pt x="12700" y="491067"/>
                  </a:lnTo>
                  <a:lnTo>
                    <a:pt x="12700" y="368904"/>
                  </a:lnTo>
                  <a:close/>
                </a:path>
                <a:path w="10807700" h="1409700">
                  <a:moveTo>
                    <a:pt x="6350" y="185661"/>
                  </a:moveTo>
                  <a:lnTo>
                    <a:pt x="0" y="185661"/>
                  </a:lnTo>
                  <a:lnTo>
                    <a:pt x="0" y="307823"/>
                  </a:lnTo>
                  <a:lnTo>
                    <a:pt x="6350" y="307823"/>
                  </a:lnTo>
                  <a:lnTo>
                    <a:pt x="6350" y="185661"/>
                  </a:lnTo>
                  <a:close/>
                </a:path>
                <a:path w="10807700" h="1409700">
                  <a:moveTo>
                    <a:pt x="12700" y="185661"/>
                  </a:moveTo>
                  <a:lnTo>
                    <a:pt x="6350" y="185661"/>
                  </a:lnTo>
                  <a:lnTo>
                    <a:pt x="6350" y="307823"/>
                  </a:lnTo>
                  <a:lnTo>
                    <a:pt x="12700" y="307823"/>
                  </a:lnTo>
                  <a:lnTo>
                    <a:pt x="12700" y="185661"/>
                  </a:lnTo>
                  <a:close/>
                </a:path>
                <a:path w="10807700" h="1409700">
                  <a:moveTo>
                    <a:pt x="63500" y="0"/>
                  </a:moveTo>
                  <a:lnTo>
                    <a:pt x="38782" y="4990"/>
                  </a:lnTo>
                  <a:lnTo>
                    <a:pt x="18598" y="18600"/>
                  </a:lnTo>
                  <a:lnTo>
                    <a:pt x="4990" y="38785"/>
                  </a:lnTo>
                  <a:lnTo>
                    <a:pt x="0" y="63500"/>
                  </a:lnTo>
                  <a:lnTo>
                    <a:pt x="0" y="124587"/>
                  </a:lnTo>
                  <a:lnTo>
                    <a:pt x="6350" y="124587"/>
                  </a:lnTo>
                  <a:lnTo>
                    <a:pt x="6350" y="63500"/>
                  </a:lnTo>
                  <a:lnTo>
                    <a:pt x="10841" y="41256"/>
                  </a:lnTo>
                  <a:lnTo>
                    <a:pt x="23088" y="23090"/>
                  </a:lnTo>
                  <a:lnTo>
                    <a:pt x="41254" y="10841"/>
                  </a:lnTo>
                  <a:lnTo>
                    <a:pt x="63500" y="6350"/>
                  </a:lnTo>
                  <a:lnTo>
                    <a:pt x="63500" y="0"/>
                  </a:lnTo>
                  <a:close/>
                </a:path>
                <a:path w="10807700" h="1409700">
                  <a:moveTo>
                    <a:pt x="63500" y="6350"/>
                  </a:moveTo>
                  <a:lnTo>
                    <a:pt x="41254" y="10841"/>
                  </a:lnTo>
                  <a:lnTo>
                    <a:pt x="23088" y="23090"/>
                  </a:lnTo>
                  <a:lnTo>
                    <a:pt x="10841" y="41256"/>
                  </a:lnTo>
                  <a:lnTo>
                    <a:pt x="6350" y="63500"/>
                  </a:lnTo>
                  <a:lnTo>
                    <a:pt x="6350" y="124587"/>
                  </a:lnTo>
                  <a:lnTo>
                    <a:pt x="12700" y="124587"/>
                  </a:lnTo>
                  <a:lnTo>
                    <a:pt x="12700" y="63500"/>
                  </a:lnTo>
                  <a:lnTo>
                    <a:pt x="16692" y="43727"/>
                  </a:lnTo>
                  <a:lnTo>
                    <a:pt x="27578" y="27579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6350"/>
                  </a:lnTo>
                  <a:close/>
                </a:path>
                <a:path w="10807700" h="1409700">
                  <a:moveTo>
                    <a:pt x="127076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27076" y="12700"/>
                  </a:lnTo>
                  <a:lnTo>
                    <a:pt x="127076" y="0"/>
                  </a:lnTo>
                  <a:close/>
                </a:path>
                <a:path w="10807700" h="1409700">
                  <a:moveTo>
                    <a:pt x="317802" y="0"/>
                  </a:moveTo>
                  <a:lnTo>
                    <a:pt x="190651" y="0"/>
                  </a:lnTo>
                  <a:lnTo>
                    <a:pt x="190651" y="12700"/>
                  </a:lnTo>
                  <a:lnTo>
                    <a:pt x="317802" y="12700"/>
                  </a:lnTo>
                  <a:lnTo>
                    <a:pt x="317802" y="0"/>
                  </a:lnTo>
                  <a:close/>
                </a:path>
                <a:path w="10807700" h="1409700">
                  <a:moveTo>
                    <a:pt x="508529" y="0"/>
                  </a:moveTo>
                  <a:lnTo>
                    <a:pt x="381378" y="0"/>
                  </a:lnTo>
                  <a:lnTo>
                    <a:pt x="381378" y="12700"/>
                  </a:lnTo>
                  <a:lnTo>
                    <a:pt x="508529" y="12700"/>
                  </a:lnTo>
                  <a:lnTo>
                    <a:pt x="508529" y="0"/>
                  </a:lnTo>
                  <a:close/>
                </a:path>
                <a:path w="10807700" h="1409700">
                  <a:moveTo>
                    <a:pt x="699255" y="0"/>
                  </a:moveTo>
                  <a:lnTo>
                    <a:pt x="572104" y="0"/>
                  </a:lnTo>
                  <a:lnTo>
                    <a:pt x="572104" y="12700"/>
                  </a:lnTo>
                  <a:lnTo>
                    <a:pt x="699255" y="12700"/>
                  </a:lnTo>
                  <a:lnTo>
                    <a:pt x="699255" y="0"/>
                  </a:lnTo>
                  <a:close/>
                </a:path>
                <a:path w="10807700" h="1409700">
                  <a:moveTo>
                    <a:pt x="889982" y="0"/>
                  </a:moveTo>
                  <a:lnTo>
                    <a:pt x="762831" y="0"/>
                  </a:lnTo>
                  <a:lnTo>
                    <a:pt x="762831" y="12700"/>
                  </a:lnTo>
                  <a:lnTo>
                    <a:pt x="889982" y="12700"/>
                  </a:lnTo>
                  <a:lnTo>
                    <a:pt x="889982" y="0"/>
                  </a:lnTo>
                  <a:close/>
                </a:path>
                <a:path w="10807700" h="1409700">
                  <a:moveTo>
                    <a:pt x="1080709" y="0"/>
                  </a:moveTo>
                  <a:lnTo>
                    <a:pt x="953557" y="0"/>
                  </a:lnTo>
                  <a:lnTo>
                    <a:pt x="953557" y="12700"/>
                  </a:lnTo>
                  <a:lnTo>
                    <a:pt x="1080709" y="12700"/>
                  </a:lnTo>
                  <a:lnTo>
                    <a:pt x="1080709" y="0"/>
                  </a:lnTo>
                  <a:close/>
                </a:path>
                <a:path w="10807700" h="1409700">
                  <a:moveTo>
                    <a:pt x="1271435" y="0"/>
                  </a:moveTo>
                  <a:lnTo>
                    <a:pt x="1144285" y="0"/>
                  </a:lnTo>
                  <a:lnTo>
                    <a:pt x="1144285" y="12700"/>
                  </a:lnTo>
                  <a:lnTo>
                    <a:pt x="1271435" y="12700"/>
                  </a:lnTo>
                  <a:lnTo>
                    <a:pt x="1271435" y="0"/>
                  </a:lnTo>
                  <a:close/>
                </a:path>
                <a:path w="10807700" h="1409700">
                  <a:moveTo>
                    <a:pt x="1462163" y="0"/>
                  </a:moveTo>
                  <a:lnTo>
                    <a:pt x="1335011" y="0"/>
                  </a:lnTo>
                  <a:lnTo>
                    <a:pt x="1335011" y="12700"/>
                  </a:lnTo>
                  <a:lnTo>
                    <a:pt x="1462163" y="12700"/>
                  </a:lnTo>
                  <a:lnTo>
                    <a:pt x="1462163" y="0"/>
                  </a:lnTo>
                  <a:close/>
                </a:path>
                <a:path w="10807700" h="1409700">
                  <a:moveTo>
                    <a:pt x="1652892" y="0"/>
                  </a:moveTo>
                  <a:lnTo>
                    <a:pt x="1525739" y="0"/>
                  </a:lnTo>
                  <a:lnTo>
                    <a:pt x="1525739" y="12700"/>
                  </a:lnTo>
                  <a:lnTo>
                    <a:pt x="1652892" y="12700"/>
                  </a:lnTo>
                  <a:lnTo>
                    <a:pt x="1652892" y="0"/>
                  </a:lnTo>
                  <a:close/>
                </a:path>
                <a:path w="10807700" h="1409700">
                  <a:moveTo>
                    <a:pt x="1843620" y="0"/>
                  </a:moveTo>
                  <a:lnTo>
                    <a:pt x="1716468" y="0"/>
                  </a:lnTo>
                  <a:lnTo>
                    <a:pt x="1716468" y="12700"/>
                  </a:lnTo>
                  <a:lnTo>
                    <a:pt x="1843620" y="12700"/>
                  </a:lnTo>
                  <a:lnTo>
                    <a:pt x="1843620" y="0"/>
                  </a:lnTo>
                  <a:close/>
                </a:path>
                <a:path w="10807700" h="1409700">
                  <a:moveTo>
                    <a:pt x="2034336" y="0"/>
                  </a:moveTo>
                  <a:lnTo>
                    <a:pt x="1907197" y="0"/>
                  </a:lnTo>
                  <a:lnTo>
                    <a:pt x="1907197" y="12700"/>
                  </a:lnTo>
                  <a:lnTo>
                    <a:pt x="2034336" y="12700"/>
                  </a:lnTo>
                  <a:lnTo>
                    <a:pt x="2034336" y="0"/>
                  </a:lnTo>
                  <a:close/>
                </a:path>
                <a:path w="10807700" h="1409700">
                  <a:moveTo>
                    <a:pt x="2225065" y="0"/>
                  </a:moveTo>
                  <a:lnTo>
                    <a:pt x="2097913" y="0"/>
                  </a:lnTo>
                  <a:lnTo>
                    <a:pt x="2097913" y="12700"/>
                  </a:lnTo>
                  <a:lnTo>
                    <a:pt x="2225065" y="12700"/>
                  </a:lnTo>
                  <a:lnTo>
                    <a:pt x="2225065" y="0"/>
                  </a:lnTo>
                  <a:close/>
                </a:path>
                <a:path w="10807700" h="1409700">
                  <a:moveTo>
                    <a:pt x="2415794" y="0"/>
                  </a:moveTo>
                  <a:lnTo>
                    <a:pt x="2288641" y="0"/>
                  </a:lnTo>
                  <a:lnTo>
                    <a:pt x="2288641" y="12700"/>
                  </a:lnTo>
                  <a:lnTo>
                    <a:pt x="2415794" y="12700"/>
                  </a:lnTo>
                  <a:lnTo>
                    <a:pt x="2415794" y="0"/>
                  </a:lnTo>
                  <a:close/>
                </a:path>
                <a:path w="10807700" h="1409700">
                  <a:moveTo>
                    <a:pt x="2606522" y="0"/>
                  </a:moveTo>
                  <a:lnTo>
                    <a:pt x="2479370" y="0"/>
                  </a:lnTo>
                  <a:lnTo>
                    <a:pt x="2479370" y="12700"/>
                  </a:lnTo>
                  <a:lnTo>
                    <a:pt x="2606522" y="12700"/>
                  </a:lnTo>
                  <a:lnTo>
                    <a:pt x="2606522" y="0"/>
                  </a:lnTo>
                  <a:close/>
                </a:path>
                <a:path w="10807700" h="1409700">
                  <a:moveTo>
                    <a:pt x="2797251" y="0"/>
                  </a:moveTo>
                  <a:lnTo>
                    <a:pt x="2670098" y="0"/>
                  </a:lnTo>
                  <a:lnTo>
                    <a:pt x="2670098" y="12700"/>
                  </a:lnTo>
                  <a:lnTo>
                    <a:pt x="2797251" y="12700"/>
                  </a:lnTo>
                  <a:lnTo>
                    <a:pt x="2797251" y="0"/>
                  </a:lnTo>
                  <a:close/>
                </a:path>
                <a:path w="10807700" h="1409700">
                  <a:moveTo>
                    <a:pt x="2987979" y="0"/>
                  </a:moveTo>
                  <a:lnTo>
                    <a:pt x="2860827" y="0"/>
                  </a:lnTo>
                  <a:lnTo>
                    <a:pt x="2860827" y="12700"/>
                  </a:lnTo>
                  <a:lnTo>
                    <a:pt x="2987979" y="12700"/>
                  </a:lnTo>
                  <a:lnTo>
                    <a:pt x="2987979" y="0"/>
                  </a:lnTo>
                  <a:close/>
                </a:path>
                <a:path w="10807700" h="1409700">
                  <a:moveTo>
                    <a:pt x="3178708" y="0"/>
                  </a:moveTo>
                  <a:lnTo>
                    <a:pt x="3051556" y="0"/>
                  </a:lnTo>
                  <a:lnTo>
                    <a:pt x="3051556" y="12700"/>
                  </a:lnTo>
                  <a:lnTo>
                    <a:pt x="3178708" y="12700"/>
                  </a:lnTo>
                  <a:lnTo>
                    <a:pt x="3178708" y="0"/>
                  </a:lnTo>
                  <a:close/>
                </a:path>
                <a:path w="10807700" h="1409700">
                  <a:moveTo>
                    <a:pt x="3369424" y="0"/>
                  </a:moveTo>
                  <a:lnTo>
                    <a:pt x="3242284" y="0"/>
                  </a:lnTo>
                  <a:lnTo>
                    <a:pt x="3242284" y="12700"/>
                  </a:lnTo>
                  <a:lnTo>
                    <a:pt x="3369424" y="12700"/>
                  </a:lnTo>
                  <a:lnTo>
                    <a:pt x="3369424" y="0"/>
                  </a:lnTo>
                  <a:close/>
                </a:path>
                <a:path w="10807700" h="1409700">
                  <a:moveTo>
                    <a:pt x="3560152" y="0"/>
                  </a:moveTo>
                  <a:lnTo>
                    <a:pt x="3433000" y="0"/>
                  </a:lnTo>
                  <a:lnTo>
                    <a:pt x="3433000" y="12700"/>
                  </a:lnTo>
                  <a:lnTo>
                    <a:pt x="3560152" y="12700"/>
                  </a:lnTo>
                  <a:lnTo>
                    <a:pt x="3560152" y="0"/>
                  </a:lnTo>
                  <a:close/>
                </a:path>
                <a:path w="10807700" h="1409700">
                  <a:moveTo>
                    <a:pt x="3750881" y="0"/>
                  </a:moveTo>
                  <a:lnTo>
                    <a:pt x="3623729" y="0"/>
                  </a:lnTo>
                  <a:lnTo>
                    <a:pt x="3623729" y="12700"/>
                  </a:lnTo>
                  <a:lnTo>
                    <a:pt x="3750881" y="12700"/>
                  </a:lnTo>
                  <a:lnTo>
                    <a:pt x="3750881" y="0"/>
                  </a:lnTo>
                  <a:close/>
                </a:path>
                <a:path w="10807700" h="1409700">
                  <a:moveTo>
                    <a:pt x="3941610" y="0"/>
                  </a:moveTo>
                  <a:lnTo>
                    <a:pt x="3814457" y="0"/>
                  </a:lnTo>
                  <a:lnTo>
                    <a:pt x="3814457" y="12700"/>
                  </a:lnTo>
                  <a:lnTo>
                    <a:pt x="3941610" y="12700"/>
                  </a:lnTo>
                  <a:lnTo>
                    <a:pt x="3941610" y="0"/>
                  </a:lnTo>
                  <a:close/>
                </a:path>
                <a:path w="10807700" h="1409700">
                  <a:moveTo>
                    <a:pt x="4132338" y="0"/>
                  </a:moveTo>
                  <a:lnTo>
                    <a:pt x="4005186" y="0"/>
                  </a:lnTo>
                  <a:lnTo>
                    <a:pt x="4005186" y="12700"/>
                  </a:lnTo>
                  <a:lnTo>
                    <a:pt x="4132338" y="12700"/>
                  </a:lnTo>
                  <a:lnTo>
                    <a:pt x="4132338" y="0"/>
                  </a:lnTo>
                  <a:close/>
                </a:path>
                <a:path w="10807700" h="1409700">
                  <a:moveTo>
                    <a:pt x="4323067" y="0"/>
                  </a:moveTo>
                  <a:lnTo>
                    <a:pt x="4195914" y="0"/>
                  </a:lnTo>
                  <a:lnTo>
                    <a:pt x="4195914" y="12700"/>
                  </a:lnTo>
                  <a:lnTo>
                    <a:pt x="4323067" y="12700"/>
                  </a:lnTo>
                  <a:lnTo>
                    <a:pt x="4323067" y="0"/>
                  </a:lnTo>
                  <a:close/>
                </a:path>
                <a:path w="10807700" h="1409700">
                  <a:moveTo>
                    <a:pt x="4513795" y="0"/>
                  </a:moveTo>
                  <a:lnTo>
                    <a:pt x="4386643" y="0"/>
                  </a:lnTo>
                  <a:lnTo>
                    <a:pt x="4386643" y="12700"/>
                  </a:lnTo>
                  <a:lnTo>
                    <a:pt x="4513795" y="12700"/>
                  </a:lnTo>
                  <a:lnTo>
                    <a:pt x="4513795" y="0"/>
                  </a:lnTo>
                  <a:close/>
                </a:path>
                <a:path w="10807700" h="1409700">
                  <a:moveTo>
                    <a:pt x="4704511" y="0"/>
                  </a:moveTo>
                  <a:lnTo>
                    <a:pt x="4577372" y="0"/>
                  </a:lnTo>
                  <a:lnTo>
                    <a:pt x="4577372" y="12700"/>
                  </a:lnTo>
                  <a:lnTo>
                    <a:pt x="4704511" y="12700"/>
                  </a:lnTo>
                  <a:lnTo>
                    <a:pt x="4704511" y="0"/>
                  </a:lnTo>
                  <a:close/>
                </a:path>
                <a:path w="10807700" h="1409700">
                  <a:moveTo>
                    <a:pt x="4895240" y="0"/>
                  </a:moveTo>
                  <a:lnTo>
                    <a:pt x="4768088" y="0"/>
                  </a:lnTo>
                  <a:lnTo>
                    <a:pt x="4768088" y="12700"/>
                  </a:lnTo>
                  <a:lnTo>
                    <a:pt x="4895240" y="12700"/>
                  </a:lnTo>
                  <a:lnTo>
                    <a:pt x="4895240" y="0"/>
                  </a:lnTo>
                  <a:close/>
                </a:path>
                <a:path w="10807700" h="1409700">
                  <a:moveTo>
                    <a:pt x="5085969" y="0"/>
                  </a:moveTo>
                  <a:lnTo>
                    <a:pt x="4958816" y="0"/>
                  </a:lnTo>
                  <a:lnTo>
                    <a:pt x="4958816" y="12700"/>
                  </a:lnTo>
                  <a:lnTo>
                    <a:pt x="5085969" y="12700"/>
                  </a:lnTo>
                  <a:lnTo>
                    <a:pt x="5085969" y="0"/>
                  </a:lnTo>
                  <a:close/>
                </a:path>
                <a:path w="10807700" h="1409700">
                  <a:moveTo>
                    <a:pt x="5276697" y="0"/>
                  </a:moveTo>
                  <a:lnTo>
                    <a:pt x="5149545" y="0"/>
                  </a:lnTo>
                  <a:lnTo>
                    <a:pt x="5149545" y="12700"/>
                  </a:lnTo>
                  <a:lnTo>
                    <a:pt x="5276697" y="12700"/>
                  </a:lnTo>
                  <a:lnTo>
                    <a:pt x="5276697" y="0"/>
                  </a:lnTo>
                  <a:close/>
                </a:path>
                <a:path w="10807700" h="1409700">
                  <a:moveTo>
                    <a:pt x="5467426" y="0"/>
                  </a:moveTo>
                  <a:lnTo>
                    <a:pt x="5340273" y="0"/>
                  </a:lnTo>
                  <a:lnTo>
                    <a:pt x="5340273" y="12700"/>
                  </a:lnTo>
                  <a:lnTo>
                    <a:pt x="5467426" y="12700"/>
                  </a:lnTo>
                  <a:lnTo>
                    <a:pt x="5467426" y="0"/>
                  </a:lnTo>
                  <a:close/>
                </a:path>
                <a:path w="10807700" h="1409700">
                  <a:moveTo>
                    <a:pt x="5658154" y="0"/>
                  </a:moveTo>
                  <a:lnTo>
                    <a:pt x="5531002" y="0"/>
                  </a:lnTo>
                  <a:lnTo>
                    <a:pt x="5531002" y="12700"/>
                  </a:lnTo>
                  <a:lnTo>
                    <a:pt x="5658154" y="12700"/>
                  </a:lnTo>
                  <a:lnTo>
                    <a:pt x="5658154" y="0"/>
                  </a:lnTo>
                  <a:close/>
                </a:path>
                <a:path w="10807700" h="1409700">
                  <a:moveTo>
                    <a:pt x="5848883" y="0"/>
                  </a:moveTo>
                  <a:lnTo>
                    <a:pt x="5721731" y="0"/>
                  </a:lnTo>
                  <a:lnTo>
                    <a:pt x="5721731" y="12700"/>
                  </a:lnTo>
                  <a:lnTo>
                    <a:pt x="5848883" y="12700"/>
                  </a:lnTo>
                  <a:lnTo>
                    <a:pt x="5848883" y="0"/>
                  </a:lnTo>
                  <a:close/>
                </a:path>
                <a:path w="10807700" h="1409700">
                  <a:moveTo>
                    <a:pt x="6039599" y="0"/>
                  </a:moveTo>
                  <a:lnTo>
                    <a:pt x="5912459" y="0"/>
                  </a:lnTo>
                  <a:lnTo>
                    <a:pt x="5912459" y="12700"/>
                  </a:lnTo>
                  <a:lnTo>
                    <a:pt x="6039599" y="12700"/>
                  </a:lnTo>
                  <a:lnTo>
                    <a:pt x="6039599" y="0"/>
                  </a:lnTo>
                  <a:close/>
                </a:path>
                <a:path w="10807700" h="1409700">
                  <a:moveTo>
                    <a:pt x="6230327" y="0"/>
                  </a:moveTo>
                  <a:lnTo>
                    <a:pt x="6103175" y="0"/>
                  </a:lnTo>
                  <a:lnTo>
                    <a:pt x="6103175" y="12700"/>
                  </a:lnTo>
                  <a:lnTo>
                    <a:pt x="6230327" y="12700"/>
                  </a:lnTo>
                  <a:lnTo>
                    <a:pt x="6230327" y="0"/>
                  </a:lnTo>
                  <a:close/>
                </a:path>
                <a:path w="10807700" h="1409700">
                  <a:moveTo>
                    <a:pt x="6421056" y="0"/>
                  </a:moveTo>
                  <a:lnTo>
                    <a:pt x="6293904" y="0"/>
                  </a:lnTo>
                  <a:lnTo>
                    <a:pt x="6293904" y="12700"/>
                  </a:lnTo>
                  <a:lnTo>
                    <a:pt x="6421056" y="12700"/>
                  </a:lnTo>
                  <a:lnTo>
                    <a:pt x="6421056" y="0"/>
                  </a:lnTo>
                  <a:close/>
                </a:path>
                <a:path w="10807700" h="1409700">
                  <a:moveTo>
                    <a:pt x="6611785" y="0"/>
                  </a:moveTo>
                  <a:lnTo>
                    <a:pt x="6484632" y="0"/>
                  </a:lnTo>
                  <a:lnTo>
                    <a:pt x="6484632" y="12700"/>
                  </a:lnTo>
                  <a:lnTo>
                    <a:pt x="6611785" y="12700"/>
                  </a:lnTo>
                  <a:lnTo>
                    <a:pt x="6611785" y="0"/>
                  </a:lnTo>
                  <a:close/>
                </a:path>
                <a:path w="10807700" h="1409700">
                  <a:moveTo>
                    <a:pt x="6802513" y="0"/>
                  </a:moveTo>
                  <a:lnTo>
                    <a:pt x="6675361" y="0"/>
                  </a:lnTo>
                  <a:lnTo>
                    <a:pt x="6675361" y="12700"/>
                  </a:lnTo>
                  <a:lnTo>
                    <a:pt x="6802513" y="12700"/>
                  </a:lnTo>
                  <a:lnTo>
                    <a:pt x="6802513" y="0"/>
                  </a:lnTo>
                  <a:close/>
                </a:path>
                <a:path w="10807700" h="1409700">
                  <a:moveTo>
                    <a:pt x="6993242" y="0"/>
                  </a:moveTo>
                  <a:lnTo>
                    <a:pt x="6866089" y="0"/>
                  </a:lnTo>
                  <a:lnTo>
                    <a:pt x="6866089" y="12700"/>
                  </a:lnTo>
                  <a:lnTo>
                    <a:pt x="6993242" y="12700"/>
                  </a:lnTo>
                  <a:lnTo>
                    <a:pt x="6993242" y="0"/>
                  </a:lnTo>
                  <a:close/>
                </a:path>
                <a:path w="10807700" h="1409700">
                  <a:moveTo>
                    <a:pt x="7183970" y="0"/>
                  </a:moveTo>
                  <a:lnTo>
                    <a:pt x="7056818" y="0"/>
                  </a:lnTo>
                  <a:lnTo>
                    <a:pt x="7056818" y="12700"/>
                  </a:lnTo>
                  <a:lnTo>
                    <a:pt x="7183970" y="12700"/>
                  </a:lnTo>
                  <a:lnTo>
                    <a:pt x="7183970" y="0"/>
                  </a:lnTo>
                  <a:close/>
                </a:path>
                <a:path w="10807700" h="1409700">
                  <a:moveTo>
                    <a:pt x="7374699" y="0"/>
                  </a:moveTo>
                  <a:lnTo>
                    <a:pt x="7247547" y="0"/>
                  </a:lnTo>
                  <a:lnTo>
                    <a:pt x="7247547" y="12700"/>
                  </a:lnTo>
                  <a:lnTo>
                    <a:pt x="7374699" y="12700"/>
                  </a:lnTo>
                  <a:lnTo>
                    <a:pt x="7374699" y="0"/>
                  </a:lnTo>
                  <a:close/>
                </a:path>
                <a:path w="10807700" h="1409700">
                  <a:moveTo>
                    <a:pt x="7565415" y="0"/>
                  </a:moveTo>
                  <a:lnTo>
                    <a:pt x="7438263" y="0"/>
                  </a:lnTo>
                  <a:lnTo>
                    <a:pt x="7438263" y="12700"/>
                  </a:lnTo>
                  <a:lnTo>
                    <a:pt x="7565415" y="12700"/>
                  </a:lnTo>
                  <a:lnTo>
                    <a:pt x="7565415" y="0"/>
                  </a:lnTo>
                  <a:close/>
                </a:path>
                <a:path w="10807700" h="1409700">
                  <a:moveTo>
                    <a:pt x="7756144" y="0"/>
                  </a:moveTo>
                  <a:lnTo>
                    <a:pt x="7628991" y="0"/>
                  </a:lnTo>
                  <a:lnTo>
                    <a:pt x="7628991" y="12700"/>
                  </a:lnTo>
                  <a:lnTo>
                    <a:pt x="7756144" y="12700"/>
                  </a:lnTo>
                  <a:lnTo>
                    <a:pt x="7756144" y="0"/>
                  </a:lnTo>
                  <a:close/>
                </a:path>
                <a:path w="10807700" h="1409700">
                  <a:moveTo>
                    <a:pt x="7946872" y="0"/>
                  </a:moveTo>
                  <a:lnTo>
                    <a:pt x="7819720" y="0"/>
                  </a:lnTo>
                  <a:lnTo>
                    <a:pt x="7819720" y="12700"/>
                  </a:lnTo>
                  <a:lnTo>
                    <a:pt x="7946872" y="12700"/>
                  </a:lnTo>
                  <a:lnTo>
                    <a:pt x="7946872" y="0"/>
                  </a:lnTo>
                  <a:close/>
                </a:path>
                <a:path w="10807700" h="1409700">
                  <a:moveTo>
                    <a:pt x="8137601" y="0"/>
                  </a:moveTo>
                  <a:lnTo>
                    <a:pt x="8010448" y="0"/>
                  </a:lnTo>
                  <a:lnTo>
                    <a:pt x="8010448" y="12700"/>
                  </a:lnTo>
                  <a:lnTo>
                    <a:pt x="8137601" y="12700"/>
                  </a:lnTo>
                  <a:lnTo>
                    <a:pt x="8137601" y="0"/>
                  </a:lnTo>
                  <a:close/>
                </a:path>
                <a:path w="10807700" h="1409700">
                  <a:moveTo>
                    <a:pt x="8328329" y="0"/>
                  </a:moveTo>
                  <a:lnTo>
                    <a:pt x="8201177" y="0"/>
                  </a:lnTo>
                  <a:lnTo>
                    <a:pt x="8201177" y="12700"/>
                  </a:lnTo>
                  <a:lnTo>
                    <a:pt x="8328329" y="12700"/>
                  </a:lnTo>
                  <a:lnTo>
                    <a:pt x="8328329" y="0"/>
                  </a:lnTo>
                  <a:close/>
                </a:path>
                <a:path w="10807700" h="1409700">
                  <a:moveTo>
                    <a:pt x="8519058" y="0"/>
                  </a:moveTo>
                  <a:lnTo>
                    <a:pt x="8391906" y="0"/>
                  </a:lnTo>
                  <a:lnTo>
                    <a:pt x="8391906" y="12700"/>
                  </a:lnTo>
                  <a:lnTo>
                    <a:pt x="8519058" y="12700"/>
                  </a:lnTo>
                  <a:lnTo>
                    <a:pt x="8519058" y="0"/>
                  </a:lnTo>
                  <a:close/>
                </a:path>
                <a:path w="10807700" h="1409700">
                  <a:moveTo>
                    <a:pt x="8709787" y="0"/>
                  </a:moveTo>
                  <a:lnTo>
                    <a:pt x="8582634" y="0"/>
                  </a:lnTo>
                  <a:lnTo>
                    <a:pt x="8582634" y="12700"/>
                  </a:lnTo>
                  <a:lnTo>
                    <a:pt x="8709787" y="12700"/>
                  </a:lnTo>
                  <a:lnTo>
                    <a:pt x="8709787" y="0"/>
                  </a:lnTo>
                  <a:close/>
                </a:path>
                <a:path w="10807700" h="1409700">
                  <a:moveTo>
                    <a:pt x="8900515" y="0"/>
                  </a:moveTo>
                  <a:lnTo>
                    <a:pt x="8773363" y="0"/>
                  </a:lnTo>
                  <a:lnTo>
                    <a:pt x="8773363" y="12700"/>
                  </a:lnTo>
                  <a:lnTo>
                    <a:pt x="8900515" y="12700"/>
                  </a:lnTo>
                  <a:lnTo>
                    <a:pt x="8900515" y="0"/>
                  </a:lnTo>
                  <a:close/>
                </a:path>
                <a:path w="10807700" h="1409700">
                  <a:moveTo>
                    <a:pt x="9091231" y="0"/>
                  </a:moveTo>
                  <a:lnTo>
                    <a:pt x="8964091" y="0"/>
                  </a:lnTo>
                  <a:lnTo>
                    <a:pt x="8964091" y="12700"/>
                  </a:lnTo>
                  <a:lnTo>
                    <a:pt x="9091231" y="12700"/>
                  </a:lnTo>
                  <a:lnTo>
                    <a:pt x="9091231" y="0"/>
                  </a:lnTo>
                  <a:close/>
                </a:path>
                <a:path w="10807700" h="1409700">
                  <a:moveTo>
                    <a:pt x="9281960" y="0"/>
                  </a:moveTo>
                  <a:lnTo>
                    <a:pt x="9154807" y="0"/>
                  </a:lnTo>
                  <a:lnTo>
                    <a:pt x="9154807" y="12700"/>
                  </a:lnTo>
                  <a:lnTo>
                    <a:pt x="9281960" y="12700"/>
                  </a:lnTo>
                  <a:lnTo>
                    <a:pt x="9281960" y="0"/>
                  </a:lnTo>
                  <a:close/>
                </a:path>
                <a:path w="10807700" h="1409700">
                  <a:moveTo>
                    <a:pt x="9472688" y="0"/>
                  </a:moveTo>
                  <a:lnTo>
                    <a:pt x="9345536" y="0"/>
                  </a:lnTo>
                  <a:lnTo>
                    <a:pt x="9345536" y="12700"/>
                  </a:lnTo>
                  <a:lnTo>
                    <a:pt x="9472688" y="12700"/>
                  </a:lnTo>
                  <a:lnTo>
                    <a:pt x="9472688" y="0"/>
                  </a:lnTo>
                  <a:close/>
                </a:path>
                <a:path w="10807700" h="1409700">
                  <a:moveTo>
                    <a:pt x="9663417" y="0"/>
                  </a:moveTo>
                  <a:lnTo>
                    <a:pt x="9536264" y="0"/>
                  </a:lnTo>
                  <a:lnTo>
                    <a:pt x="9536264" y="12700"/>
                  </a:lnTo>
                  <a:lnTo>
                    <a:pt x="9663417" y="12700"/>
                  </a:lnTo>
                  <a:lnTo>
                    <a:pt x="9663417" y="0"/>
                  </a:lnTo>
                  <a:close/>
                </a:path>
                <a:path w="10807700" h="1409700">
                  <a:moveTo>
                    <a:pt x="9854145" y="0"/>
                  </a:moveTo>
                  <a:lnTo>
                    <a:pt x="9726993" y="0"/>
                  </a:lnTo>
                  <a:lnTo>
                    <a:pt x="9726993" y="12700"/>
                  </a:lnTo>
                  <a:lnTo>
                    <a:pt x="9854145" y="12700"/>
                  </a:lnTo>
                  <a:lnTo>
                    <a:pt x="9854145" y="0"/>
                  </a:lnTo>
                  <a:close/>
                </a:path>
                <a:path w="10807700" h="1409700">
                  <a:moveTo>
                    <a:pt x="10044874" y="0"/>
                  </a:moveTo>
                  <a:lnTo>
                    <a:pt x="9917722" y="0"/>
                  </a:lnTo>
                  <a:lnTo>
                    <a:pt x="9917722" y="12700"/>
                  </a:lnTo>
                  <a:lnTo>
                    <a:pt x="10044874" y="12700"/>
                  </a:lnTo>
                  <a:lnTo>
                    <a:pt x="10044874" y="0"/>
                  </a:lnTo>
                  <a:close/>
                </a:path>
                <a:path w="10807700" h="1409700">
                  <a:moveTo>
                    <a:pt x="10235603" y="0"/>
                  </a:moveTo>
                  <a:lnTo>
                    <a:pt x="10108450" y="0"/>
                  </a:lnTo>
                  <a:lnTo>
                    <a:pt x="10108450" y="12700"/>
                  </a:lnTo>
                  <a:lnTo>
                    <a:pt x="10235603" y="12700"/>
                  </a:lnTo>
                  <a:lnTo>
                    <a:pt x="10235603" y="0"/>
                  </a:lnTo>
                  <a:close/>
                </a:path>
                <a:path w="10807700" h="1409700">
                  <a:moveTo>
                    <a:pt x="10426331" y="0"/>
                  </a:moveTo>
                  <a:lnTo>
                    <a:pt x="10299179" y="0"/>
                  </a:lnTo>
                  <a:lnTo>
                    <a:pt x="10299179" y="12700"/>
                  </a:lnTo>
                  <a:lnTo>
                    <a:pt x="10426331" y="12700"/>
                  </a:lnTo>
                  <a:lnTo>
                    <a:pt x="10426331" y="0"/>
                  </a:lnTo>
                  <a:close/>
                </a:path>
                <a:path w="10807700" h="1409700">
                  <a:moveTo>
                    <a:pt x="10617060" y="0"/>
                  </a:moveTo>
                  <a:lnTo>
                    <a:pt x="10489907" y="0"/>
                  </a:lnTo>
                  <a:lnTo>
                    <a:pt x="10489907" y="12700"/>
                  </a:lnTo>
                  <a:lnTo>
                    <a:pt x="10617060" y="12700"/>
                  </a:lnTo>
                  <a:lnTo>
                    <a:pt x="10617060" y="0"/>
                  </a:lnTo>
                  <a:close/>
                </a:path>
                <a:path w="10807700" h="1409700">
                  <a:moveTo>
                    <a:pt x="10744200" y="6350"/>
                  </a:moveTo>
                  <a:lnTo>
                    <a:pt x="10744200" y="12700"/>
                  </a:lnTo>
                  <a:lnTo>
                    <a:pt x="10763972" y="16692"/>
                  </a:lnTo>
                  <a:lnTo>
                    <a:pt x="10780120" y="27579"/>
                  </a:lnTo>
                  <a:lnTo>
                    <a:pt x="10791007" y="43727"/>
                  </a:lnTo>
                  <a:lnTo>
                    <a:pt x="10795000" y="63500"/>
                  </a:lnTo>
                  <a:lnTo>
                    <a:pt x="10795000" y="124587"/>
                  </a:lnTo>
                  <a:lnTo>
                    <a:pt x="10801350" y="124587"/>
                  </a:lnTo>
                  <a:lnTo>
                    <a:pt x="10801350" y="63500"/>
                  </a:lnTo>
                  <a:lnTo>
                    <a:pt x="10796858" y="41256"/>
                  </a:lnTo>
                  <a:lnTo>
                    <a:pt x="10784609" y="23090"/>
                  </a:lnTo>
                  <a:lnTo>
                    <a:pt x="10766443" y="10841"/>
                  </a:lnTo>
                  <a:lnTo>
                    <a:pt x="10744200" y="6350"/>
                  </a:lnTo>
                  <a:close/>
                </a:path>
                <a:path w="10807700" h="1409700">
                  <a:moveTo>
                    <a:pt x="10744200" y="0"/>
                  </a:moveTo>
                  <a:lnTo>
                    <a:pt x="10744200" y="6350"/>
                  </a:lnTo>
                  <a:lnTo>
                    <a:pt x="10766443" y="10841"/>
                  </a:lnTo>
                  <a:lnTo>
                    <a:pt x="10784609" y="23090"/>
                  </a:lnTo>
                  <a:lnTo>
                    <a:pt x="10796858" y="41256"/>
                  </a:lnTo>
                  <a:lnTo>
                    <a:pt x="10801350" y="63500"/>
                  </a:lnTo>
                  <a:lnTo>
                    <a:pt x="10801350" y="124587"/>
                  </a:lnTo>
                  <a:lnTo>
                    <a:pt x="10807700" y="124587"/>
                  </a:lnTo>
                  <a:lnTo>
                    <a:pt x="10807700" y="63500"/>
                  </a:lnTo>
                  <a:lnTo>
                    <a:pt x="10802709" y="38785"/>
                  </a:lnTo>
                  <a:lnTo>
                    <a:pt x="10789099" y="18600"/>
                  </a:lnTo>
                  <a:lnTo>
                    <a:pt x="10768914" y="4990"/>
                  </a:lnTo>
                  <a:lnTo>
                    <a:pt x="10744200" y="0"/>
                  </a:lnTo>
                  <a:close/>
                </a:path>
                <a:path w="10807700" h="1409700">
                  <a:moveTo>
                    <a:pt x="10744200" y="0"/>
                  </a:moveTo>
                  <a:lnTo>
                    <a:pt x="10680636" y="0"/>
                  </a:lnTo>
                  <a:lnTo>
                    <a:pt x="10680636" y="12700"/>
                  </a:lnTo>
                  <a:lnTo>
                    <a:pt x="10744200" y="12700"/>
                  </a:lnTo>
                  <a:lnTo>
                    <a:pt x="10744200" y="0"/>
                  </a:lnTo>
                  <a:close/>
                </a:path>
                <a:path w="10807700" h="1409700">
                  <a:moveTo>
                    <a:pt x="10801350" y="185661"/>
                  </a:moveTo>
                  <a:lnTo>
                    <a:pt x="10795000" y="185661"/>
                  </a:lnTo>
                  <a:lnTo>
                    <a:pt x="10795000" y="307823"/>
                  </a:lnTo>
                  <a:lnTo>
                    <a:pt x="10801350" y="307823"/>
                  </a:lnTo>
                  <a:lnTo>
                    <a:pt x="10801350" y="185661"/>
                  </a:lnTo>
                  <a:close/>
                </a:path>
                <a:path w="10807700" h="1409700">
                  <a:moveTo>
                    <a:pt x="10807700" y="185661"/>
                  </a:moveTo>
                  <a:lnTo>
                    <a:pt x="10801350" y="185661"/>
                  </a:lnTo>
                  <a:lnTo>
                    <a:pt x="10801350" y="307823"/>
                  </a:lnTo>
                  <a:lnTo>
                    <a:pt x="10807700" y="307823"/>
                  </a:lnTo>
                  <a:lnTo>
                    <a:pt x="10807700" y="185661"/>
                  </a:lnTo>
                  <a:close/>
                </a:path>
                <a:path w="10807700" h="1409700">
                  <a:moveTo>
                    <a:pt x="10801350" y="368904"/>
                  </a:moveTo>
                  <a:lnTo>
                    <a:pt x="10795000" y="368904"/>
                  </a:lnTo>
                  <a:lnTo>
                    <a:pt x="10795000" y="491067"/>
                  </a:lnTo>
                  <a:lnTo>
                    <a:pt x="10801350" y="491067"/>
                  </a:lnTo>
                  <a:lnTo>
                    <a:pt x="10801350" y="368904"/>
                  </a:lnTo>
                  <a:close/>
                </a:path>
                <a:path w="10807700" h="1409700">
                  <a:moveTo>
                    <a:pt x="10807700" y="368904"/>
                  </a:moveTo>
                  <a:lnTo>
                    <a:pt x="10801350" y="368904"/>
                  </a:lnTo>
                  <a:lnTo>
                    <a:pt x="10801350" y="491067"/>
                  </a:lnTo>
                  <a:lnTo>
                    <a:pt x="10807700" y="491067"/>
                  </a:lnTo>
                  <a:lnTo>
                    <a:pt x="10807700" y="368904"/>
                  </a:lnTo>
                  <a:close/>
                </a:path>
                <a:path w="10807700" h="1409700">
                  <a:moveTo>
                    <a:pt x="10801350" y="552147"/>
                  </a:moveTo>
                  <a:lnTo>
                    <a:pt x="10795000" y="552147"/>
                  </a:lnTo>
                  <a:lnTo>
                    <a:pt x="10795000" y="674309"/>
                  </a:lnTo>
                  <a:lnTo>
                    <a:pt x="10801350" y="674309"/>
                  </a:lnTo>
                  <a:lnTo>
                    <a:pt x="10801350" y="552147"/>
                  </a:lnTo>
                  <a:close/>
                </a:path>
                <a:path w="10807700" h="1409700">
                  <a:moveTo>
                    <a:pt x="10807700" y="552147"/>
                  </a:moveTo>
                  <a:lnTo>
                    <a:pt x="10801350" y="552147"/>
                  </a:lnTo>
                  <a:lnTo>
                    <a:pt x="10801350" y="674309"/>
                  </a:lnTo>
                  <a:lnTo>
                    <a:pt x="10807700" y="674309"/>
                  </a:lnTo>
                  <a:lnTo>
                    <a:pt x="10807700" y="552147"/>
                  </a:lnTo>
                  <a:close/>
                </a:path>
                <a:path w="10807700" h="1409700">
                  <a:moveTo>
                    <a:pt x="10801350" y="735390"/>
                  </a:moveTo>
                  <a:lnTo>
                    <a:pt x="10795000" y="735390"/>
                  </a:lnTo>
                  <a:lnTo>
                    <a:pt x="10795000" y="857552"/>
                  </a:lnTo>
                  <a:lnTo>
                    <a:pt x="10801350" y="857552"/>
                  </a:lnTo>
                  <a:lnTo>
                    <a:pt x="10801350" y="735390"/>
                  </a:lnTo>
                  <a:close/>
                </a:path>
                <a:path w="10807700" h="1409700">
                  <a:moveTo>
                    <a:pt x="10807700" y="735390"/>
                  </a:moveTo>
                  <a:lnTo>
                    <a:pt x="10801350" y="735390"/>
                  </a:lnTo>
                  <a:lnTo>
                    <a:pt x="10801350" y="857552"/>
                  </a:lnTo>
                  <a:lnTo>
                    <a:pt x="10807700" y="857552"/>
                  </a:lnTo>
                  <a:lnTo>
                    <a:pt x="10807700" y="735390"/>
                  </a:lnTo>
                  <a:close/>
                </a:path>
                <a:path w="10807700" h="1409700">
                  <a:moveTo>
                    <a:pt x="10801350" y="918632"/>
                  </a:moveTo>
                  <a:lnTo>
                    <a:pt x="10795000" y="918632"/>
                  </a:lnTo>
                  <a:lnTo>
                    <a:pt x="10795000" y="1040795"/>
                  </a:lnTo>
                  <a:lnTo>
                    <a:pt x="10801350" y="1040795"/>
                  </a:lnTo>
                  <a:lnTo>
                    <a:pt x="10801350" y="918632"/>
                  </a:lnTo>
                  <a:close/>
                </a:path>
                <a:path w="10807700" h="1409700">
                  <a:moveTo>
                    <a:pt x="10807700" y="918632"/>
                  </a:moveTo>
                  <a:lnTo>
                    <a:pt x="10801350" y="918632"/>
                  </a:lnTo>
                  <a:lnTo>
                    <a:pt x="10801350" y="1040795"/>
                  </a:lnTo>
                  <a:lnTo>
                    <a:pt x="10807700" y="1040795"/>
                  </a:lnTo>
                  <a:lnTo>
                    <a:pt x="10807700" y="918632"/>
                  </a:lnTo>
                  <a:close/>
                </a:path>
                <a:path w="10807700" h="1409700">
                  <a:moveTo>
                    <a:pt x="10801350" y="1101876"/>
                  </a:moveTo>
                  <a:lnTo>
                    <a:pt x="10795000" y="1101876"/>
                  </a:lnTo>
                  <a:lnTo>
                    <a:pt x="10795000" y="1224038"/>
                  </a:lnTo>
                  <a:lnTo>
                    <a:pt x="10801350" y="1224038"/>
                  </a:lnTo>
                  <a:lnTo>
                    <a:pt x="10801350" y="1101876"/>
                  </a:lnTo>
                  <a:close/>
                </a:path>
                <a:path w="10807700" h="1409700">
                  <a:moveTo>
                    <a:pt x="10807700" y="1101876"/>
                  </a:moveTo>
                  <a:lnTo>
                    <a:pt x="10801350" y="1101876"/>
                  </a:lnTo>
                  <a:lnTo>
                    <a:pt x="10801350" y="1224038"/>
                  </a:lnTo>
                  <a:lnTo>
                    <a:pt x="10807700" y="1224038"/>
                  </a:lnTo>
                  <a:lnTo>
                    <a:pt x="10807700" y="1101876"/>
                  </a:lnTo>
                  <a:close/>
                </a:path>
                <a:path w="10807700" h="1409700">
                  <a:moveTo>
                    <a:pt x="10744200" y="1397000"/>
                  </a:moveTo>
                  <a:lnTo>
                    <a:pt x="10680623" y="1397000"/>
                  </a:lnTo>
                  <a:lnTo>
                    <a:pt x="10680623" y="1409700"/>
                  </a:lnTo>
                  <a:lnTo>
                    <a:pt x="10744200" y="1409700"/>
                  </a:lnTo>
                  <a:lnTo>
                    <a:pt x="10744200" y="1397000"/>
                  </a:lnTo>
                  <a:close/>
                </a:path>
                <a:path w="10807700" h="1409700">
                  <a:moveTo>
                    <a:pt x="10807700" y="1285119"/>
                  </a:moveTo>
                  <a:lnTo>
                    <a:pt x="10801350" y="1285119"/>
                  </a:lnTo>
                  <a:lnTo>
                    <a:pt x="10801350" y="1346200"/>
                  </a:lnTo>
                  <a:lnTo>
                    <a:pt x="10796858" y="1368445"/>
                  </a:lnTo>
                  <a:lnTo>
                    <a:pt x="10784609" y="1386611"/>
                  </a:lnTo>
                  <a:lnTo>
                    <a:pt x="10766443" y="1398858"/>
                  </a:lnTo>
                  <a:lnTo>
                    <a:pt x="10744200" y="1403350"/>
                  </a:lnTo>
                  <a:lnTo>
                    <a:pt x="10744200" y="1409700"/>
                  </a:lnTo>
                  <a:lnTo>
                    <a:pt x="10768914" y="1404709"/>
                  </a:lnTo>
                  <a:lnTo>
                    <a:pt x="10789099" y="1391101"/>
                  </a:lnTo>
                  <a:lnTo>
                    <a:pt x="10802709" y="1370917"/>
                  </a:lnTo>
                  <a:lnTo>
                    <a:pt x="10807700" y="1346200"/>
                  </a:lnTo>
                  <a:lnTo>
                    <a:pt x="10807700" y="1285119"/>
                  </a:lnTo>
                  <a:close/>
                </a:path>
                <a:path w="10807700" h="1409700">
                  <a:moveTo>
                    <a:pt x="10801350" y="1285119"/>
                  </a:moveTo>
                  <a:lnTo>
                    <a:pt x="10795000" y="1285119"/>
                  </a:lnTo>
                  <a:lnTo>
                    <a:pt x="10795000" y="1346200"/>
                  </a:lnTo>
                  <a:lnTo>
                    <a:pt x="10791007" y="1365973"/>
                  </a:lnTo>
                  <a:lnTo>
                    <a:pt x="10780120" y="1382121"/>
                  </a:lnTo>
                  <a:lnTo>
                    <a:pt x="10763972" y="1393007"/>
                  </a:lnTo>
                  <a:lnTo>
                    <a:pt x="10744200" y="1397000"/>
                  </a:lnTo>
                  <a:lnTo>
                    <a:pt x="10744200" y="1403350"/>
                  </a:lnTo>
                  <a:lnTo>
                    <a:pt x="10766443" y="1398858"/>
                  </a:lnTo>
                  <a:lnTo>
                    <a:pt x="10784609" y="1386611"/>
                  </a:lnTo>
                  <a:lnTo>
                    <a:pt x="10796858" y="1368445"/>
                  </a:lnTo>
                  <a:lnTo>
                    <a:pt x="10801350" y="1346200"/>
                  </a:lnTo>
                  <a:lnTo>
                    <a:pt x="10801350" y="1285119"/>
                  </a:lnTo>
                  <a:close/>
                </a:path>
                <a:path w="10807700" h="1409700">
                  <a:moveTo>
                    <a:pt x="10617047" y="1397000"/>
                  </a:moveTo>
                  <a:lnTo>
                    <a:pt x="10489895" y="1397000"/>
                  </a:lnTo>
                  <a:lnTo>
                    <a:pt x="10489895" y="1409700"/>
                  </a:lnTo>
                  <a:lnTo>
                    <a:pt x="10617047" y="1409700"/>
                  </a:lnTo>
                  <a:lnTo>
                    <a:pt x="10617047" y="1397000"/>
                  </a:lnTo>
                  <a:close/>
                </a:path>
                <a:path w="10807700" h="1409700">
                  <a:moveTo>
                    <a:pt x="10426319" y="1397000"/>
                  </a:moveTo>
                  <a:lnTo>
                    <a:pt x="10299166" y="1397000"/>
                  </a:lnTo>
                  <a:lnTo>
                    <a:pt x="10299166" y="1409700"/>
                  </a:lnTo>
                  <a:lnTo>
                    <a:pt x="10426319" y="1409700"/>
                  </a:lnTo>
                  <a:lnTo>
                    <a:pt x="10426319" y="1397000"/>
                  </a:lnTo>
                  <a:close/>
                </a:path>
                <a:path w="10807700" h="1409700">
                  <a:moveTo>
                    <a:pt x="10235590" y="1397000"/>
                  </a:moveTo>
                  <a:lnTo>
                    <a:pt x="10108438" y="1397000"/>
                  </a:lnTo>
                  <a:lnTo>
                    <a:pt x="10108438" y="1409700"/>
                  </a:lnTo>
                  <a:lnTo>
                    <a:pt x="10235590" y="1409700"/>
                  </a:lnTo>
                  <a:lnTo>
                    <a:pt x="10235590" y="1397000"/>
                  </a:lnTo>
                  <a:close/>
                </a:path>
                <a:path w="10807700" h="1409700">
                  <a:moveTo>
                    <a:pt x="10044874" y="1397000"/>
                  </a:moveTo>
                  <a:lnTo>
                    <a:pt x="9917722" y="1397000"/>
                  </a:lnTo>
                  <a:lnTo>
                    <a:pt x="9917722" y="1409700"/>
                  </a:lnTo>
                  <a:lnTo>
                    <a:pt x="10044874" y="1409700"/>
                  </a:lnTo>
                  <a:lnTo>
                    <a:pt x="10044874" y="1397000"/>
                  </a:lnTo>
                  <a:close/>
                </a:path>
                <a:path w="10807700" h="1409700">
                  <a:moveTo>
                    <a:pt x="9854145" y="1397000"/>
                  </a:moveTo>
                  <a:lnTo>
                    <a:pt x="9726993" y="1397000"/>
                  </a:lnTo>
                  <a:lnTo>
                    <a:pt x="9726993" y="1409700"/>
                  </a:lnTo>
                  <a:lnTo>
                    <a:pt x="9854145" y="1409700"/>
                  </a:lnTo>
                  <a:lnTo>
                    <a:pt x="9854145" y="1397000"/>
                  </a:lnTo>
                  <a:close/>
                </a:path>
                <a:path w="10807700" h="1409700">
                  <a:moveTo>
                    <a:pt x="9663417" y="1397000"/>
                  </a:moveTo>
                  <a:lnTo>
                    <a:pt x="9536264" y="1397000"/>
                  </a:lnTo>
                  <a:lnTo>
                    <a:pt x="9536264" y="1409700"/>
                  </a:lnTo>
                  <a:lnTo>
                    <a:pt x="9663417" y="1409700"/>
                  </a:lnTo>
                  <a:lnTo>
                    <a:pt x="9663417" y="1397000"/>
                  </a:lnTo>
                  <a:close/>
                </a:path>
                <a:path w="10807700" h="1409700">
                  <a:moveTo>
                    <a:pt x="9472688" y="1397000"/>
                  </a:moveTo>
                  <a:lnTo>
                    <a:pt x="9345536" y="1397000"/>
                  </a:lnTo>
                  <a:lnTo>
                    <a:pt x="9345536" y="1409700"/>
                  </a:lnTo>
                  <a:lnTo>
                    <a:pt x="9472688" y="1409700"/>
                  </a:lnTo>
                  <a:lnTo>
                    <a:pt x="9472688" y="1397000"/>
                  </a:lnTo>
                  <a:close/>
                </a:path>
                <a:path w="10807700" h="1409700">
                  <a:moveTo>
                    <a:pt x="9281960" y="1397000"/>
                  </a:moveTo>
                  <a:lnTo>
                    <a:pt x="9154807" y="1397000"/>
                  </a:lnTo>
                  <a:lnTo>
                    <a:pt x="9154807" y="1409700"/>
                  </a:lnTo>
                  <a:lnTo>
                    <a:pt x="9281960" y="1409700"/>
                  </a:lnTo>
                  <a:lnTo>
                    <a:pt x="9281960" y="1397000"/>
                  </a:lnTo>
                  <a:close/>
                </a:path>
                <a:path w="10807700" h="1409700">
                  <a:moveTo>
                    <a:pt x="9091231" y="1397000"/>
                  </a:moveTo>
                  <a:lnTo>
                    <a:pt x="8964079" y="1397000"/>
                  </a:lnTo>
                  <a:lnTo>
                    <a:pt x="8964079" y="1409700"/>
                  </a:lnTo>
                  <a:lnTo>
                    <a:pt x="9091231" y="1409700"/>
                  </a:lnTo>
                  <a:lnTo>
                    <a:pt x="9091231" y="1397000"/>
                  </a:lnTo>
                  <a:close/>
                </a:path>
                <a:path w="10807700" h="1409700">
                  <a:moveTo>
                    <a:pt x="8900502" y="1397000"/>
                  </a:moveTo>
                  <a:lnTo>
                    <a:pt x="8773350" y="1397000"/>
                  </a:lnTo>
                  <a:lnTo>
                    <a:pt x="8773350" y="1409700"/>
                  </a:lnTo>
                  <a:lnTo>
                    <a:pt x="8900502" y="1409700"/>
                  </a:lnTo>
                  <a:lnTo>
                    <a:pt x="8900502" y="1397000"/>
                  </a:lnTo>
                  <a:close/>
                </a:path>
                <a:path w="10807700" h="1409700">
                  <a:moveTo>
                    <a:pt x="8709787" y="1397000"/>
                  </a:moveTo>
                  <a:lnTo>
                    <a:pt x="8582634" y="1397000"/>
                  </a:lnTo>
                  <a:lnTo>
                    <a:pt x="8582634" y="1409700"/>
                  </a:lnTo>
                  <a:lnTo>
                    <a:pt x="8709787" y="1409700"/>
                  </a:lnTo>
                  <a:lnTo>
                    <a:pt x="8709787" y="1397000"/>
                  </a:lnTo>
                  <a:close/>
                </a:path>
                <a:path w="10807700" h="1409700">
                  <a:moveTo>
                    <a:pt x="8519058" y="1397000"/>
                  </a:moveTo>
                  <a:lnTo>
                    <a:pt x="8391906" y="1397000"/>
                  </a:lnTo>
                  <a:lnTo>
                    <a:pt x="8391906" y="1409700"/>
                  </a:lnTo>
                  <a:lnTo>
                    <a:pt x="8519058" y="1409700"/>
                  </a:lnTo>
                  <a:lnTo>
                    <a:pt x="8519058" y="1397000"/>
                  </a:lnTo>
                  <a:close/>
                </a:path>
                <a:path w="10807700" h="1409700">
                  <a:moveTo>
                    <a:pt x="8328329" y="1397000"/>
                  </a:moveTo>
                  <a:lnTo>
                    <a:pt x="8201177" y="1397000"/>
                  </a:lnTo>
                  <a:lnTo>
                    <a:pt x="8201177" y="1409700"/>
                  </a:lnTo>
                  <a:lnTo>
                    <a:pt x="8328329" y="1409700"/>
                  </a:lnTo>
                  <a:lnTo>
                    <a:pt x="8328329" y="1397000"/>
                  </a:lnTo>
                  <a:close/>
                </a:path>
                <a:path w="10807700" h="1409700">
                  <a:moveTo>
                    <a:pt x="8137601" y="1397000"/>
                  </a:moveTo>
                  <a:lnTo>
                    <a:pt x="8010448" y="1397000"/>
                  </a:lnTo>
                  <a:lnTo>
                    <a:pt x="8010448" y="1409700"/>
                  </a:lnTo>
                  <a:lnTo>
                    <a:pt x="8137601" y="1409700"/>
                  </a:lnTo>
                  <a:lnTo>
                    <a:pt x="8137601" y="1397000"/>
                  </a:lnTo>
                  <a:close/>
                </a:path>
                <a:path w="10807700" h="1409700">
                  <a:moveTo>
                    <a:pt x="7946872" y="1397000"/>
                  </a:moveTo>
                  <a:lnTo>
                    <a:pt x="7819720" y="1397000"/>
                  </a:lnTo>
                  <a:lnTo>
                    <a:pt x="7819720" y="1409700"/>
                  </a:lnTo>
                  <a:lnTo>
                    <a:pt x="7946872" y="1409700"/>
                  </a:lnTo>
                  <a:lnTo>
                    <a:pt x="7946872" y="1397000"/>
                  </a:lnTo>
                  <a:close/>
                </a:path>
                <a:path w="10807700" h="1409700">
                  <a:moveTo>
                    <a:pt x="7756144" y="1397000"/>
                  </a:moveTo>
                  <a:lnTo>
                    <a:pt x="7628991" y="1397000"/>
                  </a:lnTo>
                  <a:lnTo>
                    <a:pt x="7628991" y="1409700"/>
                  </a:lnTo>
                  <a:lnTo>
                    <a:pt x="7756144" y="1409700"/>
                  </a:lnTo>
                  <a:lnTo>
                    <a:pt x="7756144" y="1397000"/>
                  </a:lnTo>
                  <a:close/>
                </a:path>
                <a:path w="10807700" h="1409700">
                  <a:moveTo>
                    <a:pt x="7565415" y="1397000"/>
                  </a:moveTo>
                  <a:lnTo>
                    <a:pt x="7438275" y="1397000"/>
                  </a:lnTo>
                  <a:lnTo>
                    <a:pt x="7438275" y="1409700"/>
                  </a:lnTo>
                  <a:lnTo>
                    <a:pt x="7565415" y="1409700"/>
                  </a:lnTo>
                  <a:lnTo>
                    <a:pt x="7565415" y="1397000"/>
                  </a:lnTo>
                  <a:close/>
                </a:path>
                <a:path w="10807700" h="1409700">
                  <a:moveTo>
                    <a:pt x="7374699" y="1397000"/>
                  </a:moveTo>
                  <a:lnTo>
                    <a:pt x="7247547" y="1397000"/>
                  </a:lnTo>
                  <a:lnTo>
                    <a:pt x="7247547" y="1409700"/>
                  </a:lnTo>
                  <a:lnTo>
                    <a:pt x="7374699" y="1409700"/>
                  </a:lnTo>
                  <a:lnTo>
                    <a:pt x="7374699" y="1397000"/>
                  </a:lnTo>
                  <a:close/>
                </a:path>
                <a:path w="10807700" h="1409700">
                  <a:moveTo>
                    <a:pt x="7183970" y="1397000"/>
                  </a:moveTo>
                  <a:lnTo>
                    <a:pt x="7056818" y="1397000"/>
                  </a:lnTo>
                  <a:lnTo>
                    <a:pt x="7056818" y="1409700"/>
                  </a:lnTo>
                  <a:lnTo>
                    <a:pt x="7183970" y="1409700"/>
                  </a:lnTo>
                  <a:lnTo>
                    <a:pt x="7183970" y="1397000"/>
                  </a:lnTo>
                  <a:close/>
                </a:path>
                <a:path w="10807700" h="1409700">
                  <a:moveTo>
                    <a:pt x="6993242" y="1397000"/>
                  </a:moveTo>
                  <a:lnTo>
                    <a:pt x="6866089" y="1397000"/>
                  </a:lnTo>
                  <a:lnTo>
                    <a:pt x="6866089" y="1409700"/>
                  </a:lnTo>
                  <a:lnTo>
                    <a:pt x="6993242" y="1409700"/>
                  </a:lnTo>
                  <a:lnTo>
                    <a:pt x="6993242" y="1397000"/>
                  </a:lnTo>
                  <a:close/>
                </a:path>
                <a:path w="10807700" h="1409700">
                  <a:moveTo>
                    <a:pt x="6802513" y="1397000"/>
                  </a:moveTo>
                  <a:lnTo>
                    <a:pt x="6675361" y="1397000"/>
                  </a:lnTo>
                  <a:lnTo>
                    <a:pt x="6675361" y="1409700"/>
                  </a:lnTo>
                  <a:lnTo>
                    <a:pt x="6802513" y="1409700"/>
                  </a:lnTo>
                  <a:lnTo>
                    <a:pt x="6802513" y="1397000"/>
                  </a:lnTo>
                  <a:close/>
                </a:path>
                <a:path w="10807700" h="1409700">
                  <a:moveTo>
                    <a:pt x="6611785" y="1397000"/>
                  </a:moveTo>
                  <a:lnTo>
                    <a:pt x="6484632" y="1397000"/>
                  </a:lnTo>
                  <a:lnTo>
                    <a:pt x="6484632" y="1409700"/>
                  </a:lnTo>
                  <a:lnTo>
                    <a:pt x="6611785" y="1409700"/>
                  </a:lnTo>
                  <a:lnTo>
                    <a:pt x="6611785" y="1397000"/>
                  </a:lnTo>
                  <a:close/>
                </a:path>
                <a:path w="10807700" h="1409700">
                  <a:moveTo>
                    <a:pt x="6421056" y="1397000"/>
                  </a:moveTo>
                  <a:lnTo>
                    <a:pt x="6293904" y="1397000"/>
                  </a:lnTo>
                  <a:lnTo>
                    <a:pt x="6293904" y="1409700"/>
                  </a:lnTo>
                  <a:lnTo>
                    <a:pt x="6421056" y="1409700"/>
                  </a:lnTo>
                  <a:lnTo>
                    <a:pt x="6421056" y="1397000"/>
                  </a:lnTo>
                  <a:close/>
                </a:path>
                <a:path w="10807700" h="1409700">
                  <a:moveTo>
                    <a:pt x="6230327" y="1397000"/>
                  </a:moveTo>
                  <a:lnTo>
                    <a:pt x="6103188" y="1397000"/>
                  </a:lnTo>
                  <a:lnTo>
                    <a:pt x="6103188" y="1409700"/>
                  </a:lnTo>
                  <a:lnTo>
                    <a:pt x="6230327" y="1409700"/>
                  </a:lnTo>
                  <a:lnTo>
                    <a:pt x="6230327" y="1397000"/>
                  </a:lnTo>
                  <a:close/>
                </a:path>
                <a:path w="10807700" h="1409700">
                  <a:moveTo>
                    <a:pt x="6039612" y="1397000"/>
                  </a:moveTo>
                  <a:lnTo>
                    <a:pt x="5912459" y="1397000"/>
                  </a:lnTo>
                  <a:lnTo>
                    <a:pt x="5912459" y="1409700"/>
                  </a:lnTo>
                  <a:lnTo>
                    <a:pt x="6039612" y="1409700"/>
                  </a:lnTo>
                  <a:lnTo>
                    <a:pt x="6039612" y="1397000"/>
                  </a:lnTo>
                  <a:close/>
                </a:path>
                <a:path w="10807700" h="1409700">
                  <a:moveTo>
                    <a:pt x="5848883" y="1397000"/>
                  </a:moveTo>
                  <a:lnTo>
                    <a:pt x="5721731" y="1397000"/>
                  </a:lnTo>
                  <a:lnTo>
                    <a:pt x="5721731" y="1409700"/>
                  </a:lnTo>
                  <a:lnTo>
                    <a:pt x="5848883" y="1409700"/>
                  </a:lnTo>
                  <a:lnTo>
                    <a:pt x="5848883" y="1397000"/>
                  </a:lnTo>
                  <a:close/>
                </a:path>
                <a:path w="10807700" h="1409700">
                  <a:moveTo>
                    <a:pt x="5658154" y="1397000"/>
                  </a:moveTo>
                  <a:lnTo>
                    <a:pt x="5531002" y="1397000"/>
                  </a:lnTo>
                  <a:lnTo>
                    <a:pt x="5531002" y="1409700"/>
                  </a:lnTo>
                  <a:lnTo>
                    <a:pt x="5658154" y="1409700"/>
                  </a:lnTo>
                  <a:lnTo>
                    <a:pt x="5658154" y="1397000"/>
                  </a:lnTo>
                  <a:close/>
                </a:path>
                <a:path w="10807700" h="1409700">
                  <a:moveTo>
                    <a:pt x="5467426" y="1397000"/>
                  </a:moveTo>
                  <a:lnTo>
                    <a:pt x="5340273" y="1397000"/>
                  </a:lnTo>
                  <a:lnTo>
                    <a:pt x="5340273" y="1409700"/>
                  </a:lnTo>
                  <a:lnTo>
                    <a:pt x="5467426" y="1409700"/>
                  </a:lnTo>
                  <a:lnTo>
                    <a:pt x="5467426" y="1397000"/>
                  </a:lnTo>
                  <a:close/>
                </a:path>
                <a:path w="10807700" h="1409700">
                  <a:moveTo>
                    <a:pt x="5276697" y="1397000"/>
                  </a:moveTo>
                  <a:lnTo>
                    <a:pt x="5149545" y="1397000"/>
                  </a:lnTo>
                  <a:lnTo>
                    <a:pt x="5149545" y="1409700"/>
                  </a:lnTo>
                  <a:lnTo>
                    <a:pt x="5276697" y="1409700"/>
                  </a:lnTo>
                  <a:lnTo>
                    <a:pt x="5276697" y="1397000"/>
                  </a:lnTo>
                  <a:close/>
                </a:path>
                <a:path w="10807700" h="1409700">
                  <a:moveTo>
                    <a:pt x="5085969" y="1397000"/>
                  </a:moveTo>
                  <a:lnTo>
                    <a:pt x="4958816" y="1397000"/>
                  </a:lnTo>
                  <a:lnTo>
                    <a:pt x="4958816" y="1409700"/>
                  </a:lnTo>
                  <a:lnTo>
                    <a:pt x="5085969" y="1409700"/>
                  </a:lnTo>
                  <a:lnTo>
                    <a:pt x="5085969" y="1397000"/>
                  </a:lnTo>
                  <a:close/>
                </a:path>
                <a:path w="10807700" h="1409700">
                  <a:moveTo>
                    <a:pt x="4895240" y="1397000"/>
                  </a:moveTo>
                  <a:lnTo>
                    <a:pt x="4768100" y="1397000"/>
                  </a:lnTo>
                  <a:lnTo>
                    <a:pt x="4768100" y="1409700"/>
                  </a:lnTo>
                  <a:lnTo>
                    <a:pt x="4895240" y="1409700"/>
                  </a:lnTo>
                  <a:lnTo>
                    <a:pt x="4895240" y="1397000"/>
                  </a:lnTo>
                  <a:close/>
                </a:path>
                <a:path w="10807700" h="1409700">
                  <a:moveTo>
                    <a:pt x="4704524" y="1397000"/>
                  </a:moveTo>
                  <a:lnTo>
                    <a:pt x="4577372" y="1397000"/>
                  </a:lnTo>
                  <a:lnTo>
                    <a:pt x="4577372" y="1409700"/>
                  </a:lnTo>
                  <a:lnTo>
                    <a:pt x="4704524" y="1409700"/>
                  </a:lnTo>
                  <a:lnTo>
                    <a:pt x="4704524" y="1397000"/>
                  </a:lnTo>
                  <a:close/>
                </a:path>
                <a:path w="10807700" h="1409700">
                  <a:moveTo>
                    <a:pt x="4513795" y="1397000"/>
                  </a:moveTo>
                  <a:lnTo>
                    <a:pt x="4386643" y="1397000"/>
                  </a:lnTo>
                  <a:lnTo>
                    <a:pt x="4386643" y="1409700"/>
                  </a:lnTo>
                  <a:lnTo>
                    <a:pt x="4513795" y="1409700"/>
                  </a:lnTo>
                  <a:lnTo>
                    <a:pt x="4513795" y="1397000"/>
                  </a:lnTo>
                  <a:close/>
                </a:path>
                <a:path w="10807700" h="1409700">
                  <a:moveTo>
                    <a:pt x="4323067" y="1397000"/>
                  </a:moveTo>
                  <a:lnTo>
                    <a:pt x="4195914" y="1397000"/>
                  </a:lnTo>
                  <a:lnTo>
                    <a:pt x="4195914" y="1409700"/>
                  </a:lnTo>
                  <a:lnTo>
                    <a:pt x="4323067" y="1409700"/>
                  </a:lnTo>
                  <a:lnTo>
                    <a:pt x="4323067" y="1397000"/>
                  </a:lnTo>
                  <a:close/>
                </a:path>
                <a:path w="10807700" h="1409700">
                  <a:moveTo>
                    <a:pt x="4132338" y="1397000"/>
                  </a:moveTo>
                  <a:lnTo>
                    <a:pt x="4005186" y="1397000"/>
                  </a:lnTo>
                  <a:lnTo>
                    <a:pt x="4005186" y="1409700"/>
                  </a:lnTo>
                  <a:lnTo>
                    <a:pt x="4132338" y="1409700"/>
                  </a:lnTo>
                  <a:lnTo>
                    <a:pt x="4132338" y="1397000"/>
                  </a:lnTo>
                  <a:close/>
                </a:path>
                <a:path w="10807700" h="1409700">
                  <a:moveTo>
                    <a:pt x="3941610" y="1397000"/>
                  </a:moveTo>
                  <a:lnTo>
                    <a:pt x="3814457" y="1397000"/>
                  </a:lnTo>
                  <a:lnTo>
                    <a:pt x="3814457" y="1409700"/>
                  </a:lnTo>
                  <a:lnTo>
                    <a:pt x="3941610" y="1409700"/>
                  </a:lnTo>
                  <a:lnTo>
                    <a:pt x="3941610" y="1397000"/>
                  </a:lnTo>
                  <a:close/>
                </a:path>
                <a:path w="10807700" h="1409700">
                  <a:moveTo>
                    <a:pt x="3750881" y="1397000"/>
                  </a:moveTo>
                  <a:lnTo>
                    <a:pt x="3623729" y="1397000"/>
                  </a:lnTo>
                  <a:lnTo>
                    <a:pt x="3623729" y="1409700"/>
                  </a:lnTo>
                  <a:lnTo>
                    <a:pt x="3750881" y="1409700"/>
                  </a:lnTo>
                  <a:lnTo>
                    <a:pt x="3750881" y="1397000"/>
                  </a:lnTo>
                  <a:close/>
                </a:path>
                <a:path w="10807700" h="1409700">
                  <a:moveTo>
                    <a:pt x="3560152" y="1397000"/>
                  </a:moveTo>
                  <a:lnTo>
                    <a:pt x="3433000" y="1397000"/>
                  </a:lnTo>
                  <a:lnTo>
                    <a:pt x="3433000" y="1409700"/>
                  </a:lnTo>
                  <a:lnTo>
                    <a:pt x="3560152" y="1409700"/>
                  </a:lnTo>
                  <a:lnTo>
                    <a:pt x="3560152" y="1397000"/>
                  </a:lnTo>
                  <a:close/>
                </a:path>
                <a:path w="10807700" h="1409700">
                  <a:moveTo>
                    <a:pt x="3369437" y="1397000"/>
                  </a:moveTo>
                  <a:lnTo>
                    <a:pt x="3242284" y="1397000"/>
                  </a:lnTo>
                  <a:lnTo>
                    <a:pt x="3242284" y="1409700"/>
                  </a:lnTo>
                  <a:lnTo>
                    <a:pt x="3369437" y="1409700"/>
                  </a:lnTo>
                  <a:lnTo>
                    <a:pt x="3369437" y="1397000"/>
                  </a:lnTo>
                  <a:close/>
                </a:path>
                <a:path w="10807700" h="1409700">
                  <a:moveTo>
                    <a:pt x="3178708" y="1397000"/>
                  </a:moveTo>
                  <a:lnTo>
                    <a:pt x="3051556" y="1397000"/>
                  </a:lnTo>
                  <a:lnTo>
                    <a:pt x="3051556" y="1409700"/>
                  </a:lnTo>
                  <a:lnTo>
                    <a:pt x="3178708" y="1409700"/>
                  </a:lnTo>
                  <a:lnTo>
                    <a:pt x="3178708" y="1397000"/>
                  </a:lnTo>
                  <a:close/>
                </a:path>
                <a:path w="10807700" h="1409700">
                  <a:moveTo>
                    <a:pt x="2987979" y="1397000"/>
                  </a:moveTo>
                  <a:lnTo>
                    <a:pt x="2860827" y="1397000"/>
                  </a:lnTo>
                  <a:lnTo>
                    <a:pt x="2860827" y="1409700"/>
                  </a:lnTo>
                  <a:lnTo>
                    <a:pt x="2987979" y="1409700"/>
                  </a:lnTo>
                  <a:lnTo>
                    <a:pt x="2987979" y="1397000"/>
                  </a:lnTo>
                  <a:close/>
                </a:path>
                <a:path w="10807700" h="1409700">
                  <a:moveTo>
                    <a:pt x="2797251" y="1397000"/>
                  </a:moveTo>
                  <a:lnTo>
                    <a:pt x="2670098" y="1397000"/>
                  </a:lnTo>
                  <a:lnTo>
                    <a:pt x="2670098" y="1409700"/>
                  </a:lnTo>
                  <a:lnTo>
                    <a:pt x="2797251" y="1409700"/>
                  </a:lnTo>
                  <a:lnTo>
                    <a:pt x="2797251" y="1397000"/>
                  </a:lnTo>
                  <a:close/>
                </a:path>
                <a:path w="10807700" h="1409700">
                  <a:moveTo>
                    <a:pt x="2606522" y="1397000"/>
                  </a:moveTo>
                  <a:lnTo>
                    <a:pt x="2479370" y="1397000"/>
                  </a:lnTo>
                  <a:lnTo>
                    <a:pt x="2479370" y="1409700"/>
                  </a:lnTo>
                  <a:lnTo>
                    <a:pt x="2606522" y="1409700"/>
                  </a:lnTo>
                  <a:lnTo>
                    <a:pt x="2606522" y="1397000"/>
                  </a:lnTo>
                  <a:close/>
                </a:path>
                <a:path w="10807700" h="1409700">
                  <a:moveTo>
                    <a:pt x="2415794" y="1397000"/>
                  </a:moveTo>
                  <a:lnTo>
                    <a:pt x="2288641" y="1397000"/>
                  </a:lnTo>
                  <a:lnTo>
                    <a:pt x="2288641" y="1409700"/>
                  </a:lnTo>
                  <a:lnTo>
                    <a:pt x="2415794" y="1409700"/>
                  </a:lnTo>
                  <a:lnTo>
                    <a:pt x="2415794" y="1397000"/>
                  </a:lnTo>
                  <a:close/>
                </a:path>
                <a:path w="10807700" h="1409700">
                  <a:moveTo>
                    <a:pt x="2225065" y="1397000"/>
                  </a:moveTo>
                  <a:lnTo>
                    <a:pt x="2097913" y="1397000"/>
                  </a:lnTo>
                  <a:lnTo>
                    <a:pt x="2097913" y="1409700"/>
                  </a:lnTo>
                  <a:lnTo>
                    <a:pt x="2225065" y="1409700"/>
                  </a:lnTo>
                  <a:lnTo>
                    <a:pt x="2225065" y="1397000"/>
                  </a:lnTo>
                  <a:close/>
                </a:path>
                <a:path w="10807700" h="1409700">
                  <a:moveTo>
                    <a:pt x="2034336" y="1397000"/>
                  </a:moveTo>
                  <a:lnTo>
                    <a:pt x="1907184" y="1397000"/>
                  </a:lnTo>
                  <a:lnTo>
                    <a:pt x="1907184" y="1409700"/>
                  </a:lnTo>
                  <a:lnTo>
                    <a:pt x="2034336" y="1409700"/>
                  </a:lnTo>
                  <a:lnTo>
                    <a:pt x="2034336" y="1397000"/>
                  </a:lnTo>
                  <a:close/>
                </a:path>
                <a:path w="10807700" h="1409700">
                  <a:moveTo>
                    <a:pt x="1843608" y="1397000"/>
                  </a:moveTo>
                  <a:lnTo>
                    <a:pt x="1716468" y="1397000"/>
                  </a:lnTo>
                  <a:lnTo>
                    <a:pt x="1716468" y="1409700"/>
                  </a:lnTo>
                  <a:lnTo>
                    <a:pt x="1843608" y="1409700"/>
                  </a:lnTo>
                  <a:lnTo>
                    <a:pt x="1843608" y="1397000"/>
                  </a:lnTo>
                  <a:close/>
                </a:path>
                <a:path w="10807700" h="1409700">
                  <a:moveTo>
                    <a:pt x="1652892" y="1397000"/>
                  </a:moveTo>
                  <a:lnTo>
                    <a:pt x="1525739" y="1397000"/>
                  </a:lnTo>
                  <a:lnTo>
                    <a:pt x="1525739" y="1409700"/>
                  </a:lnTo>
                  <a:lnTo>
                    <a:pt x="1652892" y="1409700"/>
                  </a:lnTo>
                  <a:lnTo>
                    <a:pt x="1652892" y="1397000"/>
                  </a:lnTo>
                  <a:close/>
                </a:path>
                <a:path w="10807700" h="1409700">
                  <a:moveTo>
                    <a:pt x="1462163" y="1397000"/>
                  </a:moveTo>
                  <a:lnTo>
                    <a:pt x="1335011" y="1397000"/>
                  </a:lnTo>
                  <a:lnTo>
                    <a:pt x="1335011" y="1409700"/>
                  </a:lnTo>
                  <a:lnTo>
                    <a:pt x="1462163" y="1409700"/>
                  </a:lnTo>
                  <a:lnTo>
                    <a:pt x="1462163" y="1397000"/>
                  </a:lnTo>
                  <a:close/>
                </a:path>
                <a:path w="10807700" h="1409700">
                  <a:moveTo>
                    <a:pt x="1271435" y="1397000"/>
                  </a:moveTo>
                  <a:lnTo>
                    <a:pt x="1144281" y="1397000"/>
                  </a:lnTo>
                  <a:lnTo>
                    <a:pt x="1144281" y="1409700"/>
                  </a:lnTo>
                  <a:lnTo>
                    <a:pt x="1271435" y="1409700"/>
                  </a:lnTo>
                  <a:lnTo>
                    <a:pt x="1271435" y="1397000"/>
                  </a:lnTo>
                  <a:close/>
                </a:path>
                <a:path w="10807700" h="1409700">
                  <a:moveTo>
                    <a:pt x="1080706" y="1397000"/>
                  </a:moveTo>
                  <a:lnTo>
                    <a:pt x="953554" y="1397000"/>
                  </a:lnTo>
                  <a:lnTo>
                    <a:pt x="953554" y="1409700"/>
                  </a:lnTo>
                  <a:lnTo>
                    <a:pt x="1080706" y="1409700"/>
                  </a:lnTo>
                  <a:lnTo>
                    <a:pt x="1080706" y="1397000"/>
                  </a:lnTo>
                  <a:close/>
                </a:path>
                <a:path w="10807700" h="1409700">
                  <a:moveTo>
                    <a:pt x="889979" y="1397000"/>
                  </a:moveTo>
                  <a:lnTo>
                    <a:pt x="762826" y="1397000"/>
                  </a:lnTo>
                  <a:lnTo>
                    <a:pt x="762826" y="1409700"/>
                  </a:lnTo>
                  <a:lnTo>
                    <a:pt x="889979" y="1409700"/>
                  </a:lnTo>
                  <a:lnTo>
                    <a:pt x="889979" y="1397000"/>
                  </a:lnTo>
                  <a:close/>
                </a:path>
                <a:path w="10807700" h="1409700">
                  <a:moveTo>
                    <a:pt x="699251" y="1397000"/>
                  </a:moveTo>
                  <a:lnTo>
                    <a:pt x="572100" y="1397000"/>
                  </a:lnTo>
                  <a:lnTo>
                    <a:pt x="572100" y="1409700"/>
                  </a:lnTo>
                  <a:lnTo>
                    <a:pt x="699251" y="1409700"/>
                  </a:lnTo>
                  <a:lnTo>
                    <a:pt x="699251" y="1397000"/>
                  </a:lnTo>
                  <a:close/>
                </a:path>
                <a:path w="10807700" h="1409700">
                  <a:moveTo>
                    <a:pt x="508524" y="1397000"/>
                  </a:moveTo>
                  <a:lnTo>
                    <a:pt x="381373" y="1397000"/>
                  </a:lnTo>
                  <a:lnTo>
                    <a:pt x="381373" y="1409700"/>
                  </a:lnTo>
                  <a:lnTo>
                    <a:pt x="508524" y="1409700"/>
                  </a:lnTo>
                  <a:lnTo>
                    <a:pt x="508524" y="1397000"/>
                  </a:lnTo>
                  <a:close/>
                </a:path>
                <a:path w="10807700" h="1409700">
                  <a:moveTo>
                    <a:pt x="317797" y="1397000"/>
                  </a:moveTo>
                  <a:lnTo>
                    <a:pt x="190646" y="1397000"/>
                  </a:lnTo>
                  <a:lnTo>
                    <a:pt x="190646" y="1409700"/>
                  </a:lnTo>
                  <a:lnTo>
                    <a:pt x="317797" y="1409700"/>
                  </a:lnTo>
                  <a:lnTo>
                    <a:pt x="317797" y="1397000"/>
                  </a:lnTo>
                  <a:close/>
                </a:path>
              </a:pathLst>
            </a:custGeom>
            <a:solidFill>
              <a:srgbClr val="9747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461000" y="431799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85239" y="363039"/>
                </a:moveTo>
                <a:lnTo>
                  <a:pt x="179659" y="371441"/>
                </a:lnTo>
                <a:lnTo>
                  <a:pt x="177799" y="380999"/>
                </a:lnTo>
                <a:lnTo>
                  <a:pt x="179659" y="390558"/>
                </a:lnTo>
                <a:lnTo>
                  <a:pt x="185239" y="398960"/>
                </a:lnTo>
                <a:lnTo>
                  <a:pt x="193641" y="404540"/>
                </a:lnTo>
                <a:lnTo>
                  <a:pt x="203200" y="406400"/>
                </a:lnTo>
                <a:lnTo>
                  <a:pt x="212758" y="404540"/>
                </a:lnTo>
                <a:lnTo>
                  <a:pt x="221160" y="398960"/>
                </a:lnTo>
                <a:lnTo>
                  <a:pt x="185239" y="363039"/>
                </a:lnTo>
                <a:close/>
              </a:path>
              <a:path w="406400" h="406400">
                <a:moveTo>
                  <a:pt x="345079" y="203200"/>
                </a:moveTo>
                <a:lnTo>
                  <a:pt x="185239" y="363039"/>
                </a:lnTo>
                <a:lnTo>
                  <a:pt x="221160" y="398960"/>
                </a:lnTo>
                <a:lnTo>
                  <a:pt x="391520" y="228600"/>
                </a:lnTo>
                <a:lnTo>
                  <a:pt x="381000" y="228600"/>
                </a:lnTo>
                <a:lnTo>
                  <a:pt x="381000" y="221160"/>
                </a:lnTo>
                <a:lnTo>
                  <a:pt x="363039" y="221160"/>
                </a:lnTo>
                <a:lnTo>
                  <a:pt x="345079" y="203200"/>
                </a:lnTo>
                <a:close/>
              </a:path>
              <a:path w="406400" h="406400">
                <a:moveTo>
                  <a:pt x="25400" y="177800"/>
                </a:moveTo>
                <a:lnTo>
                  <a:pt x="15513" y="179796"/>
                </a:lnTo>
                <a:lnTo>
                  <a:pt x="7439" y="185239"/>
                </a:lnTo>
                <a:lnTo>
                  <a:pt x="1996" y="193313"/>
                </a:lnTo>
                <a:lnTo>
                  <a:pt x="0" y="203200"/>
                </a:lnTo>
                <a:lnTo>
                  <a:pt x="1996" y="213086"/>
                </a:lnTo>
                <a:lnTo>
                  <a:pt x="7439" y="221160"/>
                </a:lnTo>
                <a:lnTo>
                  <a:pt x="15513" y="226604"/>
                </a:lnTo>
                <a:lnTo>
                  <a:pt x="25400" y="228600"/>
                </a:lnTo>
                <a:lnTo>
                  <a:pt x="25400" y="177800"/>
                </a:lnTo>
                <a:close/>
              </a:path>
              <a:path w="406400" h="406400">
                <a:moveTo>
                  <a:pt x="319679" y="177800"/>
                </a:moveTo>
                <a:lnTo>
                  <a:pt x="25400" y="177800"/>
                </a:lnTo>
                <a:lnTo>
                  <a:pt x="25400" y="228600"/>
                </a:lnTo>
                <a:lnTo>
                  <a:pt x="319679" y="228600"/>
                </a:lnTo>
                <a:lnTo>
                  <a:pt x="345078" y="203199"/>
                </a:lnTo>
                <a:lnTo>
                  <a:pt x="319679" y="177800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81000" y="228600"/>
                </a:lnTo>
                <a:lnTo>
                  <a:pt x="391520" y="228600"/>
                </a:lnTo>
                <a:lnTo>
                  <a:pt x="39896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63039" y="185239"/>
                </a:moveTo>
                <a:lnTo>
                  <a:pt x="345079" y="203200"/>
                </a:lnTo>
                <a:lnTo>
                  <a:pt x="363039" y="221160"/>
                </a:lnTo>
                <a:lnTo>
                  <a:pt x="380999" y="203199"/>
                </a:lnTo>
                <a:lnTo>
                  <a:pt x="363039" y="185239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63039" y="221160"/>
                </a:lnTo>
                <a:lnTo>
                  <a:pt x="38100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98960" y="185239"/>
                </a:moveTo>
                <a:lnTo>
                  <a:pt x="381000" y="203200"/>
                </a:lnTo>
                <a:lnTo>
                  <a:pt x="398960" y="221160"/>
                </a:lnTo>
                <a:lnTo>
                  <a:pt x="404540" y="212757"/>
                </a:lnTo>
                <a:lnTo>
                  <a:pt x="406400" y="203199"/>
                </a:lnTo>
                <a:lnTo>
                  <a:pt x="404540" y="193642"/>
                </a:lnTo>
                <a:lnTo>
                  <a:pt x="398960" y="185239"/>
                </a:lnTo>
                <a:close/>
              </a:path>
              <a:path w="406400" h="406400">
                <a:moveTo>
                  <a:pt x="381000" y="185239"/>
                </a:moveTo>
                <a:lnTo>
                  <a:pt x="363039" y="185239"/>
                </a:lnTo>
                <a:lnTo>
                  <a:pt x="381000" y="203200"/>
                </a:lnTo>
                <a:lnTo>
                  <a:pt x="381000" y="185239"/>
                </a:lnTo>
                <a:close/>
              </a:path>
              <a:path w="406400" h="406400">
                <a:moveTo>
                  <a:pt x="391520" y="177800"/>
                </a:moveTo>
                <a:lnTo>
                  <a:pt x="381000" y="177800"/>
                </a:lnTo>
                <a:lnTo>
                  <a:pt x="381000" y="203200"/>
                </a:lnTo>
                <a:lnTo>
                  <a:pt x="398960" y="185239"/>
                </a:lnTo>
                <a:lnTo>
                  <a:pt x="391520" y="177800"/>
                </a:lnTo>
                <a:close/>
              </a:path>
              <a:path w="406400" h="406400">
                <a:moveTo>
                  <a:pt x="221160" y="7439"/>
                </a:moveTo>
                <a:lnTo>
                  <a:pt x="185239" y="43360"/>
                </a:lnTo>
                <a:lnTo>
                  <a:pt x="345079" y="203199"/>
                </a:lnTo>
                <a:lnTo>
                  <a:pt x="363039" y="185239"/>
                </a:lnTo>
                <a:lnTo>
                  <a:pt x="381000" y="185239"/>
                </a:lnTo>
                <a:lnTo>
                  <a:pt x="381000" y="177800"/>
                </a:lnTo>
                <a:lnTo>
                  <a:pt x="391520" y="177800"/>
                </a:lnTo>
                <a:lnTo>
                  <a:pt x="221160" y="7439"/>
                </a:lnTo>
                <a:close/>
              </a:path>
              <a:path w="406400" h="406400">
                <a:moveTo>
                  <a:pt x="203200" y="0"/>
                </a:moveTo>
                <a:lnTo>
                  <a:pt x="193641" y="1859"/>
                </a:lnTo>
                <a:lnTo>
                  <a:pt x="185239" y="7439"/>
                </a:lnTo>
                <a:lnTo>
                  <a:pt x="179659" y="15842"/>
                </a:lnTo>
                <a:lnTo>
                  <a:pt x="177799" y="25399"/>
                </a:lnTo>
                <a:lnTo>
                  <a:pt x="179659" y="34957"/>
                </a:lnTo>
                <a:lnTo>
                  <a:pt x="185239" y="43360"/>
                </a:lnTo>
                <a:lnTo>
                  <a:pt x="221160" y="7439"/>
                </a:lnTo>
                <a:lnTo>
                  <a:pt x="212758" y="1859"/>
                </a:lnTo>
                <a:lnTo>
                  <a:pt x="20320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6223000" cy="1257300"/>
            <a:chOff x="0" y="0"/>
            <a:chExt cx="6223000" cy="1257300"/>
          </a:xfrm>
        </p:grpSpPr>
        <p:sp>
          <p:nvSpPr>
            <p:cNvPr id="4" name="object 4" descr=""/>
            <p:cNvSpPr/>
            <p:nvPr/>
          </p:nvSpPr>
          <p:spPr>
            <a:xfrm>
              <a:off x="4182362" y="418287"/>
              <a:ext cx="1156970" cy="414655"/>
            </a:xfrm>
            <a:custGeom>
              <a:avLst/>
              <a:gdLst/>
              <a:ahLst/>
              <a:cxnLst/>
              <a:rect l="l" t="t" r="r" b="b"/>
              <a:pathLst>
                <a:path w="1156970" h="414655">
                  <a:moveTo>
                    <a:pt x="84734" y="0"/>
                  </a:moveTo>
                  <a:lnTo>
                    <a:pt x="0" y="0"/>
                  </a:lnTo>
                  <a:lnTo>
                    <a:pt x="0" y="407212"/>
                  </a:lnTo>
                  <a:lnTo>
                    <a:pt x="57302" y="407212"/>
                  </a:lnTo>
                  <a:lnTo>
                    <a:pt x="57302" y="59131"/>
                  </a:lnTo>
                  <a:lnTo>
                    <a:pt x="116382" y="59131"/>
                  </a:lnTo>
                  <a:lnTo>
                    <a:pt x="84734" y="0"/>
                  </a:lnTo>
                  <a:close/>
                </a:path>
                <a:path w="1156970" h="414655">
                  <a:moveTo>
                    <a:pt x="116382" y="59131"/>
                  </a:moveTo>
                  <a:lnTo>
                    <a:pt x="57302" y="59131"/>
                  </a:lnTo>
                  <a:lnTo>
                    <a:pt x="243230" y="407212"/>
                  </a:lnTo>
                  <a:lnTo>
                    <a:pt x="327355" y="407212"/>
                  </a:lnTo>
                  <a:lnTo>
                    <a:pt x="327355" y="346252"/>
                  </a:lnTo>
                  <a:lnTo>
                    <a:pt x="270052" y="346252"/>
                  </a:lnTo>
                  <a:lnTo>
                    <a:pt x="116382" y="59131"/>
                  </a:lnTo>
                  <a:close/>
                </a:path>
                <a:path w="1156970" h="414655">
                  <a:moveTo>
                    <a:pt x="327355" y="0"/>
                  </a:moveTo>
                  <a:lnTo>
                    <a:pt x="270052" y="0"/>
                  </a:lnTo>
                  <a:lnTo>
                    <a:pt x="270052" y="346252"/>
                  </a:lnTo>
                  <a:lnTo>
                    <a:pt x="327355" y="346252"/>
                  </a:lnTo>
                  <a:lnTo>
                    <a:pt x="327355" y="0"/>
                  </a:lnTo>
                  <a:close/>
                </a:path>
                <a:path w="1156970" h="414655">
                  <a:moveTo>
                    <a:pt x="544038" y="99974"/>
                  </a:moveTo>
                  <a:lnTo>
                    <a:pt x="504567" y="104851"/>
                  </a:lnTo>
                  <a:lnTo>
                    <a:pt x="469057" y="119481"/>
                  </a:lnTo>
                  <a:lnTo>
                    <a:pt x="427224" y="157086"/>
                  </a:lnTo>
                  <a:lnTo>
                    <a:pt x="408097" y="191947"/>
                  </a:lnTo>
                  <a:lnTo>
                    <a:pt x="398344" y="233400"/>
                  </a:lnTo>
                  <a:lnTo>
                    <a:pt x="397125" y="256641"/>
                  </a:lnTo>
                  <a:lnTo>
                    <a:pt x="398191" y="278358"/>
                  </a:lnTo>
                  <a:lnTo>
                    <a:pt x="406726" y="318592"/>
                  </a:lnTo>
                  <a:lnTo>
                    <a:pt x="423985" y="353911"/>
                  </a:lnTo>
                  <a:lnTo>
                    <a:pt x="464790" y="393801"/>
                  </a:lnTo>
                  <a:lnTo>
                    <a:pt x="501366" y="409346"/>
                  </a:lnTo>
                  <a:lnTo>
                    <a:pt x="545257" y="414528"/>
                  </a:lnTo>
                  <a:lnTo>
                    <a:pt x="565831" y="413461"/>
                  </a:lnTo>
                  <a:lnTo>
                    <a:pt x="618409" y="397459"/>
                  </a:lnTo>
                  <a:lnTo>
                    <a:pt x="653664" y="369417"/>
                  </a:lnTo>
                  <a:lnTo>
                    <a:pt x="545257" y="369417"/>
                  </a:lnTo>
                  <a:lnTo>
                    <a:pt x="535923" y="368884"/>
                  </a:lnTo>
                  <a:lnTo>
                    <a:pt x="495308" y="355511"/>
                  </a:lnTo>
                  <a:lnTo>
                    <a:pt x="461704" y="317830"/>
                  </a:lnTo>
                  <a:lnTo>
                    <a:pt x="451989" y="270052"/>
                  </a:lnTo>
                  <a:lnTo>
                    <a:pt x="684856" y="270052"/>
                  </a:lnTo>
                  <a:lnTo>
                    <a:pt x="685389" y="254012"/>
                  </a:lnTo>
                  <a:lnTo>
                    <a:pt x="684551" y="238201"/>
                  </a:lnTo>
                  <a:lnTo>
                    <a:pt x="683276" y="229209"/>
                  </a:lnTo>
                  <a:lnTo>
                    <a:pt x="452598" y="229209"/>
                  </a:lnTo>
                  <a:lnTo>
                    <a:pt x="454465" y="214693"/>
                  </a:lnTo>
                  <a:lnTo>
                    <a:pt x="474963" y="171031"/>
                  </a:lnTo>
                  <a:lnTo>
                    <a:pt x="511577" y="148666"/>
                  </a:lnTo>
                  <a:lnTo>
                    <a:pt x="544038" y="143865"/>
                  </a:lnTo>
                  <a:lnTo>
                    <a:pt x="645063" y="143865"/>
                  </a:lnTo>
                  <a:lnTo>
                    <a:pt x="643098" y="141465"/>
                  </a:lnTo>
                  <a:lnTo>
                    <a:pt x="607437" y="114604"/>
                  </a:lnTo>
                  <a:lnTo>
                    <a:pt x="561488" y="100888"/>
                  </a:lnTo>
                  <a:lnTo>
                    <a:pt x="544038" y="99974"/>
                  </a:lnTo>
                  <a:close/>
                </a:path>
                <a:path w="1156970" h="414655">
                  <a:moveTo>
                    <a:pt x="615971" y="339547"/>
                  </a:moveTo>
                  <a:lnTo>
                    <a:pt x="578862" y="364959"/>
                  </a:lnTo>
                  <a:lnTo>
                    <a:pt x="545257" y="369417"/>
                  </a:lnTo>
                  <a:lnTo>
                    <a:pt x="653664" y="369417"/>
                  </a:lnTo>
                  <a:lnTo>
                    <a:pt x="656243" y="366712"/>
                  </a:lnTo>
                  <a:lnTo>
                    <a:pt x="665349" y="354177"/>
                  </a:lnTo>
                  <a:lnTo>
                    <a:pt x="615971" y="339547"/>
                  </a:lnTo>
                  <a:close/>
                </a:path>
                <a:path w="1156970" h="414655">
                  <a:moveTo>
                    <a:pt x="645063" y="143865"/>
                  </a:moveTo>
                  <a:lnTo>
                    <a:pt x="544038" y="143865"/>
                  </a:lnTo>
                  <a:lnTo>
                    <a:pt x="556954" y="144665"/>
                  </a:lnTo>
                  <a:lnTo>
                    <a:pt x="568879" y="147066"/>
                  </a:lnTo>
                  <a:lnTo>
                    <a:pt x="606979" y="170688"/>
                  </a:lnTo>
                  <a:lnTo>
                    <a:pt x="627858" y="208330"/>
                  </a:lnTo>
                  <a:lnTo>
                    <a:pt x="630601" y="229209"/>
                  </a:lnTo>
                  <a:lnTo>
                    <a:pt x="683276" y="229209"/>
                  </a:lnTo>
                  <a:lnTo>
                    <a:pt x="668244" y="178460"/>
                  </a:lnTo>
                  <a:lnTo>
                    <a:pt x="652547" y="153009"/>
                  </a:lnTo>
                  <a:lnTo>
                    <a:pt x="645063" y="143865"/>
                  </a:lnTo>
                  <a:close/>
                </a:path>
                <a:path w="1156970" h="414655">
                  <a:moveTo>
                    <a:pt x="768409" y="104851"/>
                  </a:moveTo>
                  <a:lnTo>
                    <a:pt x="708059" y="104851"/>
                  </a:lnTo>
                  <a:lnTo>
                    <a:pt x="812910" y="251764"/>
                  </a:lnTo>
                  <a:lnTo>
                    <a:pt x="702572" y="407212"/>
                  </a:lnTo>
                  <a:lnTo>
                    <a:pt x="762923" y="407212"/>
                  </a:lnTo>
                  <a:lnTo>
                    <a:pt x="842780" y="294436"/>
                  </a:lnTo>
                  <a:lnTo>
                    <a:pt x="903549" y="294436"/>
                  </a:lnTo>
                  <a:lnTo>
                    <a:pt x="873260" y="251764"/>
                  </a:lnTo>
                  <a:lnTo>
                    <a:pt x="903280" y="209702"/>
                  </a:lnTo>
                  <a:lnTo>
                    <a:pt x="842780" y="209702"/>
                  </a:lnTo>
                  <a:lnTo>
                    <a:pt x="768409" y="104851"/>
                  </a:lnTo>
                  <a:close/>
                </a:path>
                <a:path w="1156970" h="414655">
                  <a:moveTo>
                    <a:pt x="903549" y="294436"/>
                  </a:moveTo>
                  <a:lnTo>
                    <a:pt x="842780" y="294436"/>
                  </a:lnTo>
                  <a:lnTo>
                    <a:pt x="923248" y="407212"/>
                  </a:lnTo>
                  <a:lnTo>
                    <a:pt x="983598" y="407212"/>
                  </a:lnTo>
                  <a:lnTo>
                    <a:pt x="903549" y="294436"/>
                  </a:lnTo>
                  <a:close/>
                </a:path>
                <a:path w="1156970" h="414655">
                  <a:moveTo>
                    <a:pt x="978112" y="104851"/>
                  </a:moveTo>
                  <a:lnTo>
                    <a:pt x="917761" y="104851"/>
                  </a:lnTo>
                  <a:lnTo>
                    <a:pt x="842780" y="209702"/>
                  </a:lnTo>
                  <a:lnTo>
                    <a:pt x="903280" y="209702"/>
                  </a:lnTo>
                  <a:lnTo>
                    <a:pt x="978112" y="104851"/>
                  </a:lnTo>
                  <a:close/>
                </a:path>
                <a:path w="1156970" h="414655">
                  <a:moveTo>
                    <a:pt x="1098170" y="145694"/>
                  </a:moveTo>
                  <a:lnTo>
                    <a:pt x="1046958" y="145694"/>
                  </a:lnTo>
                  <a:lnTo>
                    <a:pt x="1047007" y="333718"/>
                  </a:lnTo>
                  <a:lnTo>
                    <a:pt x="1052450" y="379171"/>
                  </a:lnTo>
                  <a:lnTo>
                    <a:pt x="1082511" y="404126"/>
                  </a:lnTo>
                  <a:lnTo>
                    <a:pt x="1118287" y="407212"/>
                  </a:lnTo>
                  <a:lnTo>
                    <a:pt x="1156691" y="407212"/>
                  </a:lnTo>
                  <a:lnTo>
                    <a:pt x="1156691" y="362102"/>
                  </a:lnTo>
                  <a:lnTo>
                    <a:pt x="1129259" y="362102"/>
                  </a:lnTo>
                  <a:lnTo>
                    <a:pt x="1119353" y="361607"/>
                  </a:lnTo>
                  <a:lnTo>
                    <a:pt x="1098170" y="323088"/>
                  </a:lnTo>
                  <a:lnTo>
                    <a:pt x="1098170" y="145694"/>
                  </a:lnTo>
                  <a:close/>
                </a:path>
                <a:path w="1156970" h="414655">
                  <a:moveTo>
                    <a:pt x="1156691" y="104851"/>
                  </a:moveTo>
                  <a:lnTo>
                    <a:pt x="995752" y="104851"/>
                  </a:lnTo>
                  <a:lnTo>
                    <a:pt x="995752" y="145694"/>
                  </a:lnTo>
                  <a:lnTo>
                    <a:pt x="1156691" y="145694"/>
                  </a:lnTo>
                  <a:lnTo>
                    <a:pt x="1156691" y="104851"/>
                  </a:lnTo>
                  <a:close/>
                </a:path>
                <a:path w="1156970" h="414655">
                  <a:moveTo>
                    <a:pt x="1098170" y="28651"/>
                  </a:moveTo>
                  <a:lnTo>
                    <a:pt x="1046958" y="28651"/>
                  </a:lnTo>
                  <a:lnTo>
                    <a:pt x="1046958" y="104851"/>
                  </a:lnTo>
                  <a:lnTo>
                    <a:pt x="1098170" y="104851"/>
                  </a:lnTo>
                  <a:lnTo>
                    <a:pt x="1098170" y="28651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6223000" cy="1257300"/>
            </a:xfrm>
            <a:custGeom>
              <a:avLst/>
              <a:gdLst/>
              <a:ahLst/>
              <a:cxnLst/>
              <a:rect l="l" t="t" r="r" b="b"/>
              <a:pathLst>
                <a:path w="6223000" h="1257300">
                  <a:moveTo>
                    <a:pt x="6350" y="1131005"/>
                  </a:moveTo>
                  <a:lnTo>
                    <a:pt x="0" y="1131005"/>
                  </a:lnTo>
                  <a:lnTo>
                    <a:pt x="0" y="1193800"/>
                  </a:lnTo>
                  <a:lnTo>
                    <a:pt x="4990" y="1218517"/>
                  </a:lnTo>
                  <a:lnTo>
                    <a:pt x="18598" y="1238701"/>
                  </a:lnTo>
                  <a:lnTo>
                    <a:pt x="38782" y="1252309"/>
                  </a:lnTo>
                  <a:lnTo>
                    <a:pt x="63500" y="1257300"/>
                  </a:lnTo>
                  <a:lnTo>
                    <a:pt x="63500" y="1250950"/>
                  </a:lnTo>
                  <a:lnTo>
                    <a:pt x="41254" y="1246458"/>
                  </a:lnTo>
                  <a:lnTo>
                    <a:pt x="23088" y="1234211"/>
                  </a:lnTo>
                  <a:lnTo>
                    <a:pt x="10841" y="1216045"/>
                  </a:lnTo>
                  <a:lnTo>
                    <a:pt x="6350" y="1193800"/>
                  </a:lnTo>
                  <a:lnTo>
                    <a:pt x="6350" y="1131005"/>
                  </a:lnTo>
                  <a:close/>
                </a:path>
                <a:path w="6223000" h="1257300">
                  <a:moveTo>
                    <a:pt x="127000" y="1244600"/>
                  </a:moveTo>
                  <a:lnTo>
                    <a:pt x="63500" y="1244600"/>
                  </a:lnTo>
                  <a:lnTo>
                    <a:pt x="63500" y="1257300"/>
                  </a:lnTo>
                  <a:lnTo>
                    <a:pt x="127000" y="1257300"/>
                  </a:lnTo>
                  <a:lnTo>
                    <a:pt x="127000" y="1244600"/>
                  </a:lnTo>
                  <a:close/>
                </a:path>
                <a:path w="6223000" h="1257300">
                  <a:moveTo>
                    <a:pt x="12700" y="1131005"/>
                  </a:moveTo>
                  <a:lnTo>
                    <a:pt x="6350" y="1131005"/>
                  </a:lnTo>
                  <a:lnTo>
                    <a:pt x="6350" y="1193800"/>
                  </a:lnTo>
                  <a:lnTo>
                    <a:pt x="10841" y="1216045"/>
                  </a:lnTo>
                  <a:lnTo>
                    <a:pt x="23088" y="1234211"/>
                  </a:lnTo>
                  <a:lnTo>
                    <a:pt x="41254" y="1246458"/>
                  </a:lnTo>
                  <a:lnTo>
                    <a:pt x="63500" y="1250950"/>
                  </a:lnTo>
                  <a:lnTo>
                    <a:pt x="63500" y="1244600"/>
                  </a:lnTo>
                  <a:lnTo>
                    <a:pt x="43726" y="1240607"/>
                  </a:lnTo>
                  <a:lnTo>
                    <a:pt x="27578" y="1229721"/>
                  </a:lnTo>
                  <a:lnTo>
                    <a:pt x="16692" y="1213573"/>
                  </a:lnTo>
                  <a:lnTo>
                    <a:pt x="12700" y="1193800"/>
                  </a:lnTo>
                  <a:lnTo>
                    <a:pt x="12700" y="1131005"/>
                  </a:lnTo>
                  <a:close/>
                </a:path>
                <a:path w="6223000" h="1257300">
                  <a:moveTo>
                    <a:pt x="6350" y="942621"/>
                  </a:moveTo>
                  <a:lnTo>
                    <a:pt x="0" y="942621"/>
                  </a:lnTo>
                  <a:lnTo>
                    <a:pt x="0" y="1068210"/>
                  </a:lnTo>
                  <a:lnTo>
                    <a:pt x="6350" y="1068210"/>
                  </a:lnTo>
                  <a:lnTo>
                    <a:pt x="6350" y="942621"/>
                  </a:lnTo>
                  <a:close/>
                </a:path>
                <a:path w="6223000" h="1257300">
                  <a:moveTo>
                    <a:pt x="12700" y="942621"/>
                  </a:moveTo>
                  <a:lnTo>
                    <a:pt x="6350" y="942621"/>
                  </a:lnTo>
                  <a:lnTo>
                    <a:pt x="6350" y="1068210"/>
                  </a:lnTo>
                  <a:lnTo>
                    <a:pt x="12700" y="1068210"/>
                  </a:lnTo>
                  <a:lnTo>
                    <a:pt x="12700" y="942621"/>
                  </a:lnTo>
                  <a:close/>
                </a:path>
                <a:path w="6223000" h="1257300">
                  <a:moveTo>
                    <a:pt x="6350" y="754239"/>
                  </a:moveTo>
                  <a:lnTo>
                    <a:pt x="0" y="754239"/>
                  </a:lnTo>
                  <a:lnTo>
                    <a:pt x="0" y="879828"/>
                  </a:lnTo>
                  <a:lnTo>
                    <a:pt x="6350" y="879828"/>
                  </a:lnTo>
                  <a:lnTo>
                    <a:pt x="6350" y="754239"/>
                  </a:lnTo>
                  <a:close/>
                </a:path>
                <a:path w="6223000" h="1257300">
                  <a:moveTo>
                    <a:pt x="12700" y="754239"/>
                  </a:moveTo>
                  <a:lnTo>
                    <a:pt x="6350" y="754239"/>
                  </a:lnTo>
                  <a:lnTo>
                    <a:pt x="6350" y="879828"/>
                  </a:lnTo>
                  <a:lnTo>
                    <a:pt x="12700" y="879828"/>
                  </a:lnTo>
                  <a:lnTo>
                    <a:pt x="12700" y="754239"/>
                  </a:lnTo>
                  <a:close/>
                </a:path>
                <a:path w="6223000" h="1257300">
                  <a:moveTo>
                    <a:pt x="6350" y="565856"/>
                  </a:moveTo>
                  <a:lnTo>
                    <a:pt x="0" y="565856"/>
                  </a:lnTo>
                  <a:lnTo>
                    <a:pt x="0" y="691443"/>
                  </a:lnTo>
                  <a:lnTo>
                    <a:pt x="6350" y="691443"/>
                  </a:lnTo>
                  <a:lnTo>
                    <a:pt x="6350" y="565856"/>
                  </a:lnTo>
                  <a:close/>
                </a:path>
                <a:path w="6223000" h="1257300">
                  <a:moveTo>
                    <a:pt x="12700" y="565856"/>
                  </a:moveTo>
                  <a:lnTo>
                    <a:pt x="6350" y="565856"/>
                  </a:lnTo>
                  <a:lnTo>
                    <a:pt x="6350" y="691443"/>
                  </a:lnTo>
                  <a:lnTo>
                    <a:pt x="12700" y="691443"/>
                  </a:lnTo>
                  <a:lnTo>
                    <a:pt x="12700" y="565856"/>
                  </a:lnTo>
                  <a:close/>
                </a:path>
                <a:path w="6223000" h="1257300">
                  <a:moveTo>
                    <a:pt x="6350" y="377471"/>
                  </a:moveTo>
                  <a:lnTo>
                    <a:pt x="0" y="377471"/>
                  </a:lnTo>
                  <a:lnTo>
                    <a:pt x="0" y="503060"/>
                  </a:lnTo>
                  <a:lnTo>
                    <a:pt x="6350" y="503060"/>
                  </a:lnTo>
                  <a:lnTo>
                    <a:pt x="6350" y="377471"/>
                  </a:lnTo>
                  <a:close/>
                </a:path>
                <a:path w="6223000" h="1257300">
                  <a:moveTo>
                    <a:pt x="12700" y="377471"/>
                  </a:moveTo>
                  <a:lnTo>
                    <a:pt x="6350" y="377471"/>
                  </a:lnTo>
                  <a:lnTo>
                    <a:pt x="6350" y="503060"/>
                  </a:lnTo>
                  <a:lnTo>
                    <a:pt x="12700" y="503060"/>
                  </a:lnTo>
                  <a:lnTo>
                    <a:pt x="12700" y="377471"/>
                  </a:lnTo>
                  <a:close/>
                </a:path>
                <a:path w="6223000" h="1257300">
                  <a:moveTo>
                    <a:pt x="6350" y="189089"/>
                  </a:moveTo>
                  <a:lnTo>
                    <a:pt x="0" y="189089"/>
                  </a:lnTo>
                  <a:lnTo>
                    <a:pt x="0" y="314678"/>
                  </a:lnTo>
                  <a:lnTo>
                    <a:pt x="6350" y="314678"/>
                  </a:lnTo>
                  <a:lnTo>
                    <a:pt x="6350" y="189089"/>
                  </a:lnTo>
                  <a:close/>
                </a:path>
                <a:path w="6223000" h="1257300">
                  <a:moveTo>
                    <a:pt x="12700" y="189089"/>
                  </a:moveTo>
                  <a:lnTo>
                    <a:pt x="6350" y="189089"/>
                  </a:lnTo>
                  <a:lnTo>
                    <a:pt x="6350" y="314678"/>
                  </a:lnTo>
                  <a:lnTo>
                    <a:pt x="12700" y="314678"/>
                  </a:lnTo>
                  <a:lnTo>
                    <a:pt x="12700" y="189089"/>
                  </a:lnTo>
                  <a:close/>
                </a:path>
                <a:path w="6223000" h="12573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3"/>
                  </a:lnTo>
                  <a:lnTo>
                    <a:pt x="0" y="63500"/>
                  </a:lnTo>
                  <a:lnTo>
                    <a:pt x="0" y="126293"/>
                  </a:lnTo>
                  <a:lnTo>
                    <a:pt x="6350" y="126293"/>
                  </a:lnTo>
                  <a:lnTo>
                    <a:pt x="6350" y="63500"/>
                  </a:lnTo>
                  <a:lnTo>
                    <a:pt x="10841" y="41254"/>
                  </a:lnTo>
                  <a:lnTo>
                    <a:pt x="23088" y="23088"/>
                  </a:lnTo>
                  <a:lnTo>
                    <a:pt x="41254" y="10841"/>
                  </a:lnTo>
                  <a:lnTo>
                    <a:pt x="63500" y="6350"/>
                  </a:lnTo>
                  <a:lnTo>
                    <a:pt x="63500" y="0"/>
                  </a:lnTo>
                  <a:close/>
                </a:path>
                <a:path w="6223000" h="1257300">
                  <a:moveTo>
                    <a:pt x="63500" y="6350"/>
                  </a:moveTo>
                  <a:lnTo>
                    <a:pt x="41254" y="10841"/>
                  </a:lnTo>
                  <a:lnTo>
                    <a:pt x="23088" y="23088"/>
                  </a:lnTo>
                  <a:lnTo>
                    <a:pt x="10841" y="41254"/>
                  </a:lnTo>
                  <a:lnTo>
                    <a:pt x="6350" y="63500"/>
                  </a:lnTo>
                  <a:lnTo>
                    <a:pt x="6350" y="126293"/>
                  </a:lnTo>
                  <a:lnTo>
                    <a:pt x="12700" y="126293"/>
                  </a:lnTo>
                  <a:lnTo>
                    <a:pt x="12700" y="63500"/>
                  </a:lnTo>
                  <a:lnTo>
                    <a:pt x="16692" y="43726"/>
                  </a:lnTo>
                  <a:lnTo>
                    <a:pt x="27578" y="27579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6350"/>
                  </a:lnTo>
                  <a:close/>
                </a:path>
                <a:path w="6223000" h="1257300">
                  <a:moveTo>
                    <a:pt x="127000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27000" y="12700"/>
                  </a:lnTo>
                  <a:lnTo>
                    <a:pt x="127000" y="0"/>
                  </a:lnTo>
                  <a:close/>
                </a:path>
                <a:path w="6223000" h="1257300">
                  <a:moveTo>
                    <a:pt x="317500" y="0"/>
                  </a:moveTo>
                  <a:lnTo>
                    <a:pt x="190500" y="0"/>
                  </a:lnTo>
                  <a:lnTo>
                    <a:pt x="190500" y="12700"/>
                  </a:lnTo>
                  <a:lnTo>
                    <a:pt x="317500" y="12700"/>
                  </a:lnTo>
                  <a:lnTo>
                    <a:pt x="317500" y="0"/>
                  </a:lnTo>
                  <a:close/>
                </a:path>
                <a:path w="6223000" h="1257300">
                  <a:moveTo>
                    <a:pt x="508000" y="0"/>
                  </a:moveTo>
                  <a:lnTo>
                    <a:pt x="381000" y="0"/>
                  </a:lnTo>
                  <a:lnTo>
                    <a:pt x="381000" y="12700"/>
                  </a:lnTo>
                  <a:lnTo>
                    <a:pt x="508000" y="12700"/>
                  </a:lnTo>
                  <a:lnTo>
                    <a:pt x="508000" y="0"/>
                  </a:lnTo>
                  <a:close/>
                </a:path>
                <a:path w="6223000" h="1257300">
                  <a:moveTo>
                    <a:pt x="698500" y="0"/>
                  </a:moveTo>
                  <a:lnTo>
                    <a:pt x="571500" y="0"/>
                  </a:lnTo>
                  <a:lnTo>
                    <a:pt x="571500" y="12700"/>
                  </a:lnTo>
                  <a:lnTo>
                    <a:pt x="698500" y="12700"/>
                  </a:lnTo>
                  <a:lnTo>
                    <a:pt x="698500" y="0"/>
                  </a:lnTo>
                  <a:close/>
                </a:path>
                <a:path w="6223000" h="1257300">
                  <a:moveTo>
                    <a:pt x="889000" y="0"/>
                  </a:moveTo>
                  <a:lnTo>
                    <a:pt x="762000" y="0"/>
                  </a:lnTo>
                  <a:lnTo>
                    <a:pt x="762000" y="12700"/>
                  </a:lnTo>
                  <a:lnTo>
                    <a:pt x="889000" y="12700"/>
                  </a:lnTo>
                  <a:lnTo>
                    <a:pt x="889000" y="0"/>
                  </a:lnTo>
                  <a:close/>
                </a:path>
                <a:path w="6223000" h="1257300">
                  <a:moveTo>
                    <a:pt x="1079500" y="0"/>
                  </a:moveTo>
                  <a:lnTo>
                    <a:pt x="952500" y="0"/>
                  </a:lnTo>
                  <a:lnTo>
                    <a:pt x="952500" y="12700"/>
                  </a:lnTo>
                  <a:lnTo>
                    <a:pt x="1079500" y="12700"/>
                  </a:lnTo>
                  <a:lnTo>
                    <a:pt x="1079500" y="0"/>
                  </a:lnTo>
                  <a:close/>
                </a:path>
                <a:path w="6223000" h="1257300">
                  <a:moveTo>
                    <a:pt x="1270000" y="0"/>
                  </a:moveTo>
                  <a:lnTo>
                    <a:pt x="1143000" y="0"/>
                  </a:lnTo>
                  <a:lnTo>
                    <a:pt x="1143000" y="12700"/>
                  </a:lnTo>
                  <a:lnTo>
                    <a:pt x="1270000" y="12700"/>
                  </a:lnTo>
                  <a:lnTo>
                    <a:pt x="1270000" y="0"/>
                  </a:lnTo>
                  <a:close/>
                </a:path>
                <a:path w="6223000" h="1257300">
                  <a:moveTo>
                    <a:pt x="1460500" y="0"/>
                  </a:moveTo>
                  <a:lnTo>
                    <a:pt x="1333500" y="0"/>
                  </a:lnTo>
                  <a:lnTo>
                    <a:pt x="1333500" y="12700"/>
                  </a:lnTo>
                  <a:lnTo>
                    <a:pt x="1460500" y="12700"/>
                  </a:lnTo>
                  <a:lnTo>
                    <a:pt x="1460500" y="0"/>
                  </a:lnTo>
                  <a:close/>
                </a:path>
                <a:path w="6223000" h="1257300">
                  <a:moveTo>
                    <a:pt x="1651000" y="0"/>
                  </a:moveTo>
                  <a:lnTo>
                    <a:pt x="1524000" y="0"/>
                  </a:lnTo>
                  <a:lnTo>
                    <a:pt x="1524000" y="12700"/>
                  </a:lnTo>
                  <a:lnTo>
                    <a:pt x="1651000" y="12700"/>
                  </a:lnTo>
                  <a:lnTo>
                    <a:pt x="1651000" y="0"/>
                  </a:lnTo>
                  <a:close/>
                </a:path>
                <a:path w="6223000" h="1257300">
                  <a:moveTo>
                    <a:pt x="1841500" y="0"/>
                  </a:moveTo>
                  <a:lnTo>
                    <a:pt x="1714500" y="0"/>
                  </a:lnTo>
                  <a:lnTo>
                    <a:pt x="1714500" y="12700"/>
                  </a:lnTo>
                  <a:lnTo>
                    <a:pt x="1841500" y="12700"/>
                  </a:lnTo>
                  <a:lnTo>
                    <a:pt x="1841500" y="0"/>
                  </a:lnTo>
                  <a:close/>
                </a:path>
                <a:path w="6223000" h="1257300">
                  <a:moveTo>
                    <a:pt x="2032000" y="0"/>
                  </a:moveTo>
                  <a:lnTo>
                    <a:pt x="1905000" y="0"/>
                  </a:lnTo>
                  <a:lnTo>
                    <a:pt x="1905000" y="12700"/>
                  </a:lnTo>
                  <a:lnTo>
                    <a:pt x="2032000" y="12700"/>
                  </a:lnTo>
                  <a:lnTo>
                    <a:pt x="2032000" y="0"/>
                  </a:lnTo>
                  <a:close/>
                </a:path>
                <a:path w="6223000" h="1257300">
                  <a:moveTo>
                    <a:pt x="2222500" y="0"/>
                  </a:moveTo>
                  <a:lnTo>
                    <a:pt x="2095500" y="0"/>
                  </a:lnTo>
                  <a:lnTo>
                    <a:pt x="2095500" y="12700"/>
                  </a:lnTo>
                  <a:lnTo>
                    <a:pt x="2222500" y="12700"/>
                  </a:lnTo>
                  <a:lnTo>
                    <a:pt x="2222500" y="0"/>
                  </a:lnTo>
                  <a:close/>
                </a:path>
                <a:path w="6223000" h="1257300">
                  <a:moveTo>
                    <a:pt x="2413000" y="0"/>
                  </a:moveTo>
                  <a:lnTo>
                    <a:pt x="2286000" y="0"/>
                  </a:lnTo>
                  <a:lnTo>
                    <a:pt x="2286000" y="12700"/>
                  </a:lnTo>
                  <a:lnTo>
                    <a:pt x="2413000" y="12700"/>
                  </a:lnTo>
                  <a:lnTo>
                    <a:pt x="2413000" y="0"/>
                  </a:lnTo>
                  <a:close/>
                </a:path>
                <a:path w="6223000" h="1257300">
                  <a:moveTo>
                    <a:pt x="2603500" y="0"/>
                  </a:moveTo>
                  <a:lnTo>
                    <a:pt x="2476500" y="0"/>
                  </a:lnTo>
                  <a:lnTo>
                    <a:pt x="2476500" y="12700"/>
                  </a:lnTo>
                  <a:lnTo>
                    <a:pt x="2603500" y="12700"/>
                  </a:lnTo>
                  <a:lnTo>
                    <a:pt x="2603500" y="0"/>
                  </a:lnTo>
                  <a:close/>
                </a:path>
                <a:path w="6223000" h="1257300">
                  <a:moveTo>
                    <a:pt x="2794000" y="0"/>
                  </a:moveTo>
                  <a:lnTo>
                    <a:pt x="2667000" y="0"/>
                  </a:lnTo>
                  <a:lnTo>
                    <a:pt x="2667000" y="12700"/>
                  </a:lnTo>
                  <a:lnTo>
                    <a:pt x="2794000" y="12700"/>
                  </a:lnTo>
                  <a:lnTo>
                    <a:pt x="2794000" y="0"/>
                  </a:lnTo>
                  <a:close/>
                </a:path>
                <a:path w="6223000" h="1257300">
                  <a:moveTo>
                    <a:pt x="2984500" y="0"/>
                  </a:moveTo>
                  <a:lnTo>
                    <a:pt x="2857500" y="0"/>
                  </a:lnTo>
                  <a:lnTo>
                    <a:pt x="2857500" y="12700"/>
                  </a:lnTo>
                  <a:lnTo>
                    <a:pt x="2984500" y="12700"/>
                  </a:lnTo>
                  <a:lnTo>
                    <a:pt x="2984500" y="0"/>
                  </a:lnTo>
                  <a:close/>
                </a:path>
                <a:path w="6223000" h="1257300">
                  <a:moveTo>
                    <a:pt x="3175000" y="0"/>
                  </a:moveTo>
                  <a:lnTo>
                    <a:pt x="3048000" y="0"/>
                  </a:lnTo>
                  <a:lnTo>
                    <a:pt x="3048000" y="12700"/>
                  </a:lnTo>
                  <a:lnTo>
                    <a:pt x="3175000" y="12700"/>
                  </a:lnTo>
                  <a:lnTo>
                    <a:pt x="3175000" y="0"/>
                  </a:lnTo>
                  <a:close/>
                </a:path>
                <a:path w="6223000" h="1257300">
                  <a:moveTo>
                    <a:pt x="3365500" y="0"/>
                  </a:moveTo>
                  <a:lnTo>
                    <a:pt x="3238500" y="0"/>
                  </a:lnTo>
                  <a:lnTo>
                    <a:pt x="3238500" y="12700"/>
                  </a:lnTo>
                  <a:lnTo>
                    <a:pt x="3365500" y="12700"/>
                  </a:lnTo>
                  <a:lnTo>
                    <a:pt x="3365500" y="0"/>
                  </a:lnTo>
                  <a:close/>
                </a:path>
                <a:path w="6223000" h="1257300">
                  <a:moveTo>
                    <a:pt x="3556000" y="0"/>
                  </a:moveTo>
                  <a:lnTo>
                    <a:pt x="3429000" y="0"/>
                  </a:lnTo>
                  <a:lnTo>
                    <a:pt x="3429000" y="12700"/>
                  </a:lnTo>
                  <a:lnTo>
                    <a:pt x="3556000" y="12700"/>
                  </a:lnTo>
                  <a:lnTo>
                    <a:pt x="3556000" y="0"/>
                  </a:lnTo>
                  <a:close/>
                </a:path>
                <a:path w="6223000" h="1257300">
                  <a:moveTo>
                    <a:pt x="3746500" y="0"/>
                  </a:moveTo>
                  <a:lnTo>
                    <a:pt x="3619500" y="0"/>
                  </a:lnTo>
                  <a:lnTo>
                    <a:pt x="3619500" y="12700"/>
                  </a:lnTo>
                  <a:lnTo>
                    <a:pt x="3746500" y="12700"/>
                  </a:lnTo>
                  <a:lnTo>
                    <a:pt x="3746500" y="0"/>
                  </a:lnTo>
                  <a:close/>
                </a:path>
                <a:path w="6223000" h="1257300">
                  <a:moveTo>
                    <a:pt x="3937000" y="0"/>
                  </a:moveTo>
                  <a:lnTo>
                    <a:pt x="3810000" y="0"/>
                  </a:lnTo>
                  <a:lnTo>
                    <a:pt x="3810000" y="12700"/>
                  </a:lnTo>
                  <a:lnTo>
                    <a:pt x="3937000" y="12700"/>
                  </a:lnTo>
                  <a:lnTo>
                    <a:pt x="3937000" y="0"/>
                  </a:lnTo>
                  <a:close/>
                </a:path>
                <a:path w="6223000" h="1257300">
                  <a:moveTo>
                    <a:pt x="4127500" y="0"/>
                  </a:moveTo>
                  <a:lnTo>
                    <a:pt x="4000500" y="0"/>
                  </a:lnTo>
                  <a:lnTo>
                    <a:pt x="4000500" y="12700"/>
                  </a:lnTo>
                  <a:lnTo>
                    <a:pt x="4127500" y="12700"/>
                  </a:lnTo>
                  <a:lnTo>
                    <a:pt x="4127500" y="0"/>
                  </a:lnTo>
                  <a:close/>
                </a:path>
                <a:path w="6223000" h="1257300">
                  <a:moveTo>
                    <a:pt x="4318000" y="0"/>
                  </a:moveTo>
                  <a:lnTo>
                    <a:pt x="4191000" y="0"/>
                  </a:lnTo>
                  <a:lnTo>
                    <a:pt x="4191000" y="12700"/>
                  </a:lnTo>
                  <a:lnTo>
                    <a:pt x="4318000" y="12700"/>
                  </a:lnTo>
                  <a:lnTo>
                    <a:pt x="4318000" y="0"/>
                  </a:lnTo>
                  <a:close/>
                </a:path>
                <a:path w="6223000" h="1257300">
                  <a:moveTo>
                    <a:pt x="4508500" y="0"/>
                  </a:moveTo>
                  <a:lnTo>
                    <a:pt x="4381500" y="0"/>
                  </a:lnTo>
                  <a:lnTo>
                    <a:pt x="4381500" y="12700"/>
                  </a:lnTo>
                  <a:lnTo>
                    <a:pt x="4508500" y="12700"/>
                  </a:lnTo>
                  <a:lnTo>
                    <a:pt x="4508500" y="0"/>
                  </a:lnTo>
                  <a:close/>
                </a:path>
                <a:path w="6223000" h="1257300">
                  <a:moveTo>
                    <a:pt x="4699000" y="0"/>
                  </a:moveTo>
                  <a:lnTo>
                    <a:pt x="4572000" y="0"/>
                  </a:lnTo>
                  <a:lnTo>
                    <a:pt x="4572000" y="12700"/>
                  </a:lnTo>
                  <a:lnTo>
                    <a:pt x="4699000" y="12700"/>
                  </a:lnTo>
                  <a:lnTo>
                    <a:pt x="4699000" y="0"/>
                  </a:lnTo>
                  <a:close/>
                </a:path>
                <a:path w="6223000" h="1257300">
                  <a:moveTo>
                    <a:pt x="4889500" y="0"/>
                  </a:moveTo>
                  <a:lnTo>
                    <a:pt x="4762500" y="0"/>
                  </a:lnTo>
                  <a:lnTo>
                    <a:pt x="4762500" y="12700"/>
                  </a:lnTo>
                  <a:lnTo>
                    <a:pt x="4889500" y="12700"/>
                  </a:lnTo>
                  <a:lnTo>
                    <a:pt x="4889500" y="0"/>
                  </a:lnTo>
                  <a:close/>
                </a:path>
                <a:path w="6223000" h="1257300">
                  <a:moveTo>
                    <a:pt x="5080000" y="0"/>
                  </a:moveTo>
                  <a:lnTo>
                    <a:pt x="4953000" y="0"/>
                  </a:lnTo>
                  <a:lnTo>
                    <a:pt x="4953000" y="12700"/>
                  </a:lnTo>
                  <a:lnTo>
                    <a:pt x="5080000" y="12700"/>
                  </a:lnTo>
                  <a:lnTo>
                    <a:pt x="5080000" y="0"/>
                  </a:lnTo>
                  <a:close/>
                </a:path>
                <a:path w="6223000" h="1257300">
                  <a:moveTo>
                    <a:pt x="5270500" y="0"/>
                  </a:moveTo>
                  <a:lnTo>
                    <a:pt x="5143500" y="0"/>
                  </a:lnTo>
                  <a:lnTo>
                    <a:pt x="5143500" y="12700"/>
                  </a:lnTo>
                  <a:lnTo>
                    <a:pt x="5270500" y="12700"/>
                  </a:lnTo>
                  <a:lnTo>
                    <a:pt x="5270500" y="0"/>
                  </a:lnTo>
                  <a:close/>
                </a:path>
                <a:path w="6223000" h="1257300">
                  <a:moveTo>
                    <a:pt x="5461000" y="0"/>
                  </a:moveTo>
                  <a:lnTo>
                    <a:pt x="5334000" y="0"/>
                  </a:lnTo>
                  <a:lnTo>
                    <a:pt x="5334000" y="12700"/>
                  </a:lnTo>
                  <a:lnTo>
                    <a:pt x="5461000" y="12700"/>
                  </a:lnTo>
                  <a:lnTo>
                    <a:pt x="5461000" y="0"/>
                  </a:lnTo>
                  <a:close/>
                </a:path>
                <a:path w="6223000" h="1257300">
                  <a:moveTo>
                    <a:pt x="5651500" y="0"/>
                  </a:moveTo>
                  <a:lnTo>
                    <a:pt x="5524500" y="0"/>
                  </a:lnTo>
                  <a:lnTo>
                    <a:pt x="5524500" y="12700"/>
                  </a:lnTo>
                  <a:lnTo>
                    <a:pt x="5651500" y="12700"/>
                  </a:lnTo>
                  <a:lnTo>
                    <a:pt x="5651500" y="0"/>
                  </a:lnTo>
                  <a:close/>
                </a:path>
                <a:path w="6223000" h="1257300">
                  <a:moveTo>
                    <a:pt x="5842000" y="0"/>
                  </a:moveTo>
                  <a:lnTo>
                    <a:pt x="5715000" y="0"/>
                  </a:lnTo>
                  <a:lnTo>
                    <a:pt x="5715000" y="12700"/>
                  </a:lnTo>
                  <a:lnTo>
                    <a:pt x="5842000" y="12700"/>
                  </a:lnTo>
                  <a:lnTo>
                    <a:pt x="5842000" y="0"/>
                  </a:lnTo>
                  <a:close/>
                </a:path>
                <a:path w="6223000" h="1257300">
                  <a:moveTo>
                    <a:pt x="6032500" y="0"/>
                  </a:moveTo>
                  <a:lnTo>
                    <a:pt x="5905500" y="0"/>
                  </a:lnTo>
                  <a:lnTo>
                    <a:pt x="5905500" y="12700"/>
                  </a:lnTo>
                  <a:lnTo>
                    <a:pt x="6032500" y="12700"/>
                  </a:lnTo>
                  <a:lnTo>
                    <a:pt x="6032500" y="0"/>
                  </a:lnTo>
                  <a:close/>
                </a:path>
                <a:path w="6223000" h="1257300">
                  <a:moveTo>
                    <a:pt x="6159500" y="6350"/>
                  </a:moveTo>
                  <a:lnTo>
                    <a:pt x="6159500" y="12700"/>
                  </a:lnTo>
                  <a:lnTo>
                    <a:pt x="6179272" y="16692"/>
                  </a:lnTo>
                  <a:lnTo>
                    <a:pt x="6195420" y="27579"/>
                  </a:lnTo>
                  <a:lnTo>
                    <a:pt x="6206307" y="43726"/>
                  </a:lnTo>
                  <a:lnTo>
                    <a:pt x="6210300" y="63500"/>
                  </a:lnTo>
                  <a:lnTo>
                    <a:pt x="6210300" y="126293"/>
                  </a:lnTo>
                  <a:lnTo>
                    <a:pt x="6216650" y="126293"/>
                  </a:lnTo>
                  <a:lnTo>
                    <a:pt x="6216650" y="63500"/>
                  </a:lnTo>
                  <a:lnTo>
                    <a:pt x="6212158" y="41254"/>
                  </a:lnTo>
                  <a:lnTo>
                    <a:pt x="6199909" y="23088"/>
                  </a:lnTo>
                  <a:lnTo>
                    <a:pt x="6181743" y="10841"/>
                  </a:lnTo>
                  <a:lnTo>
                    <a:pt x="6159500" y="6350"/>
                  </a:lnTo>
                  <a:close/>
                </a:path>
                <a:path w="6223000" h="1257300">
                  <a:moveTo>
                    <a:pt x="6159500" y="0"/>
                  </a:moveTo>
                  <a:lnTo>
                    <a:pt x="6159500" y="6350"/>
                  </a:lnTo>
                  <a:lnTo>
                    <a:pt x="6181743" y="10841"/>
                  </a:lnTo>
                  <a:lnTo>
                    <a:pt x="6199909" y="23088"/>
                  </a:lnTo>
                  <a:lnTo>
                    <a:pt x="6212158" y="41254"/>
                  </a:lnTo>
                  <a:lnTo>
                    <a:pt x="6216650" y="63500"/>
                  </a:lnTo>
                  <a:lnTo>
                    <a:pt x="6216650" y="126293"/>
                  </a:lnTo>
                  <a:lnTo>
                    <a:pt x="6223000" y="126293"/>
                  </a:lnTo>
                  <a:lnTo>
                    <a:pt x="6223000" y="63500"/>
                  </a:lnTo>
                  <a:lnTo>
                    <a:pt x="6218009" y="38783"/>
                  </a:lnTo>
                  <a:lnTo>
                    <a:pt x="6204399" y="18598"/>
                  </a:lnTo>
                  <a:lnTo>
                    <a:pt x="6184214" y="4990"/>
                  </a:lnTo>
                  <a:lnTo>
                    <a:pt x="6159500" y="0"/>
                  </a:lnTo>
                  <a:close/>
                </a:path>
                <a:path w="6223000" h="1257300">
                  <a:moveTo>
                    <a:pt x="6159500" y="0"/>
                  </a:moveTo>
                  <a:lnTo>
                    <a:pt x="6096000" y="0"/>
                  </a:lnTo>
                  <a:lnTo>
                    <a:pt x="6096000" y="12700"/>
                  </a:lnTo>
                  <a:lnTo>
                    <a:pt x="6159500" y="12700"/>
                  </a:lnTo>
                  <a:lnTo>
                    <a:pt x="6159500" y="0"/>
                  </a:lnTo>
                  <a:close/>
                </a:path>
                <a:path w="6223000" h="1257300">
                  <a:moveTo>
                    <a:pt x="6216650" y="189089"/>
                  </a:moveTo>
                  <a:lnTo>
                    <a:pt x="6210300" y="189089"/>
                  </a:lnTo>
                  <a:lnTo>
                    <a:pt x="6210300" y="314678"/>
                  </a:lnTo>
                  <a:lnTo>
                    <a:pt x="6216650" y="314678"/>
                  </a:lnTo>
                  <a:lnTo>
                    <a:pt x="6216650" y="189089"/>
                  </a:lnTo>
                  <a:close/>
                </a:path>
                <a:path w="6223000" h="1257300">
                  <a:moveTo>
                    <a:pt x="6223000" y="189089"/>
                  </a:moveTo>
                  <a:lnTo>
                    <a:pt x="6216650" y="189089"/>
                  </a:lnTo>
                  <a:lnTo>
                    <a:pt x="6216650" y="314678"/>
                  </a:lnTo>
                  <a:lnTo>
                    <a:pt x="6223000" y="314678"/>
                  </a:lnTo>
                  <a:lnTo>
                    <a:pt x="6223000" y="189089"/>
                  </a:lnTo>
                  <a:close/>
                </a:path>
                <a:path w="6223000" h="1257300">
                  <a:moveTo>
                    <a:pt x="6216650" y="377471"/>
                  </a:moveTo>
                  <a:lnTo>
                    <a:pt x="6210300" y="377471"/>
                  </a:lnTo>
                  <a:lnTo>
                    <a:pt x="6210300" y="503060"/>
                  </a:lnTo>
                  <a:lnTo>
                    <a:pt x="6216650" y="503060"/>
                  </a:lnTo>
                  <a:lnTo>
                    <a:pt x="6216650" y="377471"/>
                  </a:lnTo>
                  <a:close/>
                </a:path>
                <a:path w="6223000" h="1257300">
                  <a:moveTo>
                    <a:pt x="6223000" y="377471"/>
                  </a:moveTo>
                  <a:lnTo>
                    <a:pt x="6216650" y="377471"/>
                  </a:lnTo>
                  <a:lnTo>
                    <a:pt x="6216650" y="503060"/>
                  </a:lnTo>
                  <a:lnTo>
                    <a:pt x="6223000" y="503060"/>
                  </a:lnTo>
                  <a:lnTo>
                    <a:pt x="6223000" y="377471"/>
                  </a:lnTo>
                  <a:close/>
                </a:path>
                <a:path w="6223000" h="1257300">
                  <a:moveTo>
                    <a:pt x="6216650" y="565856"/>
                  </a:moveTo>
                  <a:lnTo>
                    <a:pt x="6210300" y="565856"/>
                  </a:lnTo>
                  <a:lnTo>
                    <a:pt x="6210300" y="691443"/>
                  </a:lnTo>
                  <a:lnTo>
                    <a:pt x="6216650" y="691443"/>
                  </a:lnTo>
                  <a:lnTo>
                    <a:pt x="6216650" y="565856"/>
                  </a:lnTo>
                  <a:close/>
                </a:path>
                <a:path w="6223000" h="1257300">
                  <a:moveTo>
                    <a:pt x="6223000" y="565856"/>
                  </a:moveTo>
                  <a:lnTo>
                    <a:pt x="6216650" y="565856"/>
                  </a:lnTo>
                  <a:lnTo>
                    <a:pt x="6216650" y="691443"/>
                  </a:lnTo>
                  <a:lnTo>
                    <a:pt x="6223000" y="691443"/>
                  </a:lnTo>
                  <a:lnTo>
                    <a:pt x="6223000" y="565856"/>
                  </a:lnTo>
                  <a:close/>
                </a:path>
                <a:path w="6223000" h="1257300">
                  <a:moveTo>
                    <a:pt x="6216650" y="754239"/>
                  </a:moveTo>
                  <a:lnTo>
                    <a:pt x="6210300" y="754239"/>
                  </a:lnTo>
                  <a:lnTo>
                    <a:pt x="6210300" y="879828"/>
                  </a:lnTo>
                  <a:lnTo>
                    <a:pt x="6216650" y="879828"/>
                  </a:lnTo>
                  <a:lnTo>
                    <a:pt x="6216650" y="754239"/>
                  </a:lnTo>
                  <a:close/>
                </a:path>
                <a:path w="6223000" h="1257300">
                  <a:moveTo>
                    <a:pt x="6223000" y="754239"/>
                  </a:moveTo>
                  <a:lnTo>
                    <a:pt x="6216650" y="754239"/>
                  </a:lnTo>
                  <a:lnTo>
                    <a:pt x="6216650" y="879828"/>
                  </a:lnTo>
                  <a:lnTo>
                    <a:pt x="6223000" y="879828"/>
                  </a:lnTo>
                  <a:lnTo>
                    <a:pt x="6223000" y="754239"/>
                  </a:lnTo>
                  <a:close/>
                </a:path>
                <a:path w="6223000" h="1257300">
                  <a:moveTo>
                    <a:pt x="6216650" y="942621"/>
                  </a:moveTo>
                  <a:lnTo>
                    <a:pt x="6210300" y="942621"/>
                  </a:lnTo>
                  <a:lnTo>
                    <a:pt x="6210300" y="1068210"/>
                  </a:lnTo>
                  <a:lnTo>
                    <a:pt x="6216650" y="1068210"/>
                  </a:lnTo>
                  <a:lnTo>
                    <a:pt x="6216650" y="942621"/>
                  </a:lnTo>
                  <a:close/>
                </a:path>
                <a:path w="6223000" h="1257300">
                  <a:moveTo>
                    <a:pt x="6223000" y="942621"/>
                  </a:moveTo>
                  <a:lnTo>
                    <a:pt x="6216650" y="942621"/>
                  </a:lnTo>
                  <a:lnTo>
                    <a:pt x="6216650" y="1068210"/>
                  </a:lnTo>
                  <a:lnTo>
                    <a:pt x="6223000" y="1068210"/>
                  </a:lnTo>
                  <a:lnTo>
                    <a:pt x="6223000" y="942621"/>
                  </a:lnTo>
                  <a:close/>
                </a:path>
                <a:path w="6223000" h="1257300">
                  <a:moveTo>
                    <a:pt x="6159500" y="1244600"/>
                  </a:moveTo>
                  <a:lnTo>
                    <a:pt x="6096000" y="1244600"/>
                  </a:lnTo>
                  <a:lnTo>
                    <a:pt x="6096000" y="1257300"/>
                  </a:lnTo>
                  <a:lnTo>
                    <a:pt x="6159500" y="1257300"/>
                  </a:lnTo>
                  <a:lnTo>
                    <a:pt x="6159500" y="1244600"/>
                  </a:lnTo>
                  <a:close/>
                </a:path>
                <a:path w="6223000" h="1257300">
                  <a:moveTo>
                    <a:pt x="6223000" y="1131005"/>
                  </a:moveTo>
                  <a:lnTo>
                    <a:pt x="6216650" y="1131005"/>
                  </a:lnTo>
                  <a:lnTo>
                    <a:pt x="6216650" y="1193800"/>
                  </a:lnTo>
                  <a:lnTo>
                    <a:pt x="6212158" y="1216045"/>
                  </a:lnTo>
                  <a:lnTo>
                    <a:pt x="6199909" y="1234211"/>
                  </a:lnTo>
                  <a:lnTo>
                    <a:pt x="6181743" y="1246458"/>
                  </a:lnTo>
                  <a:lnTo>
                    <a:pt x="6159500" y="1250950"/>
                  </a:lnTo>
                  <a:lnTo>
                    <a:pt x="6159500" y="1257300"/>
                  </a:lnTo>
                  <a:lnTo>
                    <a:pt x="6184214" y="1252309"/>
                  </a:lnTo>
                  <a:lnTo>
                    <a:pt x="6204399" y="1238701"/>
                  </a:lnTo>
                  <a:lnTo>
                    <a:pt x="6218009" y="1218517"/>
                  </a:lnTo>
                  <a:lnTo>
                    <a:pt x="6223000" y="1193800"/>
                  </a:lnTo>
                  <a:lnTo>
                    <a:pt x="6223000" y="1131005"/>
                  </a:lnTo>
                  <a:close/>
                </a:path>
                <a:path w="6223000" h="1257300">
                  <a:moveTo>
                    <a:pt x="6216650" y="1131005"/>
                  </a:moveTo>
                  <a:lnTo>
                    <a:pt x="6210300" y="1131005"/>
                  </a:lnTo>
                  <a:lnTo>
                    <a:pt x="6210300" y="1193800"/>
                  </a:lnTo>
                  <a:lnTo>
                    <a:pt x="6206307" y="1213573"/>
                  </a:lnTo>
                  <a:lnTo>
                    <a:pt x="6195420" y="1229721"/>
                  </a:lnTo>
                  <a:lnTo>
                    <a:pt x="6179272" y="1240607"/>
                  </a:lnTo>
                  <a:lnTo>
                    <a:pt x="6159500" y="1244600"/>
                  </a:lnTo>
                  <a:lnTo>
                    <a:pt x="6159500" y="1250950"/>
                  </a:lnTo>
                  <a:lnTo>
                    <a:pt x="6181743" y="1246458"/>
                  </a:lnTo>
                  <a:lnTo>
                    <a:pt x="6199909" y="1234211"/>
                  </a:lnTo>
                  <a:lnTo>
                    <a:pt x="6212158" y="1216045"/>
                  </a:lnTo>
                  <a:lnTo>
                    <a:pt x="6216650" y="1193800"/>
                  </a:lnTo>
                  <a:lnTo>
                    <a:pt x="6216650" y="1131005"/>
                  </a:lnTo>
                  <a:close/>
                </a:path>
                <a:path w="6223000" h="1257300">
                  <a:moveTo>
                    <a:pt x="6032500" y="1244600"/>
                  </a:moveTo>
                  <a:lnTo>
                    <a:pt x="5905500" y="1244600"/>
                  </a:lnTo>
                  <a:lnTo>
                    <a:pt x="5905500" y="1257300"/>
                  </a:lnTo>
                  <a:lnTo>
                    <a:pt x="6032500" y="1257300"/>
                  </a:lnTo>
                  <a:lnTo>
                    <a:pt x="6032500" y="1244600"/>
                  </a:lnTo>
                  <a:close/>
                </a:path>
                <a:path w="6223000" h="1257300">
                  <a:moveTo>
                    <a:pt x="5842000" y="1244600"/>
                  </a:moveTo>
                  <a:lnTo>
                    <a:pt x="5715000" y="1244600"/>
                  </a:lnTo>
                  <a:lnTo>
                    <a:pt x="5715000" y="1257300"/>
                  </a:lnTo>
                  <a:lnTo>
                    <a:pt x="5842000" y="1257300"/>
                  </a:lnTo>
                  <a:lnTo>
                    <a:pt x="5842000" y="1244600"/>
                  </a:lnTo>
                  <a:close/>
                </a:path>
                <a:path w="6223000" h="1257300">
                  <a:moveTo>
                    <a:pt x="5651500" y="1244600"/>
                  </a:moveTo>
                  <a:lnTo>
                    <a:pt x="5524500" y="1244600"/>
                  </a:lnTo>
                  <a:lnTo>
                    <a:pt x="5524500" y="1257300"/>
                  </a:lnTo>
                  <a:lnTo>
                    <a:pt x="5651500" y="1257300"/>
                  </a:lnTo>
                  <a:lnTo>
                    <a:pt x="5651500" y="1244600"/>
                  </a:lnTo>
                  <a:close/>
                </a:path>
                <a:path w="6223000" h="1257300">
                  <a:moveTo>
                    <a:pt x="5461000" y="1244600"/>
                  </a:moveTo>
                  <a:lnTo>
                    <a:pt x="5334000" y="1244600"/>
                  </a:lnTo>
                  <a:lnTo>
                    <a:pt x="5334000" y="1257300"/>
                  </a:lnTo>
                  <a:lnTo>
                    <a:pt x="5461000" y="1257300"/>
                  </a:lnTo>
                  <a:lnTo>
                    <a:pt x="5461000" y="1244600"/>
                  </a:lnTo>
                  <a:close/>
                </a:path>
                <a:path w="6223000" h="1257300">
                  <a:moveTo>
                    <a:pt x="5270500" y="1244600"/>
                  </a:moveTo>
                  <a:lnTo>
                    <a:pt x="5143500" y="1244600"/>
                  </a:lnTo>
                  <a:lnTo>
                    <a:pt x="5143500" y="1257300"/>
                  </a:lnTo>
                  <a:lnTo>
                    <a:pt x="5270500" y="1257300"/>
                  </a:lnTo>
                  <a:lnTo>
                    <a:pt x="5270500" y="1244600"/>
                  </a:lnTo>
                  <a:close/>
                </a:path>
                <a:path w="6223000" h="1257300">
                  <a:moveTo>
                    <a:pt x="5080000" y="1244600"/>
                  </a:moveTo>
                  <a:lnTo>
                    <a:pt x="4953000" y="1244600"/>
                  </a:lnTo>
                  <a:lnTo>
                    <a:pt x="4953000" y="1257300"/>
                  </a:lnTo>
                  <a:lnTo>
                    <a:pt x="5080000" y="1257300"/>
                  </a:lnTo>
                  <a:lnTo>
                    <a:pt x="5080000" y="1244600"/>
                  </a:lnTo>
                  <a:close/>
                </a:path>
                <a:path w="6223000" h="1257300">
                  <a:moveTo>
                    <a:pt x="4889500" y="1244600"/>
                  </a:moveTo>
                  <a:lnTo>
                    <a:pt x="4762500" y="1244600"/>
                  </a:lnTo>
                  <a:lnTo>
                    <a:pt x="4762500" y="1257300"/>
                  </a:lnTo>
                  <a:lnTo>
                    <a:pt x="4889500" y="1257300"/>
                  </a:lnTo>
                  <a:lnTo>
                    <a:pt x="4889500" y="1244600"/>
                  </a:lnTo>
                  <a:close/>
                </a:path>
                <a:path w="6223000" h="1257300">
                  <a:moveTo>
                    <a:pt x="4699000" y="1244600"/>
                  </a:moveTo>
                  <a:lnTo>
                    <a:pt x="4572000" y="1244600"/>
                  </a:lnTo>
                  <a:lnTo>
                    <a:pt x="4572000" y="1257300"/>
                  </a:lnTo>
                  <a:lnTo>
                    <a:pt x="4699000" y="1257300"/>
                  </a:lnTo>
                  <a:lnTo>
                    <a:pt x="4699000" y="1244600"/>
                  </a:lnTo>
                  <a:close/>
                </a:path>
                <a:path w="6223000" h="1257300">
                  <a:moveTo>
                    <a:pt x="4508500" y="1244600"/>
                  </a:moveTo>
                  <a:lnTo>
                    <a:pt x="4381500" y="1244600"/>
                  </a:lnTo>
                  <a:lnTo>
                    <a:pt x="4381500" y="1257300"/>
                  </a:lnTo>
                  <a:lnTo>
                    <a:pt x="4508500" y="1257300"/>
                  </a:lnTo>
                  <a:lnTo>
                    <a:pt x="4508500" y="1244600"/>
                  </a:lnTo>
                  <a:close/>
                </a:path>
                <a:path w="6223000" h="1257300">
                  <a:moveTo>
                    <a:pt x="4318000" y="1244600"/>
                  </a:moveTo>
                  <a:lnTo>
                    <a:pt x="4191000" y="1244600"/>
                  </a:lnTo>
                  <a:lnTo>
                    <a:pt x="4191000" y="1257300"/>
                  </a:lnTo>
                  <a:lnTo>
                    <a:pt x="4318000" y="1257300"/>
                  </a:lnTo>
                  <a:lnTo>
                    <a:pt x="4318000" y="1244600"/>
                  </a:lnTo>
                  <a:close/>
                </a:path>
                <a:path w="6223000" h="1257300">
                  <a:moveTo>
                    <a:pt x="4127500" y="1244600"/>
                  </a:moveTo>
                  <a:lnTo>
                    <a:pt x="4000500" y="1244600"/>
                  </a:lnTo>
                  <a:lnTo>
                    <a:pt x="4000500" y="1257300"/>
                  </a:lnTo>
                  <a:lnTo>
                    <a:pt x="4127500" y="1257300"/>
                  </a:lnTo>
                  <a:lnTo>
                    <a:pt x="4127500" y="1244600"/>
                  </a:lnTo>
                  <a:close/>
                </a:path>
                <a:path w="6223000" h="1257300">
                  <a:moveTo>
                    <a:pt x="3937000" y="1244600"/>
                  </a:moveTo>
                  <a:lnTo>
                    <a:pt x="3810000" y="1244600"/>
                  </a:lnTo>
                  <a:lnTo>
                    <a:pt x="3810000" y="1257300"/>
                  </a:lnTo>
                  <a:lnTo>
                    <a:pt x="3937000" y="1257300"/>
                  </a:lnTo>
                  <a:lnTo>
                    <a:pt x="3937000" y="1244600"/>
                  </a:lnTo>
                  <a:close/>
                </a:path>
                <a:path w="6223000" h="1257300">
                  <a:moveTo>
                    <a:pt x="3746500" y="1244600"/>
                  </a:moveTo>
                  <a:lnTo>
                    <a:pt x="3619500" y="1244600"/>
                  </a:lnTo>
                  <a:lnTo>
                    <a:pt x="3619500" y="1257300"/>
                  </a:lnTo>
                  <a:lnTo>
                    <a:pt x="3746500" y="1257300"/>
                  </a:lnTo>
                  <a:lnTo>
                    <a:pt x="3746500" y="1244600"/>
                  </a:lnTo>
                  <a:close/>
                </a:path>
                <a:path w="6223000" h="1257300">
                  <a:moveTo>
                    <a:pt x="3556000" y="1244600"/>
                  </a:moveTo>
                  <a:lnTo>
                    <a:pt x="3429000" y="1244600"/>
                  </a:lnTo>
                  <a:lnTo>
                    <a:pt x="3429000" y="1257300"/>
                  </a:lnTo>
                  <a:lnTo>
                    <a:pt x="3556000" y="1257300"/>
                  </a:lnTo>
                  <a:lnTo>
                    <a:pt x="3556000" y="1244600"/>
                  </a:lnTo>
                  <a:close/>
                </a:path>
                <a:path w="6223000" h="1257300">
                  <a:moveTo>
                    <a:pt x="3365500" y="1244600"/>
                  </a:moveTo>
                  <a:lnTo>
                    <a:pt x="3238500" y="1244600"/>
                  </a:lnTo>
                  <a:lnTo>
                    <a:pt x="3238500" y="1257300"/>
                  </a:lnTo>
                  <a:lnTo>
                    <a:pt x="3365500" y="1257300"/>
                  </a:lnTo>
                  <a:lnTo>
                    <a:pt x="3365500" y="1244600"/>
                  </a:lnTo>
                  <a:close/>
                </a:path>
                <a:path w="6223000" h="1257300">
                  <a:moveTo>
                    <a:pt x="3175000" y="1244600"/>
                  </a:moveTo>
                  <a:lnTo>
                    <a:pt x="3048000" y="1244600"/>
                  </a:lnTo>
                  <a:lnTo>
                    <a:pt x="3048000" y="1257300"/>
                  </a:lnTo>
                  <a:lnTo>
                    <a:pt x="3175000" y="1257300"/>
                  </a:lnTo>
                  <a:lnTo>
                    <a:pt x="3175000" y="1244600"/>
                  </a:lnTo>
                  <a:close/>
                </a:path>
                <a:path w="6223000" h="1257300">
                  <a:moveTo>
                    <a:pt x="2984500" y="1244600"/>
                  </a:moveTo>
                  <a:lnTo>
                    <a:pt x="2857500" y="1244600"/>
                  </a:lnTo>
                  <a:lnTo>
                    <a:pt x="2857500" y="1257300"/>
                  </a:lnTo>
                  <a:lnTo>
                    <a:pt x="2984500" y="1257300"/>
                  </a:lnTo>
                  <a:lnTo>
                    <a:pt x="2984500" y="1244600"/>
                  </a:lnTo>
                  <a:close/>
                </a:path>
                <a:path w="6223000" h="1257300">
                  <a:moveTo>
                    <a:pt x="2794000" y="1244600"/>
                  </a:moveTo>
                  <a:lnTo>
                    <a:pt x="2667000" y="1244600"/>
                  </a:lnTo>
                  <a:lnTo>
                    <a:pt x="2667000" y="1257300"/>
                  </a:lnTo>
                  <a:lnTo>
                    <a:pt x="2794000" y="1257300"/>
                  </a:lnTo>
                  <a:lnTo>
                    <a:pt x="2794000" y="1244600"/>
                  </a:lnTo>
                  <a:close/>
                </a:path>
                <a:path w="6223000" h="1257300">
                  <a:moveTo>
                    <a:pt x="2603500" y="1244600"/>
                  </a:moveTo>
                  <a:lnTo>
                    <a:pt x="2476500" y="1244600"/>
                  </a:lnTo>
                  <a:lnTo>
                    <a:pt x="2476500" y="1257300"/>
                  </a:lnTo>
                  <a:lnTo>
                    <a:pt x="2603500" y="1257300"/>
                  </a:lnTo>
                  <a:lnTo>
                    <a:pt x="2603500" y="1244600"/>
                  </a:lnTo>
                  <a:close/>
                </a:path>
                <a:path w="6223000" h="1257300">
                  <a:moveTo>
                    <a:pt x="2413000" y="1244600"/>
                  </a:moveTo>
                  <a:lnTo>
                    <a:pt x="2286000" y="1244600"/>
                  </a:lnTo>
                  <a:lnTo>
                    <a:pt x="2286000" y="1257300"/>
                  </a:lnTo>
                  <a:lnTo>
                    <a:pt x="2413000" y="1257300"/>
                  </a:lnTo>
                  <a:lnTo>
                    <a:pt x="2413000" y="1244600"/>
                  </a:lnTo>
                  <a:close/>
                </a:path>
                <a:path w="6223000" h="1257300">
                  <a:moveTo>
                    <a:pt x="2222500" y="1244600"/>
                  </a:moveTo>
                  <a:lnTo>
                    <a:pt x="2095500" y="1244600"/>
                  </a:lnTo>
                  <a:lnTo>
                    <a:pt x="2095500" y="1257300"/>
                  </a:lnTo>
                  <a:lnTo>
                    <a:pt x="2222500" y="1257300"/>
                  </a:lnTo>
                  <a:lnTo>
                    <a:pt x="2222500" y="1244600"/>
                  </a:lnTo>
                  <a:close/>
                </a:path>
                <a:path w="6223000" h="1257300">
                  <a:moveTo>
                    <a:pt x="2032000" y="1244600"/>
                  </a:moveTo>
                  <a:lnTo>
                    <a:pt x="1905000" y="1244600"/>
                  </a:lnTo>
                  <a:lnTo>
                    <a:pt x="1905000" y="1257300"/>
                  </a:lnTo>
                  <a:lnTo>
                    <a:pt x="2032000" y="1257300"/>
                  </a:lnTo>
                  <a:lnTo>
                    <a:pt x="2032000" y="1244600"/>
                  </a:lnTo>
                  <a:close/>
                </a:path>
                <a:path w="6223000" h="1257300">
                  <a:moveTo>
                    <a:pt x="1841500" y="1244600"/>
                  </a:moveTo>
                  <a:lnTo>
                    <a:pt x="1714500" y="1244600"/>
                  </a:lnTo>
                  <a:lnTo>
                    <a:pt x="1714500" y="1257300"/>
                  </a:lnTo>
                  <a:lnTo>
                    <a:pt x="1841500" y="1257300"/>
                  </a:lnTo>
                  <a:lnTo>
                    <a:pt x="1841500" y="1244600"/>
                  </a:lnTo>
                  <a:close/>
                </a:path>
                <a:path w="6223000" h="1257300">
                  <a:moveTo>
                    <a:pt x="1651000" y="1244600"/>
                  </a:moveTo>
                  <a:lnTo>
                    <a:pt x="1524000" y="1244600"/>
                  </a:lnTo>
                  <a:lnTo>
                    <a:pt x="1524000" y="1257300"/>
                  </a:lnTo>
                  <a:lnTo>
                    <a:pt x="1651000" y="1257300"/>
                  </a:lnTo>
                  <a:lnTo>
                    <a:pt x="1651000" y="1244600"/>
                  </a:lnTo>
                  <a:close/>
                </a:path>
                <a:path w="6223000" h="1257300">
                  <a:moveTo>
                    <a:pt x="1460500" y="1244600"/>
                  </a:moveTo>
                  <a:lnTo>
                    <a:pt x="1333500" y="1244600"/>
                  </a:lnTo>
                  <a:lnTo>
                    <a:pt x="1333500" y="1257300"/>
                  </a:lnTo>
                  <a:lnTo>
                    <a:pt x="1460500" y="1257300"/>
                  </a:lnTo>
                  <a:lnTo>
                    <a:pt x="1460500" y="1244600"/>
                  </a:lnTo>
                  <a:close/>
                </a:path>
                <a:path w="6223000" h="1257300">
                  <a:moveTo>
                    <a:pt x="1270000" y="1244600"/>
                  </a:moveTo>
                  <a:lnTo>
                    <a:pt x="1143000" y="1244600"/>
                  </a:lnTo>
                  <a:lnTo>
                    <a:pt x="1143000" y="1257300"/>
                  </a:lnTo>
                  <a:lnTo>
                    <a:pt x="1270000" y="1257300"/>
                  </a:lnTo>
                  <a:lnTo>
                    <a:pt x="1270000" y="1244600"/>
                  </a:lnTo>
                  <a:close/>
                </a:path>
                <a:path w="6223000" h="1257300">
                  <a:moveTo>
                    <a:pt x="1079500" y="1244600"/>
                  </a:moveTo>
                  <a:lnTo>
                    <a:pt x="952500" y="1244600"/>
                  </a:lnTo>
                  <a:lnTo>
                    <a:pt x="952500" y="1257300"/>
                  </a:lnTo>
                  <a:lnTo>
                    <a:pt x="1079500" y="1257300"/>
                  </a:lnTo>
                  <a:lnTo>
                    <a:pt x="1079500" y="1244600"/>
                  </a:lnTo>
                  <a:close/>
                </a:path>
                <a:path w="6223000" h="1257300">
                  <a:moveTo>
                    <a:pt x="889000" y="1244600"/>
                  </a:moveTo>
                  <a:lnTo>
                    <a:pt x="762000" y="1244600"/>
                  </a:lnTo>
                  <a:lnTo>
                    <a:pt x="762000" y="1257300"/>
                  </a:lnTo>
                  <a:lnTo>
                    <a:pt x="889000" y="1257300"/>
                  </a:lnTo>
                  <a:lnTo>
                    <a:pt x="889000" y="1244600"/>
                  </a:lnTo>
                  <a:close/>
                </a:path>
                <a:path w="6223000" h="1257300">
                  <a:moveTo>
                    <a:pt x="698500" y="1244600"/>
                  </a:moveTo>
                  <a:lnTo>
                    <a:pt x="571500" y="1244600"/>
                  </a:lnTo>
                  <a:lnTo>
                    <a:pt x="571500" y="1257300"/>
                  </a:lnTo>
                  <a:lnTo>
                    <a:pt x="698500" y="1257300"/>
                  </a:lnTo>
                  <a:lnTo>
                    <a:pt x="698500" y="1244600"/>
                  </a:lnTo>
                  <a:close/>
                </a:path>
                <a:path w="6223000" h="1257300">
                  <a:moveTo>
                    <a:pt x="508000" y="1244600"/>
                  </a:moveTo>
                  <a:lnTo>
                    <a:pt x="381000" y="1244600"/>
                  </a:lnTo>
                  <a:lnTo>
                    <a:pt x="381000" y="1257300"/>
                  </a:lnTo>
                  <a:lnTo>
                    <a:pt x="508000" y="1257300"/>
                  </a:lnTo>
                  <a:lnTo>
                    <a:pt x="508000" y="1244600"/>
                  </a:lnTo>
                  <a:close/>
                </a:path>
                <a:path w="6223000" h="1257300">
                  <a:moveTo>
                    <a:pt x="317500" y="1244600"/>
                  </a:moveTo>
                  <a:lnTo>
                    <a:pt x="190500" y="1244600"/>
                  </a:lnTo>
                  <a:lnTo>
                    <a:pt x="190500" y="1257300"/>
                  </a:lnTo>
                  <a:lnTo>
                    <a:pt x="317500" y="1257300"/>
                  </a:lnTo>
                  <a:lnTo>
                    <a:pt x="317500" y="1244600"/>
                  </a:lnTo>
                  <a:close/>
                </a:path>
              </a:pathLst>
            </a:custGeom>
            <a:solidFill>
              <a:srgbClr val="9747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7780000" cy="11169650"/>
          </a:xfrm>
          <a:custGeom>
            <a:avLst/>
            <a:gdLst/>
            <a:ahLst/>
            <a:cxnLst/>
            <a:rect l="l" t="t" r="r" b="b"/>
            <a:pathLst>
              <a:path w="17780000" h="11169650">
                <a:moveTo>
                  <a:pt x="17780000" y="0"/>
                </a:moveTo>
                <a:lnTo>
                  <a:pt x="0" y="0"/>
                </a:lnTo>
                <a:lnTo>
                  <a:pt x="0" y="11169650"/>
                </a:lnTo>
                <a:lnTo>
                  <a:pt x="17780000" y="11169650"/>
                </a:lnTo>
                <a:lnTo>
                  <a:pt x="17780000" y="0"/>
                </a:lnTo>
                <a:close/>
              </a:path>
            </a:pathLst>
          </a:custGeom>
          <a:solidFill>
            <a:srgbClr val="000000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339065" y="2971800"/>
            <a:ext cx="5066030" cy="4301490"/>
            <a:chOff x="6339065" y="2971800"/>
            <a:chExt cx="5066030" cy="43014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9065" y="6710679"/>
              <a:ext cx="5065674" cy="5623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9865" y="6710679"/>
              <a:ext cx="4964074" cy="46075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5000" y="2971800"/>
              <a:ext cx="3949700" cy="3949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807700" cy="1409700"/>
            <a:chOff x="0" y="0"/>
            <a:chExt cx="10807700" cy="1409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200" y="254000"/>
              <a:ext cx="4610100" cy="10033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54000" y="254000"/>
              <a:ext cx="4508500" cy="901700"/>
            </a:xfrm>
            <a:custGeom>
              <a:avLst/>
              <a:gdLst/>
              <a:ahLst/>
              <a:cxnLst/>
              <a:rect l="l" t="t" r="r" b="b"/>
              <a:pathLst>
                <a:path w="4508500" h="901700">
                  <a:moveTo>
                    <a:pt x="4057650" y="0"/>
                  </a:moveTo>
                  <a:lnTo>
                    <a:pt x="450850" y="0"/>
                  </a:ln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057650" y="901700"/>
                  </a:lnTo>
                  <a:lnTo>
                    <a:pt x="4106774" y="899054"/>
                  </a:lnTo>
                  <a:lnTo>
                    <a:pt x="4154367" y="891301"/>
                  </a:lnTo>
                  <a:lnTo>
                    <a:pt x="4200152" y="878715"/>
                  </a:lnTo>
                  <a:lnTo>
                    <a:pt x="4243856" y="861571"/>
                  </a:lnTo>
                  <a:lnTo>
                    <a:pt x="4285202" y="840145"/>
                  </a:lnTo>
                  <a:lnTo>
                    <a:pt x="4323915" y="814712"/>
                  </a:lnTo>
                  <a:lnTo>
                    <a:pt x="4359721" y="785545"/>
                  </a:lnTo>
                  <a:lnTo>
                    <a:pt x="4392345" y="752922"/>
                  </a:lnTo>
                  <a:lnTo>
                    <a:pt x="4421511" y="717116"/>
                  </a:lnTo>
                  <a:lnTo>
                    <a:pt x="4446945" y="678402"/>
                  </a:lnTo>
                  <a:lnTo>
                    <a:pt x="4468371" y="637056"/>
                  </a:lnTo>
                  <a:lnTo>
                    <a:pt x="4485515" y="593353"/>
                  </a:lnTo>
                  <a:lnTo>
                    <a:pt x="4498101" y="547567"/>
                  </a:lnTo>
                  <a:lnTo>
                    <a:pt x="4505854" y="499975"/>
                  </a:lnTo>
                  <a:lnTo>
                    <a:pt x="4508500" y="450850"/>
                  </a:lnTo>
                  <a:lnTo>
                    <a:pt x="4505854" y="401724"/>
                  </a:lnTo>
                  <a:lnTo>
                    <a:pt x="4498101" y="354132"/>
                  </a:lnTo>
                  <a:lnTo>
                    <a:pt x="4485515" y="308346"/>
                  </a:lnTo>
                  <a:lnTo>
                    <a:pt x="4468371" y="264643"/>
                  </a:lnTo>
                  <a:lnTo>
                    <a:pt x="4446945" y="223297"/>
                  </a:lnTo>
                  <a:lnTo>
                    <a:pt x="4421511" y="184583"/>
                  </a:lnTo>
                  <a:lnTo>
                    <a:pt x="4392345" y="148777"/>
                  </a:lnTo>
                  <a:lnTo>
                    <a:pt x="4359721" y="116154"/>
                  </a:lnTo>
                  <a:lnTo>
                    <a:pt x="4323915" y="86987"/>
                  </a:lnTo>
                  <a:lnTo>
                    <a:pt x="4285202" y="61554"/>
                  </a:lnTo>
                  <a:lnTo>
                    <a:pt x="4243856" y="40128"/>
                  </a:lnTo>
                  <a:lnTo>
                    <a:pt x="4200152" y="22984"/>
                  </a:lnTo>
                  <a:lnTo>
                    <a:pt x="4154367" y="10398"/>
                  </a:lnTo>
                  <a:lnTo>
                    <a:pt x="4106774" y="2645"/>
                  </a:lnTo>
                  <a:lnTo>
                    <a:pt x="4057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37378" y="618489"/>
              <a:ext cx="1533525" cy="184785"/>
            </a:xfrm>
            <a:custGeom>
              <a:avLst/>
              <a:gdLst/>
              <a:ahLst/>
              <a:cxnLst/>
              <a:rect l="l" t="t" r="r" b="b"/>
              <a:pathLst>
                <a:path w="1533525" h="184784">
                  <a:moveTo>
                    <a:pt x="71628" y="162814"/>
                  </a:moveTo>
                  <a:lnTo>
                    <a:pt x="0" y="162814"/>
                  </a:lnTo>
                  <a:lnTo>
                    <a:pt x="0" y="181610"/>
                  </a:lnTo>
                  <a:lnTo>
                    <a:pt x="71628" y="181610"/>
                  </a:lnTo>
                  <a:lnTo>
                    <a:pt x="71628" y="162814"/>
                  </a:lnTo>
                  <a:close/>
                </a:path>
                <a:path w="1533525" h="184784">
                  <a:moveTo>
                    <a:pt x="47752" y="30734"/>
                  </a:moveTo>
                  <a:lnTo>
                    <a:pt x="23876" y="30734"/>
                  </a:lnTo>
                  <a:lnTo>
                    <a:pt x="23876" y="162814"/>
                  </a:lnTo>
                  <a:lnTo>
                    <a:pt x="47752" y="162814"/>
                  </a:lnTo>
                  <a:lnTo>
                    <a:pt x="47752" y="30734"/>
                  </a:lnTo>
                  <a:close/>
                </a:path>
                <a:path w="1533525" h="184784">
                  <a:moveTo>
                    <a:pt x="71628" y="11938"/>
                  </a:moveTo>
                  <a:lnTo>
                    <a:pt x="0" y="11938"/>
                  </a:lnTo>
                  <a:lnTo>
                    <a:pt x="0" y="30734"/>
                  </a:lnTo>
                  <a:lnTo>
                    <a:pt x="71628" y="30734"/>
                  </a:lnTo>
                  <a:lnTo>
                    <a:pt x="71628" y="11938"/>
                  </a:lnTo>
                  <a:close/>
                </a:path>
                <a:path w="1533525" h="184784">
                  <a:moveTo>
                    <a:pt x="121936" y="55626"/>
                  </a:moveTo>
                  <a:lnTo>
                    <a:pt x="106188" y="55626"/>
                  </a:lnTo>
                  <a:lnTo>
                    <a:pt x="106188" y="181610"/>
                  </a:lnTo>
                  <a:lnTo>
                    <a:pt x="127524" y="181610"/>
                  </a:lnTo>
                  <a:lnTo>
                    <a:pt x="127524" y="113284"/>
                  </a:lnTo>
                  <a:lnTo>
                    <a:pt x="128080" y="103743"/>
                  </a:lnTo>
                  <a:lnTo>
                    <a:pt x="146738" y="74676"/>
                  </a:lnTo>
                  <a:lnTo>
                    <a:pt x="127524" y="74676"/>
                  </a:lnTo>
                  <a:lnTo>
                    <a:pt x="121936" y="55626"/>
                  </a:lnTo>
                  <a:close/>
                </a:path>
                <a:path w="1533525" h="184784">
                  <a:moveTo>
                    <a:pt x="203206" y="71882"/>
                  </a:moveTo>
                  <a:lnTo>
                    <a:pt x="168926" y="71882"/>
                  </a:lnTo>
                  <a:lnTo>
                    <a:pt x="174937" y="73575"/>
                  </a:lnTo>
                  <a:lnTo>
                    <a:pt x="178832" y="76962"/>
                  </a:lnTo>
                  <a:lnTo>
                    <a:pt x="182896" y="80348"/>
                  </a:lnTo>
                  <a:lnTo>
                    <a:pt x="185520" y="84836"/>
                  </a:lnTo>
                  <a:lnTo>
                    <a:pt x="186706" y="90424"/>
                  </a:lnTo>
                  <a:lnTo>
                    <a:pt x="187891" y="95842"/>
                  </a:lnTo>
                  <a:lnTo>
                    <a:pt x="188484" y="101769"/>
                  </a:lnTo>
                  <a:lnTo>
                    <a:pt x="188484" y="181610"/>
                  </a:lnTo>
                  <a:lnTo>
                    <a:pt x="209820" y="181610"/>
                  </a:lnTo>
                  <a:lnTo>
                    <a:pt x="209815" y="101769"/>
                  </a:lnTo>
                  <a:lnTo>
                    <a:pt x="209233" y="91582"/>
                  </a:lnTo>
                  <a:lnTo>
                    <a:pt x="207470" y="82359"/>
                  </a:lnTo>
                  <a:lnTo>
                    <a:pt x="204533" y="74183"/>
                  </a:lnTo>
                  <a:lnTo>
                    <a:pt x="203206" y="71882"/>
                  </a:lnTo>
                  <a:close/>
                </a:path>
                <a:path w="1533525" h="184784">
                  <a:moveTo>
                    <a:pt x="168164" y="53594"/>
                  </a:moveTo>
                  <a:lnTo>
                    <a:pt x="131080" y="68749"/>
                  </a:lnTo>
                  <a:lnTo>
                    <a:pt x="127524" y="74676"/>
                  </a:lnTo>
                  <a:lnTo>
                    <a:pt x="146738" y="74676"/>
                  </a:lnTo>
                  <a:lnTo>
                    <a:pt x="146954" y="74549"/>
                  </a:lnTo>
                  <a:lnTo>
                    <a:pt x="153463" y="72548"/>
                  </a:lnTo>
                  <a:lnTo>
                    <a:pt x="160798" y="71882"/>
                  </a:lnTo>
                  <a:lnTo>
                    <a:pt x="203206" y="71882"/>
                  </a:lnTo>
                  <a:lnTo>
                    <a:pt x="200422" y="67056"/>
                  </a:lnTo>
                  <a:lnTo>
                    <a:pt x="194881" y="61166"/>
                  </a:lnTo>
                  <a:lnTo>
                    <a:pt x="187658" y="56959"/>
                  </a:lnTo>
                  <a:lnTo>
                    <a:pt x="178753" y="54435"/>
                  </a:lnTo>
                  <a:lnTo>
                    <a:pt x="168164" y="53594"/>
                  </a:lnTo>
                  <a:close/>
                </a:path>
                <a:path w="1533525" h="184784">
                  <a:moveTo>
                    <a:pt x="271593" y="72644"/>
                  </a:moveTo>
                  <a:lnTo>
                    <a:pt x="250257" y="72644"/>
                  </a:lnTo>
                  <a:lnTo>
                    <a:pt x="250345" y="159512"/>
                  </a:lnTo>
                  <a:lnTo>
                    <a:pt x="272017" y="181610"/>
                  </a:lnTo>
                  <a:lnTo>
                    <a:pt x="295977" y="181610"/>
                  </a:lnTo>
                  <a:lnTo>
                    <a:pt x="295977" y="162814"/>
                  </a:lnTo>
                  <a:lnTo>
                    <a:pt x="278451" y="162814"/>
                  </a:lnTo>
                  <a:lnTo>
                    <a:pt x="274726" y="161713"/>
                  </a:lnTo>
                  <a:lnTo>
                    <a:pt x="273371" y="159512"/>
                  </a:lnTo>
                  <a:lnTo>
                    <a:pt x="272186" y="157310"/>
                  </a:lnTo>
                  <a:lnTo>
                    <a:pt x="271593" y="152992"/>
                  </a:lnTo>
                  <a:lnTo>
                    <a:pt x="271593" y="72644"/>
                  </a:lnTo>
                  <a:close/>
                </a:path>
                <a:path w="1533525" h="184784">
                  <a:moveTo>
                    <a:pt x="295977" y="55626"/>
                  </a:moveTo>
                  <a:lnTo>
                    <a:pt x="228921" y="55626"/>
                  </a:lnTo>
                  <a:lnTo>
                    <a:pt x="228921" y="72644"/>
                  </a:lnTo>
                  <a:lnTo>
                    <a:pt x="295977" y="72644"/>
                  </a:lnTo>
                  <a:lnTo>
                    <a:pt x="295977" y="55626"/>
                  </a:lnTo>
                  <a:close/>
                </a:path>
                <a:path w="1533525" h="184784">
                  <a:moveTo>
                    <a:pt x="271593" y="23876"/>
                  </a:moveTo>
                  <a:lnTo>
                    <a:pt x="250257" y="23876"/>
                  </a:lnTo>
                  <a:lnTo>
                    <a:pt x="250257" y="55626"/>
                  </a:lnTo>
                  <a:lnTo>
                    <a:pt x="271593" y="55626"/>
                  </a:lnTo>
                  <a:lnTo>
                    <a:pt x="271593" y="23876"/>
                  </a:lnTo>
                  <a:close/>
                </a:path>
                <a:path w="1533525" h="184784">
                  <a:moveTo>
                    <a:pt x="377059" y="53594"/>
                  </a:moveTo>
                  <a:lnTo>
                    <a:pt x="339308" y="66087"/>
                  </a:lnTo>
                  <a:lnTo>
                    <a:pt x="317877" y="100203"/>
                  </a:lnTo>
                  <a:lnTo>
                    <a:pt x="315845" y="118872"/>
                  </a:lnTo>
                  <a:lnTo>
                    <a:pt x="316289" y="127920"/>
                  </a:lnTo>
                  <a:lnTo>
                    <a:pt x="331910" y="165671"/>
                  </a:lnTo>
                  <a:lnTo>
                    <a:pt x="368042" y="184118"/>
                  </a:lnTo>
                  <a:lnTo>
                    <a:pt x="377567" y="184658"/>
                  </a:lnTo>
                  <a:lnTo>
                    <a:pt x="386139" y="184213"/>
                  </a:lnTo>
                  <a:lnTo>
                    <a:pt x="422736" y="165862"/>
                  </a:lnTo>
                  <a:lnTo>
                    <a:pt x="372487" y="165862"/>
                  </a:lnTo>
                  <a:lnTo>
                    <a:pt x="366984" y="164676"/>
                  </a:lnTo>
                  <a:lnTo>
                    <a:pt x="339324" y="131921"/>
                  </a:lnTo>
                  <a:lnTo>
                    <a:pt x="338705" y="124460"/>
                  </a:lnTo>
                  <a:lnTo>
                    <a:pt x="435733" y="124460"/>
                  </a:lnTo>
                  <a:lnTo>
                    <a:pt x="435955" y="117776"/>
                  </a:lnTo>
                  <a:lnTo>
                    <a:pt x="435606" y="111188"/>
                  </a:lnTo>
                  <a:lnTo>
                    <a:pt x="435074" y="107442"/>
                  </a:lnTo>
                  <a:lnTo>
                    <a:pt x="338959" y="107442"/>
                  </a:lnTo>
                  <a:lnTo>
                    <a:pt x="339636" y="98975"/>
                  </a:lnTo>
                  <a:lnTo>
                    <a:pt x="370794" y="71882"/>
                  </a:lnTo>
                  <a:lnTo>
                    <a:pt x="419508" y="71882"/>
                  </a:lnTo>
                  <a:lnTo>
                    <a:pt x="417360" y="68918"/>
                  </a:lnTo>
                  <a:lnTo>
                    <a:pt x="384330" y="53975"/>
                  </a:lnTo>
                  <a:lnTo>
                    <a:pt x="377059" y="53594"/>
                  </a:lnTo>
                  <a:close/>
                </a:path>
                <a:path w="1533525" h="184784">
                  <a:moveTo>
                    <a:pt x="407031" y="153416"/>
                  </a:moveTo>
                  <a:lnTo>
                    <a:pt x="384679" y="165862"/>
                  </a:lnTo>
                  <a:lnTo>
                    <a:pt x="422736" y="165862"/>
                  </a:lnTo>
                  <a:lnTo>
                    <a:pt x="423853" y="164676"/>
                  </a:lnTo>
                  <a:lnTo>
                    <a:pt x="427605" y="159512"/>
                  </a:lnTo>
                  <a:lnTo>
                    <a:pt x="407031" y="153416"/>
                  </a:lnTo>
                  <a:close/>
                </a:path>
                <a:path w="1533525" h="184784">
                  <a:moveTo>
                    <a:pt x="419508" y="71882"/>
                  </a:moveTo>
                  <a:lnTo>
                    <a:pt x="384510" y="71882"/>
                  </a:lnTo>
                  <a:lnTo>
                    <a:pt x="390860" y="73660"/>
                  </a:lnTo>
                  <a:lnTo>
                    <a:pt x="396109" y="77216"/>
                  </a:lnTo>
                  <a:lnTo>
                    <a:pt x="401528" y="80602"/>
                  </a:lnTo>
                  <a:lnTo>
                    <a:pt x="405676" y="85005"/>
                  </a:lnTo>
                  <a:lnTo>
                    <a:pt x="408555" y="90424"/>
                  </a:lnTo>
                  <a:lnTo>
                    <a:pt x="411603" y="95842"/>
                  </a:lnTo>
                  <a:lnTo>
                    <a:pt x="413127" y="101515"/>
                  </a:lnTo>
                  <a:lnTo>
                    <a:pt x="413127" y="107442"/>
                  </a:lnTo>
                  <a:lnTo>
                    <a:pt x="435074" y="107442"/>
                  </a:lnTo>
                  <a:lnTo>
                    <a:pt x="422271" y="75692"/>
                  </a:lnTo>
                  <a:lnTo>
                    <a:pt x="419508" y="71882"/>
                  </a:lnTo>
                  <a:close/>
                </a:path>
                <a:path w="1533525" h="184784">
                  <a:moveTo>
                    <a:pt x="476389" y="55626"/>
                  </a:moveTo>
                  <a:lnTo>
                    <a:pt x="460895" y="55626"/>
                  </a:lnTo>
                  <a:lnTo>
                    <a:pt x="460895" y="181610"/>
                  </a:lnTo>
                  <a:lnTo>
                    <a:pt x="482231" y="181610"/>
                  </a:lnTo>
                  <a:lnTo>
                    <a:pt x="482231" y="127508"/>
                  </a:lnTo>
                  <a:lnTo>
                    <a:pt x="482755" y="116459"/>
                  </a:lnTo>
                  <a:lnTo>
                    <a:pt x="502487" y="80581"/>
                  </a:lnTo>
                  <a:lnTo>
                    <a:pt x="506867" y="78994"/>
                  </a:lnTo>
                  <a:lnTo>
                    <a:pt x="483247" y="78994"/>
                  </a:lnTo>
                  <a:lnTo>
                    <a:pt x="476389" y="55626"/>
                  </a:lnTo>
                  <a:close/>
                </a:path>
                <a:path w="1533525" h="184784">
                  <a:moveTo>
                    <a:pt x="528205" y="53594"/>
                  </a:moveTo>
                  <a:lnTo>
                    <a:pt x="490994" y="68707"/>
                  </a:lnTo>
                  <a:lnTo>
                    <a:pt x="483247" y="78994"/>
                  </a:lnTo>
                  <a:lnTo>
                    <a:pt x="506867" y="78994"/>
                  </a:lnTo>
                  <a:lnTo>
                    <a:pt x="510853" y="77549"/>
                  </a:lnTo>
                  <a:lnTo>
                    <a:pt x="520839" y="75946"/>
                  </a:lnTo>
                  <a:lnTo>
                    <a:pt x="522024" y="75776"/>
                  </a:lnTo>
                  <a:lnTo>
                    <a:pt x="523209" y="75692"/>
                  </a:lnTo>
                  <a:lnTo>
                    <a:pt x="528205" y="75692"/>
                  </a:lnTo>
                  <a:lnTo>
                    <a:pt x="528205" y="53594"/>
                  </a:lnTo>
                  <a:close/>
                </a:path>
                <a:path w="1533525" h="184784">
                  <a:moveTo>
                    <a:pt x="573462" y="0"/>
                  </a:moveTo>
                  <a:lnTo>
                    <a:pt x="564826" y="0"/>
                  </a:lnTo>
                  <a:lnTo>
                    <a:pt x="561101" y="1524"/>
                  </a:lnTo>
                  <a:lnTo>
                    <a:pt x="557883" y="4572"/>
                  </a:lnTo>
                  <a:lnTo>
                    <a:pt x="554835" y="7620"/>
                  </a:lnTo>
                  <a:lnTo>
                    <a:pt x="553311" y="11345"/>
                  </a:lnTo>
                  <a:lnTo>
                    <a:pt x="553311" y="20150"/>
                  </a:lnTo>
                  <a:lnTo>
                    <a:pt x="554835" y="23960"/>
                  </a:lnTo>
                  <a:lnTo>
                    <a:pt x="557883" y="27178"/>
                  </a:lnTo>
                  <a:lnTo>
                    <a:pt x="561101" y="30226"/>
                  </a:lnTo>
                  <a:lnTo>
                    <a:pt x="564826" y="31750"/>
                  </a:lnTo>
                  <a:lnTo>
                    <a:pt x="573462" y="31750"/>
                  </a:lnTo>
                  <a:lnTo>
                    <a:pt x="577187" y="30226"/>
                  </a:lnTo>
                  <a:lnTo>
                    <a:pt x="583453" y="23960"/>
                  </a:lnTo>
                  <a:lnTo>
                    <a:pt x="585061" y="20150"/>
                  </a:lnTo>
                  <a:lnTo>
                    <a:pt x="585061" y="11345"/>
                  </a:lnTo>
                  <a:lnTo>
                    <a:pt x="583453" y="7620"/>
                  </a:lnTo>
                  <a:lnTo>
                    <a:pt x="580235" y="4572"/>
                  </a:lnTo>
                  <a:lnTo>
                    <a:pt x="577187" y="1524"/>
                  </a:lnTo>
                  <a:lnTo>
                    <a:pt x="573462" y="0"/>
                  </a:lnTo>
                  <a:close/>
                </a:path>
                <a:path w="1533525" h="184784">
                  <a:moveTo>
                    <a:pt x="579727" y="55626"/>
                  </a:moveTo>
                  <a:lnTo>
                    <a:pt x="540865" y="55626"/>
                  </a:lnTo>
                  <a:lnTo>
                    <a:pt x="540865" y="72644"/>
                  </a:lnTo>
                  <a:lnTo>
                    <a:pt x="558391" y="72644"/>
                  </a:lnTo>
                  <a:lnTo>
                    <a:pt x="558391" y="181610"/>
                  </a:lnTo>
                  <a:lnTo>
                    <a:pt x="579727" y="181610"/>
                  </a:lnTo>
                  <a:lnTo>
                    <a:pt x="579727" y="55626"/>
                  </a:lnTo>
                  <a:close/>
                </a:path>
                <a:path w="1533525" h="184784">
                  <a:moveTo>
                    <a:pt x="677514" y="53594"/>
                  </a:moveTo>
                  <a:lnTo>
                    <a:pt x="662951" y="53594"/>
                  </a:lnTo>
                  <a:lnTo>
                    <a:pt x="655754" y="54864"/>
                  </a:lnTo>
                  <a:lnTo>
                    <a:pt x="618670" y="81364"/>
                  </a:lnTo>
                  <a:lnTo>
                    <a:pt x="609780" y="119126"/>
                  </a:lnTo>
                  <a:lnTo>
                    <a:pt x="610113" y="127349"/>
                  </a:lnTo>
                  <a:lnTo>
                    <a:pt x="623327" y="163745"/>
                  </a:lnTo>
                  <a:lnTo>
                    <a:pt x="662951" y="184658"/>
                  </a:lnTo>
                  <a:lnTo>
                    <a:pt x="677514" y="184658"/>
                  </a:lnTo>
                  <a:lnTo>
                    <a:pt x="684714" y="183388"/>
                  </a:lnTo>
                  <a:lnTo>
                    <a:pt x="699103" y="178308"/>
                  </a:lnTo>
                  <a:lnTo>
                    <a:pt x="705618" y="174413"/>
                  </a:lnTo>
                  <a:lnTo>
                    <a:pt x="714984" y="165862"/>
                  </a:lnTo>
                  <a:lnTo>
                    <a:pt x="664306" y="165862"/>
                  </a:lnTo>
                  <a:lnTo>
                    <a:pt x="658379" y="164253"/>
                  </a:lnTo>
                  <a:lnTo>
                    <a:pt x="634037" y="133921"/>
                  </a:lnTo>
                  <a:lnTo>
                    <a:pt x="632640" y="119126"/>
                  </a:lnTo>
                  <a:lnTo>
                    <a:pt x="632989" y="111379"/>
                  </a:lnTo>
                  <a:lnTo>
                    <a:pt x="652452" y="77470"/>
                  </a:lnTo>
                  <a:lnTo>
                    <a:pt x="658379" y="74083"/>
                  </a:lnTo>
                  <a:lnTo>
                    <a:pt x="664306" y="72390"/>
                  </a:lnTo>
                  <a:lnTo>
                    <a:pt x="714820" y="72390"/>
                  </a:lnTo>
                  <a:lnTo>
                    <a:pt x="711384" y="69342"/>
                  </a:lnTo>
                  <a:lnTo>
                    <a:pt x="705618" y="63923"/>
                  </a:lnTo>
                  <a:lnTo>
                    <a:pt x="699103" y="59944"/>
                  </a:lnTo>
                  <a:lnTo>
                    <a:pt x="684714" y="54864"/>
                  </a:lnTo>
                  <a:lnTo>
                    <a:pt x="677514" y="53594"/>
                  </a:lnTo>
                  <a:close/>
                </a:path>
                <a:path w="1533525" h="184784">
                  <a:moveTo>
                    <a:pt x="714820" y="72390"/>
                  </a:moveTo>
                  <a:lnTo>
                    <a:pt x="676328" y="72390"/>
                  </a:lnTo>
                  <a:lnTo>
                    <a:pt x="682250" y="74083"/>
                  </a:lnTo>
                  <a:lnTo>
                    <a:pt x="688016" y="77470"/>
                  </a:lnTo>
                  <a:lnTo>
                    <a:pt x="707478" y="111379"/>
                  </a:lnTo>
                  <a:lnTo>
                    <a:pt x="707828" y="119126"/>
                  </a:lnTo>
                  <a:lnTo>
                    <a:pt x="707478" y="126888"/>
                  </a:lnTo>
                  <a:lnTo>
                    <a:pt x="688016" y="161036"/>
                  </a:lnTo>
                  <a:lnTo>
                    <a:pt x="676328" y="165862"/>
                  </a:lnTo>
                  <a:lnTo>
                    <a:pt x="714984" y="165862"/>
                  </a:lnTo>
                  <a:lnTo>
                    <a:pt x="730354" y="127349"/>
                  </a:lnTo>
                  <a:lnTo>
                    <a:pt x="730688" y="119126"/>
                  </a:lnTo>
                  <a:lnTo>
                    <a:pt x="730354" y="110902"/>
                  </a:lnTo>
                  <a:lnTo>
                    <a:pt x="717302" y="74591"/>
                  </a:lnTo>
                  <a:lnTo>
                    <a:pt x="714820" y="72390"/>
                  </a:lnTo>
                  <a:close/>
                </a:path>
                <a:path w="1533525" h="184784">
                  <a:moveTo>
                    <a:pt x="773550" y="55626"/>
                  </a:moveTo>
                  <a:lnTo>
                    <a:pt x="758056" y="55626"/>
                  </a:lnTo>
                  <a:lnTo>
                    <a:pt x="758056" y="181610"/>
                  </a:lnTo>
                  <a:lnTo>
                    <a:pt x="779392" y="181610"/>
                  </a:lnTo>
                  <a:lnTo>
                    <a:pt x="779392" y="127508"/>
                  </a:lnTo>
                  <a:lnTo>
                    <a:pt x="779916" y="116459"/>
                  </a:lnTo>
                  <a:lnTo>
                    <a:pt x="799649" y="80581"/>
                  </a:lnTo>
                  <a:lnTo>
                    <a:pt x="804029" y="78994"/>
                  </a:lnTo>
                  <a:lnTo>
                    <a:pt x="780408" y="78994"/>
                  </a:lnTo>
                  <a:lnTo>
                    <a:pt x="773550" y="55626"/>
                  </a:lnTo>
                  <a:close/>
                </a:path>
                <a:path w="1533525" h="184784">
                  <a:moveTo>
                    <a:pt x="825366" y="53594"/>
                  </a:moveTo>
                  <a:lnTo>
                    <a:pt x="788155" y="68707"/>
                  </a:lnTo>
                  <a:lnTo>
                    <a:pt x="780408" y="78994"/>
                  </a:lnTo>
                  <a:lnTo>
                    <a:pt x="804029" y="78994"/>
                  </a:lnTo>
                  <a:lnTo>
                    <a:pt x="808016" y="77549"/>
                  </a:lnTo>
                  <a:lnTo>
                    <a:pt x="818000" y="75946"/>
                  </a:lnTo>
                  <a:lnTo>
                    <a:pt x="819181" y="75776"/>
                  </a:lnTo>
                  <a:lnTo>
                    <a:pt x="820375" y="75692"/>
                  </a:lnTo>
                  <a:lnTo>
                    <a:pt x="825366" y="75692"/>
                  </a:lnTo>
                  <a:lnTo>
                    <a:pt x="825366" y="53594"/>
                  </a:lnTo>
                  <a:close/>
                </a:path>
                <a:path w="1533525" h="184784">
                  <a:moveTo>
                    <a:pt x="926484" y="11938"/>
                  </a:moveTo>
                  <a:lnTo>
                    <a:pt x="900322" y="11938"/>
                  </a:lnTo>
                  <a:lnTo>
                    <a:pt x="958488" y="181610"/>
                  </a:lnTo>
                  <a:lnTo>
                    <a:pt x="986428" y="181610"/>
                  </a:lnTo>
                  <a:lnTo>
                    <a:pt x="996048" y="153670"/>
                  </a:lnTo>
                  <a:lnTo>
                    <a:pt x="972458" y="153670"/>
                  </a:lnTo>
                  <a:lnTo>
                    <a:pt x="926484" y="11938"/>
                  </a:lnTo>
                  <a:close/>
                </a:path>
                <a:path w="1533525" h="184784">
                  <a:moveTo>
                    <a:pt x="1044848" y="11938"/>
                  </a:moveTo>
                  <a:lnTo>
                    <a:pt x="1018686" y="11938"/>
                  </a:lnTo>
                  <a:lnTo>
                    <a:pt x="972458" y="153670"/>
                  </a:lnTo>
                  <a:lnTo>
                    <a:pt x="996048" y="153670"/>
                  </a:lnTo>
                  <a:lnTo>
                    <a:pt x="1044848" y="11938"/>
                  </a:lnTo>
                  <a:close/>
                </a:path>
                <a:path w="1533525" h="184784">
                  <a:moveTo>
                    <a:pt x="1091380" y="0"/>
                  </a:moveTo>
                  <a:lnTo>
                    <a:pt x="1082744" y="0"/>
                  </a:lnTo>
                  <a:lnTo>
                    <a:pt x="1079023" y="1524"/>
                  </a:lnTo>
                  <a:lnTo>
                    <a:pt x="1075810" y="4572"/>
                  </a:lnTo>
                  <a:lnTo>
                    <a:pt x="1072762" y="7620"/>
                  </a:lnTo>
                  <a:lnTo>
                    <a:pt x="1071238" y="11345"/>
                  </a:lnTo>
                  <a:lnTo>
                    <a:pt x="1071238" y="20150"/>
                  </a:lnTo>
                  <a:lnTo>
                    <a:pt x="1072762" y="23960"/>
                  </a:lnTo>
                  <a:lnTo>
                    <a:pt x="1075810" y="27178"/>
                  </a:lnTo>
                  <a:lnTo>
                    <a:pt x="1079023" y="30226"/>
                  </a:lnTo>
                  <a:lnTo>
                    <a:pt x="1082744" y="31750"/>
                  </a:lnTo>
                  <a:lnTo>
                    <a:pt x="1091380" y="31750"/>
                  </a:lnTo>
                  <a:lnTo>
                    <a:pt x="1095114" y="30226"/>
                  </a:lnTo>
                  <a:lnTo>
                    <a:pt x="1101375" y="23960"/>
                  </a:lnTo>
                  <a:lnTo>
                    <a:pt x="1102988" y="20150"/>
                  </a:lnTo>
                  <a:lnTo>
                    <a:pt x="1102988" y="11345"/>
                  </a:lnTo>
                  <a:lnTo>
                    <a:pt x="1101375" y="7620"/>
                  </a:lnTo>
                  <a:lnTo>
                    <a:pt x="1098162" y="4572"/>
                  </a:lnTo>
                  <a:lnTo>
                    <a:pt x="1095114" y="1524"/>
                  </a:lnTo>
                  <a:lnTo>
                    <a:pt x="1091380" y="0"/>
                  </a:lnTo>
                  <a:close/>
                </a:path>
                <a:path w="1533525" h="184784">
                  <a:moveTo>
                    <a:pt x="1097654" y="55626"/>
                  </a:moveTo>
                  <a:lnTo>
                    <a:pt x="1058792" y="55626"/>
                  </a:lnTo>
                  <a:lnTo>
                    <a:pt x="1058792" y="72644"/>
                  </a:lnTo>
                  <a:lnTo>
                    <a:pt x="1076318" y="72644"/>
                  </a:lnTo>
                  <a:lnTo>
                    <a:pt x="1076318" y="181610"/>
                  </a:lnTo>
                  <a:lnTo>
                    <a:pt x="1097654" y="181610"/>
                  </a:lnTo>
                  <a:lnTo>
                    <a:pt x="1097654" y="55626"/>
                  </a:lnTo>
                  <a:close/>
                </a:path>
                <a:path w="1533525" h="184784">
                  <a:moveTo>
                    <a:pt x="1188916" y="53594"/>
                  </a:moveTo>
                  <a:lnTo>
                    <a:pt x="1151166" y="66087"/>
                  </a:lnTo>
                  <a:lnTo>
                    <a:pt x="1129733" y="100203"/>
                  </a:lnTo>
                  <a:lnTo>
                    <a:pt x="1127702" y="118872"/>
                  </a:lnTo>
                  <a:lnTo>
                    <a:pt x="1128147" y="127920"/>
                  </a:lnTo>
                  <a:lnTo>
                    <a:pt x="1143769" y="165671"/>
                  </a:lnTo>
                  <a:lnTo>
                    <a:pt x="1179899" y="184118"/>
                  </a:lnTo>
                  <a:lnTo>
                    <a:pt x="1189424" y="184658"/>
                  </a:lnTo>
                  <a:lnTo>
                    <a:pt x="1197994" y="184213"/>
                  </a:lnTo>
                  <a:lnTo>
                    <a:pt x="1234595" y="165862"/>
                  </a:lnTo>
                  <a:lnTo>
                    <a:pt x="1184344" y="165862"/>
                  </a:lnTo>
                  <a:lnTo>
                    <a:pt x="1178845" y="164676"/>
                  </a:lnTo>
                  <a:lnTo>
                    <a:pt x="1151184" y="131921"/>
                  </a:lnTo>
                  <a:lnTo>
                    <a:pt x="1150562" y="124460"/>
                  </a:lnTo>
                  <a:lnTo>
                    <a:pt x="1247590" y="124460"/>
                  </a:lnTo>
                  <a:lnTo>
                    <a:pt x="1247811" y="117776"/>
                  </a:lnTo>
                  <a:lnTo>
                    <a:pt x="1247463" y="111188"/>
                  </a:lnTo>
                  <a:lnTo>
                    <a:pt x="1246933" y="107442"/>
                  </a:lnTo>
                  <a:lnTo>
                    <a:pt x="1150816" y="107442"/>
                  </a:lnTo>
                  <a:lnTo>
                    <a:pt x="1151489" y="98975"/>
                  </a:lnTo>
                  <a:lnTo>
                    <a:pt x="1182655" y="71882"/>
                  </a:lnTo>
                  <a:lnTo>
                    <a:pt x="1231364" y="71882"/>
                  </a:lnTo>
                  <a:lnTo>
                    <a:pt x="1229213" y="68918"/>
                  </a:lnTo>
                  <a:lnTo>
                    <a:pt x="1196189" y="53975"/>
                  </a:lnTo>
                  <a:lnTo>
                    <a:pt x="1188916" y="53594"/>
                  </a:lnTo>
                  <a:close/>
                </a:path>
                <a:path w="1533525" h="184784">
                  <a:moveTo>
                    <a:pt x="1218888" y="153416"/>
                  </a:moveTo>
                  <a:lnTo>
                    <a:pt x="1196536" y="165862"/>
                  </a:lnTo>
                  <a:lnTo>
                    <a:pt x="1234595" y="165862"/>
                  </a:lnTo>
                  <a:lnTo>
                    <a:pt x="1235711" y="164676"/>
                  </a:lnTo>
                  <a:lnTo>
                    <a:pt x="1239462" y="159512"/>
                  </a:lnTo>
                  <a:lnTo>
                    <a:pt x="1218888" y="153416"/>
                  </a:lnTo>
                  <a:close/>
                </a:path>
                <a:path w="1533525" h="184784">
                  <a:moveTo>
                    <a:pt x="1231364" y="71882"/>
                  </a:moveTo>
                  <a:lnTo>
                    <a:pt x="1196371" y="71882"/>
                  </a:lnTo>
                  <a:lnTo>
                    <a:pt x="1202721" y="73660"/>
                  </a:lnTo>
                  <a:lnTo>
                    <a:pt x="1207966" y="77216"/>
                  </a:lnTo>
                  <a:lnTo>
                    <a:pt x="1213389" y="80602"/>
                  </a:lnTo>
                  <a:lnTo>
                    <a:pt x="1217529" y="85005"/>
                  </a:lnTo>
                  <a:lnTo>
                    <a:pt x="1220412" y="90424"/>
                  </a:lnTo>
                  <a:lnTo>
                    <a:pt x="1223460" y="95842"/>
                  </a:lnTo>
                  <a:lnTo>
                    <a:pt x="1224984" y="101515"/>
                  </a:lnTo>
                  <a:lnTo>
                    <a:pt x="1224984" y="107442"/>
                  </a:lnTo>
                  <a:lnTo>
                    <a:pt x="1246933" y="107442"/>
                  </a:lnTo>
                  <a:lnTo>
                    <a:pt x="1234128" y="75692"/>
                  </a:lnTo>
                  <a:lnTo>
                    <a:pt x="1231364" y="71882"/>
                  </a:lnTo>
                  <a:close/>
                </a:path>
                <a:path w="1533525" h="184784">
                  <a:moveTo>
                    <a:pt x="1277829" y="55626"/>
                  </a:moveTo>
                  <a:lnTo>
                    <a:pt x="1254969" y="55626"/>
                  </a:lnTo>
                  <a:lnTo>
                    <a:pt x="1291291" y="181610"/>
                  </a:lnTo>
                  <a:lnTo>
                    <a:pt x="1310595" y="181610"/>
                  </a:lnTo>
                  <a:lnTo>
                    <a:pt x="1319464" y="148844"/>
                  </a:lnTo>
                  <a:lnTo>
                    <a:pt x="1301959" y="148844"/>
                  </a:lnTo>
                  <a:lnTo>
                    <a:pt x="1277829" y="55626"/>
                  </a:lnTo>
                  <a:close/>
                </a:path>
                <a:path w="1533525" h="184784">
                  <a:moveTo>
                    <a:pt x="1355782" y="80264"/>
                  </a:moveTo>
                  <a:lnTo>
                    <a:pt x="1338027" y="80264"/>
                  </a:lnTo>
                  <a:lnTo>
                    <a:pt x="1365459" y="181610"/>
                  </a:lnTo>
                  <a:lnTo>
                    <a:pt x="1385017" y="181610"/>
                  </a:lnTo>
                  <a:lnTo>
                    <a:pt x="1394398" y="148844"/>
                  </a:lnTo>
                  <a:lnTo>
                    <a:pt x="1374095" y="148844"/>
                  </a:lnTo>
                  <a:lnTo>
                    <a:pt x="1355782" y="80264"/>
                  </a:lnTo>
                  <a:close/>
                </a:path>
                <a:path w="1533525" h="184784">
                  <a:moveTo>
                    <a:pt x="1349203" y="55626"/>
                  </a:moveTo>
                  <a:lnTo>
                    <a:pt x="1327105" y="55626"/>
                  </a:lnTo>
                  <a:lnTo>
                    <a:pt x="1301959" y="148844"/>
                  </a:lnTo>
                  <a:lnTo>
                    <a:pt x="1319464" y="148844"/>
                  </a:lnTo>
                  <a:lnTo>
                    <a:pt x="1338027" y="80264"/>
                  </a:lnTo>
                  <a:lnTo>
                    <a:pt x="1355782" y="80264"/>
                  </a:lnTo>
                  <a:lnTo>
                    <a:pt x="1349203" y="55626"/>
                  </a:lnTo>
                  <a:close/>
                </a:path>
                <a:path w="1533525" h="184784">
                  <a:moveTo>
                    <a:pt x="1421085" y="55626"/>
                  </a:moveTo>
                  <a:lnTo>
                    <a:pt x="1398225" y="55626"/>
                  </a:lnTo>
                  <a:lnTo>
                    <a:pt x="1374095" y="148844"/>
                  </a:lnTo>
                  <a:lnTo>
                    <a:pt x="1394398" y="148844"/>
                  </a:lnTo>
                  <a:lnTo>
                    <a:pt x="1421085" y="55626"/>
                  </a:lnTo>
                  <a:close/>
                </a:path>
                <a:path w="1533525" h="184784">
                  <a:moveTo>
                    <a:pt x="1449609" y="145542"/>
                  </a:moveTo>
                  <a:lnTo>
                    <a:pt x="1429035" y="153162"/>
                  </a:lnTo>
                  <a:lnTo>
                    <a:pt x="1431918" y="160274"/>
                  </a:lnTo>
                  <a:lnTo>
                    <a:pt x="1436071" y="166200"/>
                  </a:lnTo>
                  <a:lnTo>
                    <a:pt x="1474590" y="184658"/>
                  </a:lnTo>
                  <a:lnTo>
                    <a:pt x="1490681" y="184658"/>
                  </a:lnTo>
                  <a:lnTo>
                    <a:pt x="1526485" y="166624"/>
                  </a:lnTo>
                  <a:lnTo>
                    <a:pt x="1474933" y="166624"/>
                  </a:lnTo>
                  <a:lnTo>
                    <a:pt x="1468240" y="165015"/>
                  </a:lnTo>
                  <a:lnTo>
                    <a:pt x="1461801" y="161798"/>
                  </a:lnTo>
                  <a:lnTo>
                    <a:pt x="1455540" y="158411"/>
                  </a:lnTo>
                  <a:lnTo>
                    <a:pt x="1451476" y="152992"/>
                  </a:lnTo>
                  <a:lnTo>
                    <a:pt x="1449609" y="145542"/>
                  </a:lnTo>
                  <a:close/>
                </a:path>
                <a:path w="1533525" h="184784">
                  <a:moveTo>
                    <a:pt x="1480089" y="53340"/>
                  </a:moveTo>
                  <a:lnTo>
                    <a:pt x="1471961" y="53340"/>
                  </a:lnTo>
                  <a:lnTo>
                    <a:pt x="1464176" y="54694"/>
                  </a:lnTo>
                  <a:lnTo>
                    <a:pt x="1449444" y="60113"/>
                  </a:lnTo>
                  <a:lnTo>
                    <a:pt x="1443437" y="64092"/>
                  </a:lnTo>
                  <a:lnTo>
                    <a:pt x="1438687" y="69342"/>
                  </a:lnTo>
                  <a:lnTo>
                    <a:pt x="1433950" y="74422"/>
                  </a:lnTo>
                  <a:lnTo>
                    <a:pt x="1431575" y="80772"/>
                  </a:lnTo>
                  <a:lnTo>
                    <a:pt x="1431575" y="96012"/>
                  </a:lnTo>
                  <a:lnTo>
                    <a:pt x="1460023" y="121581"/>
                  </a:lnTo>
                  <a:lnTo>
                    <a:pt x="1491265" y="128016"/>
                  </a:lnTo>
                  <a:lnTo>
                    <a:pt x="1497793" y="130217"/>
                  </a:lnTo>
                  <a:lnTo>
                    <a:pt x="1503203" y="133096"/>
                  </a:lnTo>
                  <a:lnTo>
                    <a:pt x="1508791" y="135974"/>
                  </a:lnTo>
                  <a:lnTo>
                    <a:pt x="1511585" y="140885"/>
                  </a:lnTo>
                  <a:lnTo>
                    <a:pt x="1511585" y="151553"/>
                  </a:lnTo>
                  <a:lnTo>
                    <a:pt x="1510150" y="154855"/>
                  </a:lnTo>
                  <a:lnTo>
                    <a:pt x="1504397" y="160612"/>
                  </a:lnTo>
                  <a:lnTo>
                    <a:pt x="1500663" y="162814"/>
                  </a:lnTo>
                  <a:lnTo>
                    <a:pt x="1496091" y="164338"/>
                  </a:lnTo>
                  <a:lnTo>
                    <a:pt x="1491697" y="165862"/>
                  </a:lnTo>
                  <a:lnTo>
                    <a:pt x="1486947" y="166624"/>
                  </a:lnTo>
                  <a:lnTo>
                    <a:pt x="1526485" y="166624"/>
                  </a:lnTo>
                  <a:lnTo>
                    <a:pt x="1530724" y="161798"/>
                  </a:lnTo>
                  <a:lnTo>
                    <a:pt x="1533175" y="155024"/>
                  </a:lnTo>
                  <a:lnTo>
                    <a:pt x="1533175" y="138091"/>
                  </a:lnTo>
                  <a:lnTo>
                    <a:pt x="1531232" y="131148"/>
                  </a:lnTo>
                  <a:lnTo>
                    <a:pt x="1527333" y="126238"/>
                  </a:lnTo>
                  <a:lnTo>
                    <a:pt x="1523447" y="121158"/>
                  </a:lnTo>
                  <a:lnTo>
                    <a:pt x="1518443" y="117348"/>
                  </a:lnTo>
                  <a:lnTo>
                    <a:pt x="1506251" y="112268"/>
                  </a:lnTo>
                  <a:lnTo>
                    <a:pt x="1499825" y="110320"/>
                  </a:lnTo>
                  <a:lnTo>
                    <a:pt x="1469929" y="104309"/>
                  </a:lnTo>
                  <a:lnTo>
                    <a:pt x="1464341" y="102446"/>
                  </a:lnTo>
                  <a:lnTo>
                    <a:pt x="1459769" y="100076"/>
                  </a:lnTo>
                  <a:lnTo>
                    <a:pt x="1455375" y="97536"/>
                  </a:lnTo>
                  <a:lnTo>
                    <a:pt x="1453165" y="93556"/>
                  </a:lnTo>
                  <a:lnTo>
                    <a:pt x="1453165" y="82719"/>
                  </a:lnTo>
                  <a:lnTo>
                    <a:pt x="1455794" y="78570"/>
                  </a:lnTo>
                  <a:lnTo>
                    <a:pt x="1466297" y="72813"/>
                  </a:lnTo>
                  <a:lnTo>
                    <a:pt x="1472139" y="71374"/>
                  </a:lnTo>
                  <a:lnTo>
                    <a:pt x="1522866" y="71374"/>
                  </a:lnTo>
                  <a:lnTo>
                    <a:pt x="1519780" y="67564"/>
                  </a:lnTo>
                  <a:lnTo>
                    <a:pt x="1487474" y="53736"/>
                  </a:lnTo>
                  <a:lnTo>
                    <a:pt x="1480089" y="53340"/>
                  </a:lnTo>
                  <a:close/>
                </a:path>
                <a:path w="1533525" h="184784">
                  <a:moveTo>
                    <a:pt x="1522866" y="71374"/>
                  </a:moveTo>
                  <a:lnTo>
                    <a:pt x="1484496" y="71374"/>
                  </a:lnTo>
                  <a:lnTo>
                    <a:pt x="1490173" y="72644"/>
                  </a:lnTo>
                  <a:lnTo>
                    <a:pt x="1495583" y="75184"/>
                  </a:lnTo>
                  <a:lnTo>
                    <a:pt x="1501171" y="77554"/>
                  </a:lnTo>
                  <a:lnTo>
                    <a:pt x="1505070" y="81280"/>
                  </a:lnTo>
                  <a:lnTo>
                    <a:pt x="1507267" y="86360"/>
                  </a:lnTo>
                  <a:lnTo>
                    <a:pt x="1527333" y="78994"/>
                  </a:lnTo>
                  <a:lnTo>
                    <a:pt x="1524032" y="72813"/>
                  </a:lnTo>
                  <a:lnTo>
                    <a:pt x="1522866" y="713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700" y="457200"/>
              <a:ext cx="457200" cy="4572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4400" y="254000"/>
              <a:ext cx="4610100" cy="100330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045200" y="254000"/>
              <a:ext cx="4508500" cy="901700"/>
            </a:xfrm>
            <a:custGeom>
              <a:avLst/>
              <a:gdLst/>
              <a:ahLst/>
              <a:cxnLst/>
              <a:rect l="l" t="t" r="r" b="b"/>
              <a:pathLst>
                <a:path w="4508500" h="901700">
                  <a:moveTo>
                    <a:pt x="4057650" y="0"/>
                  </a:moveTo>
                  <a:lnTo>
                    <a:pt x="450850" y="0"/>
                  </a:ln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057650" y="901700"/>
                  </a:lnTo>
                  <a:lnTo>
                    <a:pt x="4106774" y="899054"/>
                  </a:lnTo>
                  <a:lnTo>
                    <a:pt x="4154367" y="891301"/>
                  </a:lnTo>
                  <a:lnTo>
                    <a:pt x="4200152" y="878715"/>
                  </a:lnTo>
                  <a:lnTo>
                    <a:pt x="4243856" y="861571"/>
                  </a:lnTo>
                  <a:lnTo>
                    <a:pt x="4285202" y="840145"/>
                  </a:lnTo>
                  <a:lnTo>
                    <a:pt x="4323915" y="814712"/>
                  </a:lnTo>
                  <a:lnTo>
                    <a:pt x="4359721" y="785545"/>
                  </a:lnTo>
                  <a:lnTo>
                    <a:pt x="4392345" y="752922"/>
                  </a:lnTo>
                  <a:lnTo>
                    <a:pt x="4421511" y="717116"/>
                  </a:lnTo>
                  <a:lnTo>
                    <a:pt x="4446945" y="678402"/>
                  </a:lnTo>
                  <a:lnTo>
                    <a:pt x="4468371" y="637056"/>
                  </a:lnTo>
                  <a:lnTo>
                    <a:pt x="4485515" y="593353"/>
                  </a:lnTo>
                  <a:lnTo>
                    <a:pt x="4498101" y="547567"/>
                  </a:lnTo>
                  <a:lnTo>
                    <a:pt x="4505854" y="499975"/>
                  </a:lnTo>
                  <a:lnTo>
                    <a:pt x="4508500" y="450850"/>
                  </a:lnTo>
                  <a:lnTo>
                    <a:pt x="4505854" y="401724"/>
                  </a:lnTo>
                  <a:lnTo>
                    <a:pt x="4498101" y="354132"/>
                  </a:lnTo>
                  <a:lnTo>
                    <a:pt x="4485515" y="308346"/>
                  </a:lnTo>
                  <a:lnTo>
                    <a:pt x="4468371" y="264643"/>
                  </a:lnTo>
                  <a:lnTo>
                    <a:pt x="4446945" y="223297"/>
                  </a:lnTo>
                  <a:lnTo>
                    <a:pt x="4421511" y="184583"/>
                  </a:lnTo>
                  <a:lnTo>
                    <a:pt x="4392345" y="148777"/>
                  </a:lnTo>
                  <a:lnTo>
                    <a:pt x="4359721" y="116154"/>
                  </a:lnTo>
                  <a:lnTo>
                    <a:pt x="4323915" y="86987"/>
                  </a:lnTo>
                  <a:lnTo>
                    <a:pt x="4285202" y="61554"/>
                  </a:lnTo>
                  <a:lnTo>
                    <a:pt x="4243856" y="40128"/>
                  </a:lnTo>
                  <a:lnTo>
                    <a:pt x="4200152" y="22984"/>
                  </a:lnTo>
                  <a:lnTo>
                    <a:pt x="4154367" y="10398"/>
                  </a:lnTo>
                  <a:lnTo>
                    <a:pt x="4106774" y="2645"/>
                  </a:lnTo>
                  <a:lnTo>
                    <a:pt x="405765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828578" y="618489"/>
              <a:ext cx="1533525" cy="184785"/>
            </a:xfrm>
            <a:custGeom>
              <a:avLst/>
              <a:gdLst/>
              <a:ahLst/>
              <a:cxnLst/>
              <a:rect l="l" t="t" r="r" b="b"/>
              <a:pathLst>
                <a:path w="1533525" h="184784">
                  <a:moveTo>
                    <a:pt x="71628" y="162814"/>
                  </a:moveTo>
                  <a:lnTo>
                    <a:pt x="0" y="162814"/>
                  </a:lnTo>
                  <a:lnTo>
                    <a:pt x="0" y="181610"/>
                  </a:lnTo>
                  <a:lnTo>
                    <a:pt x="71628" y="181610"/>
                  </a:lnTo>
                  <a:lnTo>
                    <a:pt x="71628" y="162814"/>
                  </a:lnTo>
                  <a:close/>
                </a:path>
                <a:path w="1533525" h="184784">
                  <a:moveTo>
                    <a:pt x="47752" y="30734"/>
                  </a:moveTo>
                  <a:lnTo>
                    <a:pt x="23876" y="30734"/>
                  </a:lnTo>
                  <a:lnTo>
                    <a:pt x="23876" y="162814"/>
                  </a:lnTo>
                  <a:lnTo>
                    <a:pt x="47752" y="162814"/>
                  </a:lnTo>
                  <a:lnTo>
                    <a:pt x="47752" y="30734"/>
                  </a:lnTo>
                  <a:close/>
                </a:path>
                <a:path w="1533525" h="184784">
                  <a:moveTo>
                    <a:pt x="71628" y="11938"/>
                  </a:moveTo>
                  <a:lnTo>
                    <a:pt x="0" y="11938"/>
                  </a:lnTo>
                  <a:lnTo>
                    <a:pt x="0" y="30734"/>
                  </a:lnTo>
                  <a:lnTo>
                    <a:pt x="71628" y="30734"/>
                  </a:lnTo>
                  <a:lnTo>
                    <a:pt x="71628" y="11938"/>
                  </a:lnTo>
                  <a:close/>
                </a:path>
                <a:path w="1533525" h="184784">
                  <a:moveTo>
                    <a:pt x="121936" y="55626"/>
                  </a:moveTo>
                  <a:lnTo>
                    <a:pt x="106188" y="55626"/>
                  </a:lnTo>
                  <a:lnTo>
                    <a:pt x="106188" y="181610"/>
                  </a:lnTo>
                  <a:lnTo>
                    <a:pt x="127524" y="181610"/>
                  </a:lnTo>
                  <a:lnTo>
                    <a:pt x="127524" y="113284"/>
                  </a:lnTo>
                  <a:lnTo>
                    <a:pt x="128080" y="103743"/>
                  </a:lnTo>
                  <a:lnTo>
                    <a:pt x="146738" y="74676"/>
                  </a:lnTo>
                  <a:lnTo>
                    <a:pt x="127524" y="74676"/>
                  </a:lnTo>
                  <a:lnTo>
                    <a:pt x="121936" y="55626"/>
                  </a:lnTo>
                  <a:close/>
                </a:path>
                <a:path w="1533525" h="184784">
                  <a:moveTo>
                    <a:pt x="203206" y="71882"/>
                  </a:moveTo>
                  <a:lnTo>
                    <a:pt x="168926" y="71882"/>
                  </a:lnTo>
                  <a:lnTo>
                    <a:pt x="174937" y="73575"/>
                  </a:lnTo>
                  <a:lnTo>
                    <a:pt x="178832" y="76962"/>
                  </a:lnTo>
                  <a:lnTo>
                    <a:pt x="182896" y="80348"/>
                  </a:lnTo>
                  <a:lnTo>
                    <a:pt x="185520" y="84836"/>
                  </a:lnTo>
                  <a:lnTo>
                    <a:pt x="186706" y="90424"/>
                  </a:lnTo>
                  <a:lnTo>
                    <a:pt x="187891" y="95842"/>
                  </a:lnTo>
                  <a:lnTo>
                    <a:pt x="188484" y="101769"/>
                  </a:lnTo>
                  <a:lnTo>
                    <a:pt x="188484" y="181610"/>
                  </a:lnTo>
                  <a:lnTo>
                    <a:pt x="209820" y="181610"/>
                  </a:lnTo>
                  <a:lnTo>
                    <a:pt x="209815" y="101769"/>
                  </a:lnTo>
                  <a:lnTo>
                    <a:pt x="209233" y="91582"/>
                  </a:lnTo>
                  <a:lnTo>
                    <a:pt x="207470" y="82359"/>
                  </a:lnTo>
                  <a:lnTo>
                    <a:pt x="204533" y="74183"/>
                  </a:lnTo>
                  <a:lnTo>
                    <a:pt x="203206" y="71882"/>
                  </a:lnTo>
                  <a:close/>
                </a:path>
                <a:path w="1533525" h="184784">
                  <a:moveTo>
                    <a:pt x="168164" y="53594"/>
                  </a:moveTo>
                  <a:lnTo>
                    <a:pt x="131080" y="68749"/>
                  </a:lnTo>
                  <a:lnTo>
                    <a:pt x="127524" y="74676"/>
                  </a:lnTo>
                  <a:lnTo>
                    <a:pt x="146738" y="74676"/>
                  </a:lnTo>
                  <a:lnTo>
                    <a:pt x="146954" y="74549"/>
                  </a:lnTo>
                  <a:lnTo>
                    <a:pt x="153463" y="72548"/>
                  </a:lnTo>
                  <a:lnTo>
                    <a:pt x="160798" y="71882"/>
                  </a:lnTo>
                  <a:lnTo>
                    <a:pt x="203206" y="71882"/>
                  </a:lnTo>
                  <a:lnTo>
                    <a:pt x="200422" y="67056"/>
                  </a:lnTo>
                  <a:lnTo>
                    <a:pt x="194881" y="61166"/>
                  </a:lnTo>
                  <a:lnTo>
                    <a:pt x="187658" y="56959"/>
                  </a:lnTo>
                  <a:lnTo>
                    <a:pt x="178753" y="54435"/>
                  </a:lnTo>
                  <a:lnTo>
                    <a:pt x="168164" y="53594"/>
                  </a:lnTo>
                  <a:close/>
                </a:path>
                <a:path w="1533525" h="184784">
                  <a:moveTo>
                    <a:pt x="271593" y="72644"/>
                  </a:moveTo>
                  <a:lnTo>
                    <a:pt x="250257" y="72644"/>
                  </a:lnTo>
                  <a:lnTo>
                    <a:pt x="250345" y="159512"/>
                  </a:lnTo>
                  <a:lnTo>
                    <a:pt x="272017" y="181610"/>
                  </a:lnTo>
                  <a:lnTo>
                    <a:pt x="295977" y="181610"/>
                  </a:lnTo>
                  <a:lnTo>
                    <a:pt x="295977" y="162814"/>
                  </a:lnTo>
                  <a:lnTo>
                    <a:pt x="278451" y="162814"/>
                  </a:lnTo>
                  <a:lnTo>
                    <a:pt x="274726" y="161713"/>
                  </a:lnTo>
                  <a:lnTo>
                    <a:pt x="273371" y="159512"/>
                  </a:lnTo>
                  <a:lnTo>
                    <a:pt x="272186" y="157310"/>
                  </a:lnTo>
                  <a:lnTo>
                    <a:pt x="271593" y="152992"/>
                  </a:lnTo>
                  <a:lnTo>
                    <a:pt x="271593" y="72644"/>
                  </a:lnTo>
                  <a:close/>
                </a:path>
                <a:path w="1533525" h="184784">
                  <a:moveTo>
                    <a:pt x="295977" y="55626"/>
                  </a:moveTo>
                  <a:lnTo>
                    <a:pt x="228921" y="55626"/>
                  </a:lnTo>
                  <a:lnTo>
                    <a:pt x="228921" y="72644"/>
                  </a:lnTo>
                  <a:lnTo>
                    <a:pt x="295977" y="72644"/>
                  </a:lnTo>
                  <a:lnTo>
                    <a:pt x="295977" y="55626"/>
                  </a:lnTo>
                  <a:close/>
                </a:path>
                <a:path w="1533525" h="184784">
                  <a:moveTo>
                    <a:pt x="271593" y="23876"/>
                  </a:moveTo>
                  <a:lnTo>
                    <a:pt x="250257" y="23876"/>
                  </a:lnTo>
                  <a:lnTo>
                    <a:pt x="250257" y="55626"/>
                  </a:lnTo>
                  <a:lnTo>
                    <a:pt x="271593" y="55626"/>
                  </a:lnTo>
                  <a:lnTo>
                    <a:pt x="271593" y="23876"/>
                  </a:lnTo>
                  <a:close/>
                </a:path>
                <a:path w="1533525" h="184784">
                  <a:moveTo>
                    <a:pt x="377059" y="53594"/>
                  </a:moveTo>
                  <a:lnTo>
                    <a:pt x="339308" y="66087"/>
                  </a:lnTo>
                  <a:lnTo>
                    <a:pt x="317877" y="100203"/>
                  </a:lnTo>
                  <a:lnTo>
                    <a:pt x="315845" y="118872"/>
                  </a:lnTo>
                  <a:lnTo>
                    <a:pt x="316289" y="127920"/>
                  </a:lnTo>
                  <a:lnTo>
                    <a:pt x="331910" y="165671"/>
                  </a:lnTo>
                  <a:lnTo>
                    <a:pt x="368042" y="184118"/>
                  </a:lnTo>
                  <a:lnTo>
                    <a:pt x="377567" y="184658"/>
                  </a:lnTo>
                  <a:lnTo>
                    <a:pt x="386139" y="184213"/>
                  </a:lnTo>
                  <a:lnTo>
                    <a:pt x="422736" y="165862"/>
                  </a:lnTo>
                  <a:lnTo>
                    <a:pt x="372487" y="165862"/>
                  </a:lnTo>
                  <a:lnTo>
                    <a:pt x="366984" y="164676"/>
                  </a:lnTo>
                  <a:lnTo>
                    <a:pt x="339324" y="131921"/>
                  </a:lnTo>
                  <a:lnTo>
                    <a:pt x="338705" y="124460"/>
                  </a:lnTo>
                  <a:lnTo>
                    <a:pt x="435733" y="124460"/>
                  </a:lnTo>
                  <a:lnTo>
                    <a:pt x="435955" y="117776"/>
                  </a:lnTo>
                  <a:lnTo>
                    <a:pt x="435606" y="111188"/>
                  </a:lnTo>
                  <a:lnTo>
                    <a:pt x="435074" y="107442"/>
                  </a:lnTo>
                  <a:lnTo>
                    <a:pt x="338959" y="107442"/>
                  </a:lnTo>
                  <a:lnTo>
                    <a:pt x="339636" y="98975"/>
                  </a:lnTo>
                  <a:lnTo>
                    <a:pt x="370794" y="71882"/>
                  </a:lnTo>
                  <a:lnTo>
                    <a:pt x="419508" y="71882"/>
                  </a:lnTo>
                  <a:lnTo>
                    <a:pt x="417360" y="68918"/>
                  </a:lnTo>
                  <a:lnTo>
                    <a:pt x="384330" y="53975"/>
                  </a:lnTo>
                  <a:lnTo>
                    <a:pt x="377059" y="53594"/>
                  </a:lnTo>
                  <a:close/>
                </a:path>
                <a:path w="1533525" h="184784">
                  <a:moveTo>
                    <a:pt x="407031" y="153416"/>
                  </a:moveTo>
                  <a:lnTo>
                    <a:pt x="384679" y="165862"/>
                  </a:lnTo>
                  <a:lnTo>
                    <a:pt x="422736" y="165862"/>
                  </a:lnTo>
                  <a:lnTo>
                    <a:pt x="423853" y="164676"/>
                  </a:lnTo>
                  <a:lnTo>
                    <a:pt x="427605" y="159512"/>
                  </a:lnTo>
                  <a:lnTo>
                    <a:pt x="407031" y="153416"/>
                  </a:lnTo>
                  <a:close/>
                </a:path>
                <a:path w="1533525" h="184784">
                  <a:moveTo>
                    <a:pt x="419508" y="71882"/>
                  </a:moveTo>
                  <a:lnTo>
                    <a:pt x="384510" y="71882"/>
                  </a:lnTo>
                  <a:lnTo>
                    <a:pt x="390860" y="73660"/>
                  </a:lnTo>
                  <a:lnTo>
                    <a:pt x="396109" y="77216"/>
                  </a:lnTo>
                  <a:lnTo>
                    <a:pt x="401528" y="80602"/>
                  </a:lnTo>
                  <a:lnTo>
                    <a:pt x="405676" y="85005"/>
                  </a:lnTo>
                  <a:lnTo>
                    <a:pt x="408555" y="90424"/>
                  </a:lnTo>
                  <a:lnTo>
                    <a:pt x="411603" y="95842"/>
                  </a:lnTo>
                  <a:lnTo>
                    <a:pt x="413127" y="101515"/>
                  </a:lnTo>
                  <a:lnTo>
                    <a:pt x="413127" y="107442"/>
                  </a:lnTo>
                  <a:lnTo>
                    <a:pt x="435074" y="107442"/>
                  </a:lnTo>
                  <a:lnTo>
                    <a:pt x="422271" y="75692"/>
                  </a:lnTo>
                  <a:lnTo>
                    <a:pt x="419508" y="71882"/>
                  </a:lnTo>
                  <a:close/>
                </a:path>
                <a:path w="1533525" h="184784">
                  <a:moveTo>
                    <a:pt x="476389" y="55626"/>
                  </a:moveTo>
                  <a:lnTo>
                    <a:pt x="460895" y="55626"/>
                  </a:lnTo>
                  <a:lnTo>
                    <a:pt x="460895" y="181610"/>
                  </a:lnTo>
                  <a:lnTo>
                    <a:pt x="482231" y="181610"/>
                  </a:lnTo>
                  <a:lnTo>
                    <a:pt x="482231" y="127508"/>
                  </a:lnTo>
                  <a:lnTo>
                    <a:pt x="482755" y="116459"/>
                  </a:lnTo>
                  <a:lnTo>
                    <a:pt x="502487" y="80581"/>
                  </a:lnTo>
                  <a:lnTo>
                    <a:pt x="506867" y="78994"/>
                  </a:lnTo>
                  <a:lnTo>
                    <a:pt x="483247" y="78994"/>
                  </a:lnTo>
                  <a:lnTo>
                    <a:pt x="476389" y="55626"/>
                  </a:lnTo>
                  <a:close/>
                </a:path>
                <a:path w="1533525" h="184784">
                  <a:moveTo>
                    <a:pt x="528205" y="53594"/>
                  </a:moveTo>
                  <a:lnTo>
                    <a:pt x="490994" y="68707"/>
                  </a:lnTo>
                  <a:lnTo>
                    <a:pt x="483247" y="78994"/>
                  </a:lnTo>
                  <a:lnTo>
                    <a:pt x="506867" y="78994"/>
                  </a:lnTo>
                  <a:lnTo>
                    <a:pt x="510853" y="77549"/>
                  </a:lnTo>
                  <a:lnTo>
                    <a:pt x="520839" y="75946"/>
                  </a:lnTo>
                  <a:lnTo>
                    <a:pt x="522024" y="75776"/>
                  </a:lnTo>
                  <a:lnTo>
                    <a:pt x="523209" y="75692"/>
                  </a:lnTo>
                  <a:lnTo>
                    <a:pt x="528205" y="75692"/>
                  </a:lnTo>
                  <a:lnTo>
                    <a:pt x="528205" y="53594"/>
                  </a:lnTo>
                  <a:close/>
                </a:path>
                <a:path w="1533525" h="184784">
                  <a:moveTo>
                    <a:pt x="573462" y="0"/>
                  </a:moveTo>
                  <a:lnTo>
                    <a:pt x="564826" y="0"/>
                  </a:lnTo>
                  <a:lnTo>
                    <a:pt x="561101" y="1524"/>
                  </a:lnTo>
                  <a:lnTo>
                    <a:pt x="557883" y="4572"/>
                  </a:lnTo>
                  <a:lnTo>
                    <a:pt x="554835" y="7620"/>
                  </a:lnTo>
                  <a:lnTo>
                    <a:pt x="553311" y="11345"/>
                  </a:lnTo>
                  <a:lnTo>
                    <a:pt x="553311" y="20150"/>
                  </a:lnTo>
                  <a:lnTo>
                    <a:pt x="554835" y="23960"/>
                  </a:lnTo>
                  <a:lnTo>
                    <a:pt x="557883" y="27178"/>
                  </a:lnTo>
                  <a:lnTo>
                    <a:pt x="561101" y="30226"/>
                  </a:lnTo>
                  <a:lnTo>
                    <a:pt x="564826" y="31750"/>
                  </a:lnTo>
                  <a:lnTo>
                    <a:pt x="573462" y="31750"/>
                  </a:lnTo>
                  <a:lnTo>
                    <a:pt x="577187" y="30226"/>
                  </a:lnTo>
                  <a:lnTo>
                    <a:pt x="583453" y="23960"/>
                  </a:lnTo>
                  <a:lnTo>
                    <a:pt x="585061" y="20150"/>
                  </a:lnTo>
                  <a:lnTo>
                    <a:pt x="585061" y="11345"/>
                  </a:lnTo>
                  <a:lnTo>
                    <a:pt x="583453" y="7620"/>
                  </a:lnTo>
                  <a:lnTo>
                    <a:pt x="580235" y="4572"/>
                  </a:lnTo>
                  <a:lnTo>
                    <a:pt x="577187" y="1524"/>
                  </a:lnTo>
                  <a:lnTo>
                    <a:pt x="573462" y="0"/>
                  </a:lnTo>
                  <a:close/>
                </a:path>
                <a:path w="1533525" h="184784">
                  <a:moveTo>
                    <a:pt x="579727" y="55626"/>
                  </a:moveTo>
                  <a:lnTo>
                    <a:pt x="540865" y="55626"/>
                  </a:lnTo>
                  <a:lnTo>
                    <a:pt x="540865" y="72644"/>
                  </a:lnTo>
                  <a:lnTo>
                    <a:pt x="558391" y="72644"/>
                  </a:lnTo>
                  <a:lnTo>
                    <a:pt x="558391" y="181610"/>
                  </a:lnTo>
                  <a:lnTo>
                    <a:pt x="579727" y="181610"/>
                  </a:lnTo>
                  <a:lnTo>
                    <a:pt x="579727" y="55626"/>
                  </a:lnTo>
                  <a:close/>
                </a:path>
                <a:path w="1533525" h="184784">
                  <a:moveTo>
                    <a:pt x="677514" y="53594"/>
                  </a:moveTo>
                  <a:lnTo>
                    <a:pt x="662951" y="53594"/>
                  </a:lnTo>
                  <a:lnTo>
                    <a:pt x="655754" y="54864"/>
                  </a:lnTo>
                  <a:lnTo>
                    <a:pt x="618670" y="81364"/>
                  </a:lnTo>
                  <a:lnTo>
                    <a:pt x="609780" y="119126"/>
                  </a:lnTo>
                  <a:lnTo>
                    <a:pt x="610113" y="127349"/>
                  </a:lnTo>
                  <a:lnTo>
                    <a:pt x="623327" y="163745"/>
                  </a:lnTo>
                  <a:lnTo>
                    <a:pt x="662951" y="184658"/>
                  </a:lnTo>
                  <a:lnTo>
                    <a:pt x="677514" y="184658"/>
                  </a:lnTo>
                  <a:lnTo>
                    <a:pt x="684714" y="183388"/>
                  </a:lnTo>
                  <a:lnTo>
                    <a:pt x="699103" y="178308"/>
                  </a:lnTo>
                  <a:lnTo>
                    <a:pt x="705618" y="174413"/>
                  </a:lnTo>
                  <a:lnTo>
                    <a:pt x="714984" y="165862"/>
                  </a:lnTo>
                  <a:lnTo>
                    <a:pt x="664306" y="165862"/>
                  </a:lnTo>
                  <a:lnTo>
                    <a:pt x="658379" y="164253"/>
                  </a:lnTo>
                  <a:lnTo>
                    <a:pt x="634037" y="133921"/>
                  </a:lnTo>
                  <a:lnTo>
                    <a:pt x="632640" y="119126"/>
                  </a:lnTo>
                  <a:lnTo>
                    <a:pt x="632989" y="111379"/>
                  </a:lnTo>
                  <a:lnTo>
                    <a:pt x="652452" y="77470"/>
                  </a:lnTo>
                  <a:lnTo>
                    <a:pt x="658379" y="74083"/>
                  </a:lnTo>
                  <a:lnTo>
                    <a:pt x="664306" y="72390"/>
                  </a:lnTo>
                  <a:lnTo>
                    <a:pt x="714820" y="72390"/>
                  </a:lnTo>
                  <a:lnTo>
                    <a:pt x="711384" y="69342"/>
                  </a:lnTo>
                  <a:lnTo>
                    <a:pt x="705618" y="63923"/>
                  </a:lnTo>
                  <a:lnTo>
                    <a:pt x="699103" y="59944"/>
                  </a:lnTo>
                  <a:lnTo>
                    <a:pt x="684714" y="54864"/>
                  </a:lnTo>
                  <a:lnTo>
                    <a:pt x="677514" y="53594"/>
                  </a:lnTo>
                  <a:close/>
                </a:path>
                <a:path w="1533525" h="184784">
                  <a:moveTo>
                    <a:pt x="714820" y="72390"/>
                  </a:moveTo>
                  <a:lnTo>
                    <a:pt x="676328" y="72390"/>
                  </a:lnTo>
                  <a:lnTo>
                    <a:pt x="682250" y="74083"/>
                  </a:lnTo>
                  <a:lnTo>
                    <a:pt x="688016" y="77470"/>
                  </a:lnTo>
                  <a:lnTo>
                    <a:pt x="707478" y="111379"/>
                  </a:lnTo>
                  <a:lnTo>
                    <a:pt x="707828" y="119126"/>
                  </a:lnTo>
                  <a:lnTo>
                    <a:pt x="707478" y="126888"/>
                  </a:lnTo>
                  <a:lnTo>
                    <a:pt x="688016" y="161036"/>
                  </a:lnTo>
                  <a:lnTo>
                    <a:pt x="676328" y="165862"/>
                  </a:lnTo>
                  <a:lnTo>
                    <a:pt x="714984" y="165862"/>
                  </a:lnTo>
                  <a:lnTo>
                    <a:pt x="730354" y="127349"/>
                  </a:lnTo>
                  <a:lnTo>
                    <a:pt x="730688" y="119126"/>
                  </a:lnTo>
                  <a:lnTo>
                    <a:pt x="730354" y="110902"/>
                  </a:lnTo>
                  <a:lnTo>
                    <a:pt x="717302" y="74591"/>
                  </a:lnTo>
                  <a:lnTo>
                    <a:pt x="714820" y="72390"/>
                  </a:lnTo>
                  <a:close/>
                </a:path>
                <a:path w="1533525" h="184784">
                  <a:moveTo>
                    <a:pt x="773550" y="55626"/>
                  </a:moveTo>
                  <a:lnTo>
                    <a:pt x="758056" y="55626"/>
                  </a:lnTo>
                  <a:lnTo>
                    <a:pt x="758056" y="181610"/>
                  </a:lnTo>
                  <a:lnTo>
                    <a:pt x="779392" y="181610"/>
                  </a:lnTo>
                  <a:lnTo>
                    <a:pt x="779392" y="127508"/>
                  </a:lnTo>
                  <a:lnTo>
                    <a:pt x="779916" y="116459"/>
                  </a:lnTo>
                  <a:lnTo>
                    <a:pt x="799649" y="80581"/>
                  </a:lnTo>
                  <a:lnTo>
                    <a:pt x="804029" y="78994"/>
                  </a:lnTo>
                  <a:lnTo>
                    <a:pt x="780408" y="78994"/>
                  </a:lnTo>
                  <a:lnTo>
                    <a:pt x="773550" y="55626"/>
                  </a:lnTo>
                  <a:close/>
                </a:path>
                <a:path w="1533525" h="184784">
                  <a:moveTo>
                    <a:pt x="825366" y="53594"/>
                  </a:moveTo>
                  <a:lnTo>
                    <a:pt x="788155" y="68707"/>
                  </a:lnTo>
                  <a:lnTo>
                    <a:pt x="780408" y="78994"/>
                  </a:lnTo>
                  <a:lnTo>
                    <a:pt x="804029" y="78994"/>
                  </a:lnTo>
                  <a:lnTo>
                    <a:pt x="808016" y="77549"/>
                  </a:lnTo>
                  <a:lnTo>
                    <a:pt x="818000" y="75946"/>
                  </a:lnTo>
                  <a:lnTo>
                    <a:pt x="819181" y="75776"/>
                  </a:lnTo>
                  <a:lnTo>
                    <a:pt x="820375" y="75692"/>
                  </a:lnTo>
                  <a:lnTo>
                    <a:pt x="825366" y="75692"/>
                  </a:lnTo>
                  <a:lnTo>
                    <a:pt x="825366" y="53594"/>
                  </a:lnTo>
                  <a:close/>
                </a:path>
                <a:path w="1533525" h="184784">
                  <a:moveTo>
                    <a:pt x="926484" y="11938"/>
                  </a:moveTo>
                  <a:lnTo>
                    <a:pt x="900322" y="11938"/>
                  </a:lnTo>
                  <a:lnTo>
                    <a:pt x="958488" y="181610"/>
                  </a:lnTo>
                  <a:lnTo>
                    <a:pt x="986428" y="181610"/>
                  </a:lnTo>
                  <a:lnTo>
                    <a:pt x="996048" y="153670"/>
                  </a:lnTo>
                  <a:lnTo>
                    <a:pt x="972458" y="153670"/>
                  </a:lnTo>
                  <a:lnTo>
                    <a:pt x="926484" y="11938"/>
                  </a:lnTo>
                  <a:close/>
                </a:path>
                <a:path w="1533525" h="184784">
                  <a:moveTo>
                    <a:pt x="1044848" y="11938"/>
                  </a:moveTo>
                  <a:lnTo>
                    <a:pt x="1018686" y="11938"/>
                  </a:lnTo>
                  <a:lnTo>
                    <a:pt x="972458" y="153670"/>
                  </a:lnTo>
                  <a:lnTo>
                    <a:pt x="996048" y="153670"/>
                  </a:lnTo>
                  <a:lnTo>
                    <a:pt x="1044848" y="11938"/>
                  </a:lnTo>
                  <a:close/>
                </a:path>
                <a:path w="1533525" h="184784">
                  <a:moveTo>
                    <a:pt x="1091380" y="0"/>
                  </a:moveTo>
                  <a:lnTo>
                    <a:pt x="1082744" y="0"/>
                  </a:lnTo>
                  <a:lnTo>
                    <a:pt x="1079023" y="1524"/>
                  </a:lnTo>
                  <a:lnTo>
                    <a:pt x="1075810" y="4572"/>
                  </a:lnTo>
                  <a:lnTo>
                    <a:pt x="1072762" y="7620"/>
                  </a:lnTo>
                  <a:lnTo>
                    <a:pt x="1071238" y="11345"/>
                  </a:lnTo>
                  <a:lnTo>
                    <a:pt x="1071238" y="20150"/>
                  </a:lnTo>
                  <a:lnTo>
                    <a:pt x="1072762" y="23960"/>
                  </a:lnTo>
                  <a:lnTo>
                    <a:pt x="1075810" y="27178"/>
                  </a:lnTo>
                  <a:lnTo>
                    <a:pt x="1079023" y="30226"/>
                  </a:lnTo>
                  <a:lnTo>
                    <a:pt x="1082744" y="31750"/>
                  </a:lnTo>
                  <a:lnTo>
                    <a:pt x="1091380" y="31750"/>
                  </a:lnTo>
                  <a:lnTo>
                    <a:pt x="1095114" y="30226"/>
                  </a:lnTo>
                  <a:lnTo>
                    <a:pt x="1101375" y="23960"/>
                  </a:lnTo>
                  <a:lnTo>
                    <a:pt x="1102988" y="20150"/>
                  </a:lnTo>
                  <a:lnTo>
                    <a:pt x="1102988" y="11345"/>
                  </a:lnTo>
                  <a:lnTo>
                    <a:pt x="1101375" y="7620"/>
                  </a:lnTo>
                  <a:lnTo>
                    <a:pt x="1098162" y="4572"/>
                  </a:lnTo>
                  <a:lnTo>
                    <a:pt x="1095114" y="1524"/>
                  </a:lnTo>
                  <a:lnTo>
                    <a:pt x="1091380" y="0"/>
                  </a:lnTo>
                  <a:close/>
                </a:path>
                <a:path w="1533525" h="184784">
                  <a:moveTo>
                    <a:pt x="1097654" y="55626"/>
                  </a:moveTo>
                  <a:lnTo>
                    <a:pt x="1058792" y="55626"/>
                  </a:lnTo>
                  <a:lnTo>
                    <a:pt x="1058792" y="72644"/>
                  </a:lnTo>
                  <a:lnTo>
                    <a:pt x="1076318" y="72644"/>
                  </a:lnTo>
                  <a:lnTo>
                    <a:pt x="1076318" y="181610"/>
                  </a:lnTo>
                  <a:lnTo>
                    <a:pt x="1097654" y="181610"/>
                  </a:lnTo>
                  <a:lnTo>
                    <a:pt x="1097654" y="55626"/>
                  </a:lnTo>
                  <a:close/>
                </a:path>
                <a:path w="1533525" h="184784">
                  <a:moveTo>
                    <a:pt x="1188916" y="53594"/>
                  </a:moveTo>
                  <a:lnTo>
                    <a:pt x="1151166" y="66087"/>
                  </a:lnTo>
                  <a:lnTo>
                    <a:pt x="1129733" y="100203"/>
                  </a:lnTo>
                  <a:lnTo>
                    <a:pt x="1127702" y="118872"/>
                  </a:lnTo>
                  <a:lnTo>
                    <a:pt x="1128147" y="127920"/>
                  </a:lnTo>
                  <a:lnTo>
                    <a:pt x="1143769" y="165671"/>
                  </a:lnTo>
                  <a:lnTo>
                    <a:pt x="1179899" y="184118"/>
                  </a:lnTo>
                  <a:lnTo>
                    <a:pt x="1189424" y="184658"/>
                  </a:lnTo>
                  <a:lnTo>
                    <a:pt x="1197994" y="184213"/>
                  </a:lnTo>
                  <a:lnTo>
                    <a:pt x="1234595" y="165862"/>
                  </a:lnTo>
                  <a:lnTo>
                    <a:pt x="1184344" y="165862"/>
                  </a:lnTo>
                  <a:lnTo>
                    <a:pt x="1178845" y="164676"/>
                  </a:lnTo>
                  <a:lnTo>
                    <a:pt x="1151184" y="131921"/>
                  </a:lnTo>
                  <a:lnTo>
                    <a:pt x="1150562" y="124460"/>
                  </a:lnTo>
                  <a:lnTo>
                    <a:pt x="1247590" y="124460"/>
                  </a:lnTo>
                  <a:lnTo>
                    <a:pt x="1247811" y="117776"/>
                  </a:lnTo>
                  <a:lnTo>
                    <a:pt x="1247463" y="111188"/>
                  </a:lnTo>
                  <a:lnTo>
                    <a:pt x="1246933" y="107442"/>
                  </a:lnTo>
                  <a:lnTo>
                    <a:pt x="1150816" y="107442"/>
                  </a:lnTo>
                  <a:lnTo>
                    <a:pt x="1151489" y="98975"/>
                  </a:lnTo>
                  <a:lnTo>
                    <a:pt x="1182655" y="71882"/>
                  </a:lnTo>
                  <a:lnTo>
                    <a:pt x="1231364" y="71882"/>
                  </a:lnTo>
                  <a:lnTo>
                    <a:pt x="1229213" y="68918"/>
                  </a:lnTo>
                  <a:lnTo>
                    <a:pt x="1196189" y="53975"/>
                  </a:lnTo>
                  <a:lnTo>
                    <a:pt x="1188916" y="53594"/>
                  </a:lnTo>
                  <a:close/>
                </a:path>
                <a:path w="1533525" h="184784">
                  <a:moveTo>
                    <a:pt x="1218888" y="153416"/>
                  </a:moveTo>
                  <a:lnTo>
                    <a:pt x="1196536" y="165862"/>
                  </a:lnTo>
                  <a:lnTo>
                    <a:pt x="1234595" y="165862"/>
                  </a:lnTo>
                  <a:lnTo>
                    <a:pt x="1235711" y="164676"/>
                  </a:lnTo>
                  <a:lnTo>
                    <a:pt x="1239462" y="159512"/>
                  </a:lnTo>
                  <a:lnTo>
                    <a:pt x="1218888" y="153416"/>
                  </a:lnTo>
                  <a:close/>
                </a:path>
                <a:path w="1533525" h="184784">
                  <a:moveTo>
                    <a:pt x="1231364" y="71882"/>
                  </a:moveTo>
                  <a:lnTo>
                    <a:pt x="1196371" y="71882"/>
                  </a:lnTo>
                  <a:lnTo>
                    <a:pt x="1202721" y="73660"/>
                  </a:lnTo>
                  <a:lnTo>
                    <a:pt x="1207966" y="77216"/>
                  </a:lnTo>
                  <a:lnTo>
                    <a:pt x="1213389" y="80602"/>
                  </a:lnTo>
                  <a:lnTo>
                    <a:pt x="1217529" y="85005"/>
                  </a:lnTo>
                  <a:lnTo>
                    <a:pt x="1220412" y="90424"/>
                  </a:lnTo>
                  <a:lnTo>
                    <a:pt x="1223460" y="95842"/>
                  </a:lnTo>
                  <a:lnTo>
                    <a:pt x="1224984" y="101515"/>
                  </a:lnTo>
                  <a:lnTo>
                    <a:pt x="1224984" y="107442"/>
                  </a:lnTo>
                  <a:lnTo>
                    <a:pt x="1246933" y="107442"/>
                  </a:lnTo>
                  <a:lnTo>
                    <a:pt x="1234128" y="75692"/>
                  </a:lnTo>
                  <a:lnTo>
                    <a:pt x="1231364" y="71882"/>
                  </a:lnTo>
                  <a:close/>
                </a:path>
                <a:path w="1533525" h="184784">
                  <a:moveTo>
                    <a:pt x="1277829" y="55626"/>
                  </a:moveTo>
                  <a:lnTo>
                    <a:pt x="1254969" y="55626"/>
                  </a:lnTo>
                  <a:lnTo>
                    <a:pt x="1291291" y="181610"/>
                  </a:lnTo>
                  <a:lnTo>
                    <a:pt x="1310595" y="181610"/>
                  </a:lnTo>
                  <a:lnTo>
                    <a:pt x="1319464" y="148844"/>
                  </a:lnTo>
                  <a:lnTo>
                    <a:pt x="1301959" y="148844"/>
                  </a:lnTo>
                  <a:lnTo>
                    <a:pt x="1277829" y="55626"/>
                  </a:lnTo>
                  <a:close/>
                </a:path>
                <a:path w="1533525" h="184784">
                  <a:moveTo>
                    <a:pt x="1355782" y="80264"/>
                  </a:moveTo>
                  <a:lnTo>
                    <a:pt x="1338027" y="80264"/>
                  </a:lnTo>
                  <a:lnTo>
                    <a:pt x="1365459" y="181610"/>
                  </a:lnTo>
                  <a:lnTo>
                    <a:pt x="1385017" y="181610"/>
                  </a:lnTo>
                  <a:lnTo>
                    <a:pt x="1394398" y="148844"/>
                  </a:lnTo>
                  <a:lnTo>
                    <a:pt x="1374095" y="148844"/>
                  </a:lnTo>
                  <a:lnTo>
                    <a:pt x="1355782" y="80264"/>
                  </a:lnTo>
                  <a:close/>
                </a:path>
                <a:path w="1533525" h="184784">
                  <a:moveTo>
                    <a:pt x="1349203" y="55626"/>
                  </a:moveTo>
                  <a:lnTo>
                    <a:pt x="1327105" y="55626"/>
                  </a:lnTo>
                  <a:lnTo>
                    <a:pt x="1301959" y="148844"/>
                  </a:lnTo>
                  <a:lnTo>
                    <a:pt x="1319464" y="148844"/>
                  </a:lnTo>
                  <a:lnTo>
                    <a:pt x="1338027" y="80264"/>
                  </a:lnTo>
                  <a:lnTo>
                    <a:pt x="1355782" y="80264"/>
                  </a:lnTo>
                  <a:lnTo>
                    <a:pt x="1349203" y="55626"/>
                  </a:lnTo>
                  <a:close/>
                </a:path>
                <a:path w="1533525" h="184784">
                  <a:moveTo>
                    <a:pt x="1421085" y="55626"/>
                  </a:moveTo>
                  <a:lnTo>
                    <a:pt x="1398225" y="55626"/>
                  </a:lnTo>
                  <a:lnTo>
                    <a:pt x="1374095" y="148844"/>
                  </a:lnTo>
                  <a:lnTo>
                    <a:pt x="1394398" y="148844"/>
                  </a:lnTo>
                  <a:lnTo>
                    <a:pt x="1421085" y="55626"/>
                  </a:lnTo>
                  <a:close/>
                </a:path>
                <a:path w="1533525" h="184784">
                  <a:moveTo>
                    <a:pt x="1449609" y="145542"/>
                  </a:moveTo>
                  <a:lnTo>
                    <a:pt x="1429035" y="153162"/>
                  </a:lnTo>
                  <a:lnTo>
                    <a:pt x="1431918" y="160274"/>
                  </a:lnTo>
                  <a:lnTo>
                    <a:pt x="1436071" y="166200"/>
                  </a:lnTo>
                  <a:lnTo>
                    <a:pt x="1474590" y="184658"/>
                  </a:lnTo>
                  <a:lnTo>
                    <a:pt x="1490681" y="184658"/>
                  </a:lnTo>
                  <a:lnTo>
                    <a:pt x="1526485" y="166624"/>
                  </a:lnTo>
                  <a:lnTo>
                    <a:pt x="1474933" y="166624"/>
                  </a:lnTo>
                  <a:lnTo>
                    <a:pt x="1468240" y="165015"/>
                  </a:lnTo>
                  <a:lnTo>
                    <a:pt x="1461801" y="161798"/>
                  </a:lnTo>
                  <a:lnTo>
                    <a:pt x="1455540" y="158411"/>
                  </a:lnTo>
                  <a:lnTo>
                    <a:pt x="1451476" y="152992"/>
                  </a:lnTo>
                  <a:lnTo>
                    <a:pt x="1449609" y="145542"/>
                  </a:lnTo>
                  <a:close/>
                </a:path>
                <a:path w="1533525" h="184784">
                  <a:moveTo>
                    <a:pt x="1480089" y="53340"/>
                  </a:moveTo>
                  <a:lnTo>
                    <a:pt x="1471961" y="53340"/>
                  </a:lnTo>
                  <a:lnTo>
                    <a:pt x="1464176" y="54694"/>
                  </a:lnTo>
                  <a:lnTo>
                    <a:pt x="1449444" y="60113"/>
                  </a:lnTo>
                  <a:lnTo>
                    <a:pt x="1443437" y="64092"/>
                  </a:lnTo>
                  <a:lnTo>
                    <a:pt x="1438687" y="69342"/>
                  </a:lnTo>
                  <a:lnTo>
                    <a:pt x="1433950" y="74422"/>
                  </a:lnTo>
                  <a:lnTo>
                    <a:pt x="1431575" y="80772"/>
                  </a:lnTo>
                  <a:lnTo>
                    <a:pt x="1431575" y="96012"/>
                  </a:lnTo>
                  <a:lnTo>
                    <a:pt x="1460023" y="121581"/>
                  </a:lnTo>
                  <a:lnTo>
                    <a:pt x="1491265" y="128016"/>
                  </a:lnTo>
                  <a:lnTo>
                    <a:pt x="1497793" y="130217"/>
                  </a:lnTo>
                  <a:lnTo>
                    <a:pt x="1503203" y="133096"/>
                  </a:lnTo>
                  <a:lnTo>
                    <a:pt x="1508791" y="135974"/>
                  </a:lnTo>
                  <a:lnTo>
                    <a:pt x="1511585" y="140885"/>
                  </a:lnTo>
                  <a:lnTo>
                    <a:pt x="1511585" y="151553"/>
                  </a:lnTo>
                  <a:lnTo>
                    <a:pt x="1510150" y="154855"/>
                  </a:lnTo>
                  <a:lnTo>
                    <a:pt x="1504397" y="160612"/>
                  </a:lnTo>
                  <a:lnTo>
                    <a:pt x="1500663" y="162814"/>
                  </a:lnTo>
                  <a:lnTo>
                    <a:pt x="1496091" y="164338"/>
                  </a:lnTo>
                  <a:lnTo>
                    <a:pt x="1491697" y="165862"/>
                  </a:lnTo>
                  <a:lnTo>
                    <a:pt x="1486947" y="166624"/>
                  </a:lnTo>
                  <a:lnTo>
                    <a:pt x="1526485" y="166624"/>
                  </a:lnTo>
                  <a:lnTo>
                    <a:pt x="1530724" y="161798"/>
                  </a:lnTo>
                  <a:lnTo>
                    <a:pt x="1533175" y="155024"/>
                  </a:lnTo>
                  <a:lnTo>
                    <a:pt x="1533175" y="138091"/>
                  </a:lnTo>
                  <a:lnTo>
                    <a:pt x="1531232" y="131148"/>
                  </a:lnTo>
                  <a:lnTo>
                    <a:pt x="1527333" y="126238"/>
                  </a:lnTo>
                  <a:lnTo>
                    <a:pt x="1523447" y="121158"/>
                  </a:lnTo>
                  <a:lnTo>
                    <a:pt x="1518443" y="117348"/>
                  </a:lnTo>
                  <a:lnTo>
                    <a:pt x="1506251" y="112268"/>
                  </a:lnTo>
                  <a:lnTo>
                    <a:pt x="1499825" y="110320"/>
                  </a:lnTo>
                  <a:lnTo>
                    <a:pt x="1469929" y="104309"/>
                  </a:lnTo>
                  <a:lnTo>
                    <a:pt x="1464341" y="102446"/>
                  </a:lnTo>
                  <a:lnTo>
                    <a:pt x="1459769" y="100076"/>
                  </a:lnTo>
                  <a:lnTo>
                    <a:pt x="1455375" y="97536"/>
                  </a:lnTo>
                  <a:lnTo>
                    <a:pt x="1453165" y="93556"/>
                  </a:lnTo>
                  <a:lnTo>
                    <a:pt x="1453165" y="82719"/>
                  </a:lnTo>
                  <a:lnTo>
                    <a:pt x="1455794" y="78570"/>
                  </a:lnTo>
                  <a:lnTo>
                    <a:pt x="1466297" y="72813"/>
                  </a:lnTo>
                  <a:lnTo>
                    <a:pt x="1472139" y="71374"/>
                  </a:lnTo>
                  <a:lnTo>
                    <a:pt x="1522866" y="71374"/>
                  </a:lnTo>
                  <a:lnTo>
                    <a:pt x="1519780" y="67564"/>
                  </a:lnTo>
                  <a:lnTo>
                    <a:pt x="1487474" y="53736"/>
                  </a:lnTo>
                  <a:lnTo>
                    <a:pt x="1480089" y="53340"/>
                  </a:lnTo>
                  <a:close/>
                </a:path>
                <a:path w="1533525" h="184784">
                  <a:moveTo>
                    <a:pt x="1522866" y="71374"/>
                  </a:moveTo>
                  <a:lnTo>
                    <a:pt x="1484496" y="71374"/>
                  </a:lnTo>
                  <a:lnTo>
                    <a:pt x="1490173" y="72644"/>
                  </a:lnTo>
                  <a:lnTo>
                    <a:pt x="1495583" y="75184"/>
                  </a:lnTo>
                  <a:lnTo>
                    <a:pt x="1501171" y="77554"/>
                  </a:lnTo>
                  <a:lnTo>
                    <a:pt x="1505070" y="81280"/>
                  </a:lnTo>
                  <a:lnTo>
                    <a:pt x="1507267" y="86360"/>
                  </a:lnTo>
                  <a:lnTo>
                    <a:pt x="1527333" y="78994"/>
                  </a:lnTo>
                  <a:lnTo>
                    <a:pt x="1524032" y="72813"/>
                  </a:lnTo>
                  <a:lnTo>
                    <a:pt x="1522866" y="713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0900" y="457200"/>
              <a:ext cx="457200" cy="45720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0" y="0"/>
              <a:ext cx="10807700" cy="1409700"/>
            </a:xfrm>
            <a:custGeom>
              <a:avLst/>
              <a:gdLst/>
              <a:ahLst/>
              <a:cxnLst/>
              <a:rect l="l" t="t" r="r" b="b"/>
              <a:pathLst>
                <a:path w="10807700" h="1409700">
                  <a:moveTo>
                    <a:pt x="6350" y="1285118"/>
                  </a:moveTo>
                  <a:lnTo>
                    <a:pt x="0" y="1285118"/>
                  </a:lnTo>
                  <a:lnTo>
                    <a:pt x="0" y="1346200"/>
                  </a:lnTo>
                  <a:lnTo>
                    <a:pt x="4990" y="1370917"/>
                  </a:lnTo>
                  <a:lnTo>
                    <a:pt x="18598" y="1391101"/>
                  </a:lnTo>
                  <a:lnTo>
                    <a:pt x="38783" y="1404709"/>
                  </a:lnTo>
                  <a:lnTo>
                    <a:pt x="63500" y="1409700"/>
                  </a:lnTo>
                  <a:lnTo>
                    <a:pt x="63500" y="1403350"/>
                  </a:lnTo>
                  <a:lnTo>
                    <a:pt x="41254" y="1398858"/>
                  </a:lnTo>
                  <a:lnTo>
                    <a:pt x="23088" y="1386611"/>
                  </a:lnTo>
                  <a:lnTo>
                    <a:pt x="10841" y="1368445"/>
                  </a:lnTo>
                  <a:lnTo>
                    <a:pt x="6350" y="1346200"/>
                  </a:lnTo>
                  <a:lnTo>
                    <a:pt x="6350" y="1285118"/>
                  </a:lnTo>
                  <a:close/>
                </a:path>
                <a:path w="10807700" h="1409700">
                  <a:moveTo>
                    <a:pt x="127069" y="1397000"/>
                  </a:moveTo>
                  <a:lnTo>
                    <a:pt x="63500" y="1397000"/>
                  </a:lnTo>
                  <a:lnTo>
                    <a:pt x="63500" y="1409700"/>
                  </a:lnTo>
                  <a:lnTo>
                    <a:pt x="127069" y="1409700"/>
                  </a:lnTo>
                  <a:lnTo>
                    <a:pt x="127069" y="1397000"/>
                  </a:lnTo>
                  <a:close/>
                </a:path>
                <a:path w="10807700" h="1409700">
                  <a:moveTo>
                    <a:pt x="12700" y="1285118"/>
                  </a:moveTo>
                  <a:lnTo>
                    <a:pt x="6350" y="1285118"/>
                  </a:lnTo>
                  <a:lnTo>
                    <a:pt x="6350" y="1346200"/>
                  </a:lnTo>
                  <a:lnTo>
                    <a:pt x="10841" y="1368445"/>
                  </a:lnTo>
                  <a:lnTo>
                    <a:pt x="23088" y="1386611"/>
                  </a:lnTo>
                  <a:lnTo>
                    <a:pt x="41254" y="1398858"/>
                  </a:lnTo>
                  <a:lnTo>
                    <a:pt x="63500" y="1403350"/>
                  </a:lnTo>
                  <a:lnTo>
                    <a:pt x="63500" y="1397000"/>
                  </a:lnTo>
                  <a:lnTo>
                    <a:pt x="43726" y="1393007"/>
                  </a:lnTo>
                  <a:lnTo>
                    <a:pt x="27579" y="1382120"/>
                  </a:lnTo>
                  <a:lnTo>
                    <a:pt x="16692" y="1365973"/>
                  </a:lnTo>
                  <a:lnTo>
                    <a:pt x="12700" y="1346200"/>
                  </a:lnTo>
                  <a:lnTo>
                    <a:pt x="12700" y="1285118"/>
                  </a:lnTo>
                  <a:close/>
                </a:path>
                <a:path w="10807700" h="1409700">
                  <a:moveTo>
                    <a:pt x="6350" y="1101876"/>
                  </a:moveTo>
                  <a:lnTo>
                    <a:pt x="0" y="1101876"/>
                  </a:lnTo>
                  <a:lnTo>
                    <a:pt x="0" y="1224038"/>
                  </a:lnTo>
                  <a:lnTo>
                    <a:pt x="6350" y="1224038"/>
                  </a:lnTo>
                  <a:lnTo>
                    <a:pt x="6350" y="1101876"/>
                  </a:lnTo>
                  <a:close/>
                </a:path>
                <a:path w="10807700" h="1409700">
                  <a:moveTo>
                    <a:pt x="12700" y="1101876"/>
                  </a:moveTo>
                  <a:lnTo>
                    <a:pt x="6350" y="1101876"/>
                  </a:lnTo>
                  <a:lnTo>
                    <a:pt x="6350" y="1224038"/>
                  </a:lnTo>
                  <a:lnTo>
                    <a:pt x="12700" y="1224038"/>
                  </a:lnTo>
                  <a:lnTo>
                    <a:pt x="12700" y="1101876"/>
                  </a:lnTo>
                  <a:close/>
                </a:path>
                <a:path w="10807700" h="1409700">
                  <a:moveTo>
                    <a:pt x="6350" y="918632"/>
                  </a:moveTo>
                  <a:lnTo>
                    <a:pt x="0" y="918632"/>
                  </a:lnTo>
                  <a:lnTo>
                    <a:pt x="0" y="1040795"/>
                  </a:lnTo>
                  <a:lnTo>
                    <a:pt x="6350" y="1040795"/>
                  </a:lnTo>
                  <a:lnTo>
                    <a:pt x="6350" y="918632"/>
                  </a:lnTo>
                  <a:close/>
                </a:path>
                <a:path w="10807700" h="1409700">
                  <a:moveTo>
                    <a:pt x="12700" y="918632"/>
                  </a:moveTo>
                  <a:lnTo>
                    <a:pt x="6350" y="918632"/>
                  </a:lnTo>
                  <a:lnTo>
                    <a:pt x="6350" y="1040795"/>
                  </a:lnTo>
                  <a:lnTo>
                    <a:pt x="12700" y="1040795"/>
                  </a:lnTo>
                  <a:lnTo>
                    <a:pt x="12700" y="918632"/>
                  </a:lnTo>
                  <a:close/>
                </a:path>
                <a:path w="10807700" h="1409700">
                  <a:moveTo>
                    <a:pt x="6350" y="735390"/>
                  </a:moveTo>
                  <a:lnTo>
                    <a:pt x="0" y="735390"/>
                  </a:lnTo>
                  <a:lnTo>
                    <a:pt x="0" y="857552"/>
                  </a:lnTo>
                  <a:lnTo>
                    <a:pt x="6350" y="857552"/>
                  </a:lnTo>
                  <a:lnTo>
                    <a:pt x="6350" y="735390"/>
                  </a:lnTo>
                  <a:close/>
                </a:path>
                <a:path w="10807700" h="1409700">
                  <a:moveTo>
                    <a:pt x="12700" y="735390"/>
                  </a:moveTo>
                  <a:lnTo>
                    <a:pt x="6350" y="735390"/>
                  </a:lnTo>
                  <a:lnTo>
                    <a:pt x="6350" y="857552"/>
                  </a:lnTo>
                  <a:lnTo>
                    <a:pt x="12700" y="857552"/>
                  </a:lnTo>
                  <a:lnTo>
                    <a:pt x="12700" y="735390"/>
                  </a:lnTo>
                  <a:close/>
                </a:path>
                <a:path w="10807700" h="1409700">
                  <a:moveTo>
                    <a:pt x="6350" y="552147"/>
                  </a:moveTo>
                  <a:lnTo>
                    <a:pt x="0" y="552147"/>
                  </a:lnTo>
                  <a:lnTo>
                    <a:pt x="0" y="674309"/>
                  </a:lnTo>
                  <a:lnTo>
                    <a:pt x="6350" y="674309"/>
                  </a:lnTo>
                  <a:lnTo>
                    <a:pt x="6350" y="552147"/>
                  </a:lnTo>
                  <a:close/>
                </a:path>
                <a:path w="10807700" h="1409700">
                  <a:moveTo>
                    <a:pt x="12700" y="552147"/>
                  </a:moveTo>
                  <a:lnTo>
                    <a:pt x="6350" y="552147"/>
                  </a:lnTo>
                  <a:lnTo>
                    <a:pt x="6350" y="674309"/>
                  </a:lnTo>
                  <a:lnTo>
                    <a:pt x="12700" y="674309"/>
                  </a:lnTo>
                  <a:lnTo>
                    <a:pt x="12700" y="552147"/>
                  </a:lnTo>
                  <a:close/>
                </a:path>
                <a:path w="10807700" h="1409700">
                  <a:moveTo>
                    <a:pt x="6350" y="368904"/>
                  </a:moveTo>
                  <a:lnTo>
                    <a:pt x="0" y="368904"/>
                  </a:lnTo>
                  <a:lnTo>
                    <a:pt x="0" y="491067"/>
                  </a:lnTo>
                  <a:lnTo>
                    <a:pt x="6350" y="491067"/>
                  </a:lnTo>
                  <a:lnTo>
                    <a:pt x="6350" y="368904"/>
                  </a:lnTo>
                  <a:close/>
                </a:path>
                <a:path w="10807700" h="1409700">
                  <a:moveTo>
                    <a:pt x="12700" y="368904"/>
                  </a:moveTo>
                  <a:lnTo>
                    <a:pt x="6350" y="368904"/>
                  </a:lnTo>
                  <a:lnTo>
                    <a:pt x="6350" y="491067"/>
                  </a:lnTo>
                  <a:lnTo>
                    <a:pt x="12700" y="491067"/>
                  </a:lnTo>
                  <a:lnTo>
                    <a:pt x="12700" y="368904"/>
                  </a:lnTo>
                  <a:close/>
                </a:path>
                <a:path w="10807700" h="1409700">
                  <a:moveTo>
                    <a:pt x="6350" y="185661"/>
                  </a:moveTo>
                  <a:lnTo>
                    <a:pt x="0" y="185661"/>
                  </a:lnTo>
                  <a:lnTo>
                    <a:pt x="0" y="307823"/>
                  </a:lnTo>
                  <a:lnTo>
                    <a:pt x="6350" y="307823"/>
                  </a:lnTo>
                  <a:lnTo>
                    <a:pt x="6350" y="185661"/>
                  </a:lnTo>
                  <a:close/>
                </a:path>
                <a:path w="10807700" h="1409700">
                  <a:moveTo>
                    <a:pt x="12700" y="185661"/>
                  </a:moveTo>
                  <a:lnTo>
                    <a:pt x="6350" y="185661"/>
                  </a:lnTo>
                  <a:lnTo>
                    <a:pt x="6350" y="307823"/>
                  </a:lnTo>
                  <a:lnTo>
                    <a:pt x="12700" y="307823"/>
                  </a:lnTo>
                  <a:lnTo>
                    <a:pt x="12700" y="185661"/>
                  </a:lnTo>
                  <a:close/>
                </a:path>
                <a:path w="10807700" h="1409700">
                  <a:moveTo>
                    <a:pt x="63500" y="0"/>
                  </a:moveTo>
                  <a:lnTo>
                    <a:pt x="38782" y="4990"/>
                  </a:lnTo>
                  <a:lnTo>
                    <a:pt x="18598" y="18600"/>
                  </a:lnTo>
                  <a:lnTo>
                    <a:pt x="4990" y="38785"/>
                  </a:lnTo>
                  <a:lnTo>
                    <a:pt x="0" y="63500"/>
                  </a:lnTo>
                  <a:lnTo>
                    <a:pt x="0" y="124587"/>
                  </a:lnTo>
                  <a:lnTo>
                    <a:pt x="6350" y="124587"/>
                  </a:lnTo>
                  <a:lnTo>
                    <a:pt x="6350" y="63500"/>
                  </a:lnTo>
                  <a:lnTo>
                    <a:pt x="10841" y="41256"/>
                  </a:lnTo>
                  <a:lnTo>
                    <a:pt x="23088" y="23090"/>
                  </a:lnTo>
                  <a:lnTo>
                    <a:pt x="41254" y="10841"/>
                  </a:lnTo>
                  <a:lnTo>
                    <a:pt x="63500" y="6350"/>
                  </a:lnTo>
                  <a:lnTo>
                    <a:pt x="63500" y="0"/>
                  </a:lnTo>
                  <a:close/>
                </a:path>
                <a:path w="10807700" h="1409700">
                  <a:moveTo>
                    <a:pt x="63500" y="6350"/>
                  </a:moveTo>
                  <a:lnTo>
                    <a:pt x="41254" y="10841"/>
                  </a:lnTo>
                  <a:lnTo>
                    <a:pt x="23088" y="23090"/>
                  </a:lnTo>
                  <a:lnTo>
                    <a:pt x="10841" y="41256"/>
                  </a:lnTo>
                  <a:lnTo>
                    <a:pt x="6350" y="63500"/>
                  </a:lnTo>
                  <a:lnTo>
                    <a:pt x="6350" y="124587"/>
                  </a:lnTo>
                  <a:lnTo>
                    <a:pt x="12700" y="124587"/>
                  </a:lnTo>
                  <a:lnTo>
                    <a:pt x="12700" y="63500"/>
                  </a:lnTo>
                  <a:lnTo>
                    <a:pt x="16692" y="43727"/>
                  </a:lnTo>
                  <a:lnTo>
                    <a:pt x="27578" y="27579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6350"/>
                  </a:lnTo>
                  <a:close/>
                </a:path>
                <a:path w="10807700" h="1409700">
                  <a:moveTo>
                    <a:pt x="127076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27076" y="12700"/>
                  </a:lnTo>
                  <a:lnTo>
                    <a:pt x="127076" y="0"/>
                  </a:lnTo>
                  <a:close/>
                </a:path>
                <a:path w="10807700" h="1409700">
                  <a:moveTo>
                    <a:pt x="317802" y="0"/>
                  </a:moveTo>
                  <a:lnTo>
                    <a:pt x="190651" y="0"/>
                  </a:lnTo>
                  <a:lnTo>
                    <a:pt x="190651" y="12700"/>
                  </a:lnTo>
                  <a:lnTo>
                    <a:pt x="317802" y="12700"/>
                  </a:lnTo>
                  <a:lnTo>
                    <a:pt x="317802" y="0"/>
                  </a:lnTo>
                  <a:close/>
                </a:path>
                <a:path w="10807700" h="1409700">
                  <a:moveTo>
                    <a:pt x="508529" y="0"/>
                  </a:moveTo>
                  <a:lnTo>
                    <a:pt x="381378" y="0"/>
                  </a:lnTo>
                  <a:lnTo>
                    <a:pt x="381378" y="12700"/>
                  </a:lnTo>
                  <a:lnTo>
                    <a:pt x="508529" y="12700"/>
                  </a:lnTo>
                  <a:lnTo>
                    <a:pt x="508529" y="0"/>
                  </a:lnTo>
                  <a:close/>
                </a:path>
                <a:path w="10807700" h="1409700">
                  <a:moveTo>
                    <a:pt x="699255" y="0"/>
                  </a:moveTo>
                  <a:lnTo>
                    <a:pt x="572104" y="0"/>
                  </a:lnTo>
                  <a:lnTo>
                    <a:pt x="572104" y="12700"/>
                  </a:lnTo>
                  <a:lnTo>
                    <a:pt x="699255" y="12700"/>
                  </a:lnTo>
                  <a:lnTo>
                    <a:pt x="699255" y="0"/>
                  </a:lnTo>
                  <a:close/>
                </a:path>
                <a:path w="10807700" h="1409700">
                  <a:moveTo>
                    <a:pt x="889982" y="0"/>
                  </a:moveTo>
                  <a:lnTo>
                    <a:pt x="762831" y="0"/>
                  </a:lnTo>
                  <a:lnTo>
                    <a:pt x="762831" y="12700"/>
                  </a:lnTo>
                  <a:lnTo>
                    <a:pt x="889982" y="12700"/>
                  </a:lnTo>
                  <a:lnTo>
                    <a:pt x="889982" y="0"/>
                  </a:lnTo>
                  <a:close/>
                </a:path>
                <a:path w="10807700" h="1409700">
                  <a:moveTo>
                    <a:pt x="1080709" y="0"/>
                  </a:moveTo>
                  <a:lnTo>
                    <a:pt x="953557" y="0"/>
                  </a:lnTo>
                  <a:lnTo>
                    <a:pt x="953557" y="12700"/>
                  </a:lnTo>
                  <a:lnTo>
                    <a:pt x="1080709" y="12700"/>
                  </a:lnTo>
                  <a:lnTo>
                    <a:pt x="1080709" y="0"/>
                  </a:lnTo>
                  <a:close/>
                </a:path>
                <a:path w="10807700" h="1409700">
                  <a:moveTo>
                    <a:pt x="1271435" y="0"/>
                  </a:moveTo>
                  <a:lnTo>
                    <a:pt x="1144285" y="0"/>
                  </a:lnTo>
                  <a:lnTo>
                    <a:pt x="1144285" y="12700"/>
                  </a:lnTo>
                  <a:lnTo>
                    <a:pt x="1271435" y="12700"/>
                  </a:lnTo>
                  <a:lnTo>
                    <a:pt x="1271435" y="0"/>
                  </a:lnTo>
                  <a:close/>
                </a:path>
                <a:path w="10807700" h="1409700">
                  <a:moveTo>
                    <a:pt x="1462163" y="0"/>
                  </a:moveTo>
                  <a:lnTo>
                    <a:pt x="1335011" y="0"/>
                  </a:lnTo>
                  <a:lnTo>
                    <a:pt x="1335011" y="12700"/>
                  </a:lnTo>
                  <a:lnTo>
                    <a:pt x="1462163" y="12700"/>
                  </a:lnTo>
                  <a:lnTo>
                    <a:pt x="1462163" y="0"/>
                  </a:lnTo>
                  <a:close/>
                </a:path>
                <a:path w="10807700" h="1409700">
                  <a:moveTo>
                    <a:pt x="1652892" y="0"/>
                  </a:moveTo>
                  <a:lnTo>
                    <a:pt x="1525739" y="0"/>
                  </a:lnTo>
                  <a:lnTo>
                    <a:pt x="1525739" y="12700"/>
                  </a:lnTo>
                  <a:lnTo>
                    <a:pt x="1652892" y="12700"/>
                  </a:lnTo>
                  <a:lnTo>
                    <a:pt x="1652892" y="0"/>
                  </a:lnTo>
                  <a:close/>
                </a:path>
                <a:path w="10807700" h="1409700">
                  <a:moveTo>
                    <a:pt x="1843620" y="0"/>
                  </a:moveTo>
                  <a:lnTo>
                    <a:pt x="1716468" y="0"/>
                  </a:lnTo>
                  <a:lnTo>
                    <a:pt x="1716468" y="12700"/>
                  </a:lnTo>
                  <a:lnTo>
                    <a:pt x="1843620" y="12700"/>
                  </a:lnTo>
                  <a:lnTo>
                    <a:pt x="1843620" y="0"/>
                  </a:lnTo>
                  <a:close/>
                </a:path>
                <a:path w="10807700" h="1409700">
                  <a:moveTo>
                    <a:pt x="2034336" y="0"/>
                  </a:moveTo>
                  <a:lnTo>
                    <a:pt x="1907197" y="0"/>
                  </a:lnTo>
                  <a:lnTo>
                    <a:pt x="1907197" y="12700"/>
                  </a:lnTo>
                  <a:lnTo>
                    <a:pt x="2034336" y="12700"/>
                  </a:lnTo>
                  <a:lnTo>
                    <a:pt x="2034336" y="0"/>
                  </a:lnTo>
                  <a:close/>
                </a:path>
                <a:path w="10807700" h="1409700">
                  <a:moveTo>
                    <a:pt x="2225065" y="0"/>
                  </a:moveTo>
                  <a:lnTo>
                    <a:pt x="2097913" y="0"/>
                  </a:lnTo>
                  <a:lnTo>
                    <a:pt x="2097913" y="12700"/>
                  </a:lnTo>
                  <a:lnTo>
                    <a:pt x="2225065" y="12700"/>
                  </a:lnTo>
                  <a:lnTo>
                    <a:pt x="2225065" y="0"/>
                  </a:lnTo>
                  <a:close/>
                </a:path>
                <a:path w="10807700" h="1409700">
                  <a:moveTo>
                    <a:pt x="2415794" y="0"/>
                  </a:moveTo>
                  <a:lnTo>
                    <a:pt x="2288641" y="0"/>
                  </a:lnTo>
                  <a:lnTo>
                    <a:pt x="2288641" y="12700"/>
                  </a:lnTo>
                  <a:lnTo>
                    <a:pt x="2415794" y="12700"/>
                  </a:lnTo>
                  <a:lnTo>
                    <a:pt x="2415794" y="0"/>
                  </a:lnTo>
                  <a:close/>
                </a:path>
                <a:path w="10807700" h="1409700">
                  <a:moveTo>
                    <a:pt x="2606522" y="0"/>
                  </a:moveTo>
                  <a:lnTo>
                    <a:pt x="2479370" y="0"/>
                  </a:lnTo>
                  <a:lnTo>
                    <a:pt x="2479370" y="12700"/>
                  </a:lnTo>
                  <a:lnTo>
                    <a:pt x="2606522" y="12700"/>
                  </a:lnTo>
                  <a:lnTo>
                    <a:pt x="2606522" y="0"/>
                  </a:lnTo>
                  <a:close/>
                </a:path>
                <a:path w="10807700" h="1409700">
                  <a:moveTo>
                    <a:pt x="2797251" y="0"/>
                  </a:moveTo>
                  <a:lnTo>
                    <a:pt x="2670098" y="0"/>
                  </a:lnTo>
                  <a:lnTo>
                    <a:pt x="2670098" y="12700"/>
                  </a:lnTo>
                  <a:lnTo>
                    <a:pt x="2797251" y="12700"/>
                  </a:lnTo>
                  <a:lnTo>
                    <a:pt x="2797251" y="0"/>
                  </a:lnTo>
                  <a:close/>
                </a:path>
                <a:path w="10807700" h="1409700">
                  <a:moveTo>
                    <a:pt x="2987979" y="0"/>
                  </a:moveTo>
                  <a:lnTo>
                    <a:pt x="2860827" y="0"/>
                  </a:lnTo>
                  <a:lnTo>
                    <a:pt x="2860827" y="12700"/>
                  </a:lnTo>
                  <a:lnTo>
                    <a:pt x="2987979" y="12700"/>
                  </a:lnTo>
                  <a:lnTo>
                    <a:pt x="2987979" y="0"/>
                  </a:lnTo>
                  <a:close/>
                </a:path>
                <a:path w="10807700" h="1409700">
                  <a:moveTo>
                    <a:pt x="3178708" y="0"/>
                  </a:moveTo>
                  <a:lnTo>
                    <a:pt x="3051556" y="0"/>
                  </a:lnTo>
                  <a:lnTo>
                    <a:pt x="3051556" y="12700"/>
                  </a:lnTo>
                  <a:lnTo>
                    <a:pt x="3178708" y="12700"/>
                  </a:lnTo>
                  <a:lnTo>
                    <a:pt x="3178708" y="0"/>
                  </a:lnTo>
                  <a:close/>
                </a:path>
                <a:path w="10807700" h="1409700">
                  <a:moveTo>
                    <a:pt x="3369424" y="0"/>
                  </a:moveTo>
                  <a:lnTo>
                    <a:pt x="3242284" y="0"/>
                  </a:lnTo>
                  <a:lnTo>
                    <a:pt x="3242284" y="12700"/>
                  </a:lnTo>
                  <a:lnTo>
                    <a:pt x="3369424" y="12700"/>
                  </a:lnTo>
                  <a:lnTo>
                    <a:pt x="3369424" y="0"/>
                  </a:lnTo>
                  <a:close/>
                </a:path>
                <a:path w="10807700" h="1409700">
                  <a:moveTo>
                    <a:pt x="3560152" y="0"/>
                  </a:moveTo>
                  <a:lnTo>
                    <a:pt x="3433000" y="0"/>
                  </a:lnTo>
                  <a:lnTo>
                    <a:pt x="3433000" y="12700"/>
                  </a:lnTo>
                  <a:lnTo>
                    <a:pt x="3560152" y="12700"/>
                  </a:lnTo>
                  <a:lnTo>
                    <a:pt x="3560152" y="0"/>
                  </a:lnTo>
                  <a:close/>
                </a:path>
                <a:path w="10807700" h="1409700">
                  <a:moveTo>
                    <a:pt x="3750881" y="0"/>
                  </a:moveTo>
                  <a:lnTo>
                    <a:pt x="3623729" y="0"/>
                  </a:lnTo>
                  <a:lnTo>
                    <a:pt x="3623729" y="12700"/>
                  </a:lnTo>
                  <a:lnTo>
                    <a:pt x="3750881" y="12700"/>
                  </a:lnTo>
                  <a:lnTo>
                    <a:pt x="3750881" y="0"/>
                  </a:lnTo>
                  <a:close/>
                </a:path>
                <a:path w="10807700" h="1409700">
                  <a:moveTo>
                    <a:pt x="3941610" y="0"/>
                  </a:moveTo>
                  <a:lnTo>
                    <a:pt x="3814457" y="0"/>
                  </a:lnTo>
                  <a:lnTo>
                    <a:pt x="3814457" y="12700"/>
                  </a:lnTo>
                  <a:lnTo>
                    <a:pt x="3941610" y="12700"/>
                  </a:lnTo>
                  <a:lnTo>
                    <a:pt x="3941610" y="0"/>
                  </a:lnTo>
                  <a:close/>
                </a:path>
                <a:path w="10807700" h="1409700">
                  <a:moveTo>
                    <a:pt x="4132338" y="0"/>
                  </a:moveTo>
                  <a:lnTo>
                    <a:pt x="4005186" y="0"/>
                  </a:lnTo>
                  <a:lnTo>
                    <a:pt x="4005186" y="12700"/>
                  </a:lnTo>
                  <a:lnTo>
                    <a:pt x="4132338" y="12700"/>
                  </a:lnTo>
                  <a:lnTo>
                    <a:pt x="4132338" y="0"/>
                  </a:lnTo>
                  <a:close/>
                </a:path>
                <a:path w="10807700" h="1409700">
                  <a:moveTo>
                    <a:pt x="4323067" y="0"/>
                  </a:moveTo>
                  <a:lnTo>
                    <a:pt x="4195914" y="0"/>
                  </a:lnTo>
                  <a:lnTo>
                    <a:pt x="4195914" y="12700"/>
                  </a:lnTo>
                  <a:lnTo>
                    <a:pt x="4323067" y="12700"/>
                  </a:lnTo>
                  <a:lnTo>
                    <a:pt x="4323067" y="0"/>
                  </a:lnTo>
                  <a:close/>
                </a:path>
                <a:path w="10807700" h="1409700">
                  <a:moveTo>
                    <a:pt x="4513795" y="0"/>
                  </a:moveTo>
                  <a:lnTo>
                    <a:pt x="4386643" y="0"/>
                  </a:lnTo>
                  <a:lnTo>
                    <a:pt x="4386643" y="12700"/>
                  </a:lnTo>
                  <a:lnTo>
                    <a:pt x="4513795" y="12700"/>
                  </a:lnTo>
                  <a:lnTo>
                    <a:pt x="4513795" y="0"/>
                  </a:lnTo>
                  <a:close/>
                </a:path>
                <a:path w="10807700" h="1409700">
                  <a:moveTo>
                    <a:pt x="4704511" y="0"/>
                  </a:moveTo>
                  <a:lnTo>
                    <a:pt x="4577372" y="0"/>
                  </a:lnTo>
                  <a:lnTo>
                    <a:pt x="4577372" y="12700"/>
                  </a:lnTo>
                  <a:lnTo>
                    <a:pt x="4704511" y="12700"/>
                  </a:lnTo>
                  <a:lnTo>
                    <a:pt x="4704511" y="0"/>
                  </a:lnTo>
                  <a:close/>
                </a:path>
                <a:path w="10807700" h="1409700">
                  <a:moveTo>
                    <a:pt x="4895240" y="0"/>
                  </a:moveTo>
                  <a:lnTo>
                    <a:pt x="4768088" y="0"/>
                  </a:lnTo>
                  <a:lnTo>
                    <a:pt x="4768088" y="12700"/>
                  </a:lnTo>
                  <a:lnTo>
                    <a:pt x="4895240" y="12700"/>
                  </a:lnTo>
                  <a:lnTo>
                    <a:pt x="4895240" y="0"/>
                  </a:lnTo>
                  <a:close/>
                </a:path>
                <a:path w="10807700" h="1409700">
                  <a:moveTo>
                    <a:pt x="5085969" y="0"/>
                  </a:moveTo>
                  <a:lnTo>
                    <a:pt x="4958816" y="0"/>
                  </a:lnTo>
                  <a:lnTo>
                    <a:pt x="4958816" y="12700"/>
                  </a:lnTo>
                  <a:lnTo>
                    <a:pt x="5085969" y="12700"/>
                  </a:lnTo>
                  <a:lnTo>
                    <a:pt x="5085969" y="0"/>
                  </a:lnTo>
                  <a:close/>
                </a:path>
                <a:path w="10807700" h="1409700">
                  <a:moveTo>
                    <a:pt x="5276697" y="0"/>
                  </a:moveTo>
                  <a:lnTo>
                    <a:pt x="5149545" y="0"/>
                  </a:lnTo>
                  <a:lnTo>
                    <a:pt x="5149545" y="12700"/>
                  </a:lnTo>
                  <a:lnTo>
                    <a:pt x="5276697" y="12700"/>
                  </a:lnTo>
                  <a:lnTo>
                    <a:pt x="5276697" y="0"/>
                  </a:lnTo>
                  <a:close/>
                </a:path>
                <a:path w="10807700" h="1409700">
                  <a:moveTo>
                    <a:pt x="5467426" y="0"/>
                  </a:moveTo>
                  <a:lnTo>
                    <a:pt x="5340273" y="0"/>
                  </a:lnTo>
                  <a:lnTo>
                    <a:pt x="5340273" y="12700"/>
                  </a:lnTo>
                  <a:lnTo>
                    <a:pt x="5467426" y="12700"/>
                  </a:lnTo>
                  <a:lnTo>
                    <a:pt x="5467426" y="0"/>
                  </a:lnTo>
                  <a:close/>
                </a:path>
                <a:path w="10807700" h="1409700">
                  <a:moveTo>
                    <a:pt x="5658154" y="0"/>
                  </a:moveTo>
                  <a:lnTo>
                    <a:pt x="5531002" y="0"/>
                  </a:lnTo>
                  <a:lnTo>
                    <a:pt x="5531002" y="12700"/>
                  </a:lnTo>
                  <a:lnTo>
                    <a:pt x="5658154" y="12700"/>
                  </a:lnTo>
                  <a:lnTo>
                    <a:pt x="5658154" y="0"/>
                  </a:lnTo>
                  <a:close/>
                </a:path>
                <a:path w="10807700" h="1409700">
                  <a:moveTo>
                    <a:pt x="5848883" y="0"/>
                  </a:moveTo>
                  <a:lnTo>
                    <a:pt x="5721731" y="0"/>
                  </a:lnTo>
                  <a:lnTo>
                    <a:pt x="5721731" y="12700"/>
                  </a:lnTo>
                  <a:lnTo>
                    <a:pt x="5848883" y="12700"/>
                  </a:lnTo>
                  <a:lnTo>
                    <a:pt x="5848883" y="0"/>
                  </a:lnTo>
                  <a:close/>
                </a:path>
                <a:path w="10807700" h="1409700">
                  <a:moveTo>
                    <a:pt x="6039599" y="0"/>
                  </a:moveTo>
                  <a:lnTo>
                    <a:pt x="5912459" y="0"/>
                  </a:lnTo>
                  <a:lnTo>
                    <a:pt x="5912459" y="12700"/>
                  </a:lnTo>
                  <a:lnTo>
                    <a:pt x="6039599" y="12700"/>
                  </a:lnTo>
                  <a:lnTo>
                    <a:pt x="6039599" y="0"/>
                  </a:lnTo>
                  <a:close/>
                </a:path>
                <a:path w="10807700" h="1409700">
                  <a:moveTo>
                    <a:pt x="6230327" y="0"/>
                  </a:moveTo>
                  <a:lnTo>
                    <a:pt x="6103175" y="0"/>
                  </a:lnTo>
                  <a:lnTo>
                    <a:pt x="6103175" y="12700"/>
                  </a:lnTo>
                  <a:lnTo>
                    <a:pt x="6230327" y="12700"/>
                  </a:lnTo>
                  <a:lnTo>
                    <a:pt x="6230327" y="0"/>
                  </a:lnTo>
                  <a:close/>
                </a:path>
                <a:path w="10807700" h="1409700">
                  <a:moveTo>
                    <a:pt x="6421056" y="0"/>
                  </a:moveTo>
                  <a:lnTo>
                    <a:pt x="6293904" y="0"/>
                  </a:lnTo>
                  <a:lnTo>
                    <a:pt x="6293904" y="12700"/>
                  </a:lnTo>
                  <a:lnTo>
                    <a:pt x="6421056" y="12700"/>
                  </a:lnTo>
                  <a:lnTo>
                    <a:pt x="6421056" y="0"/>
                  </a:lnTo>
                  <a:close/>
                </a:path>
                <a:path w="10807700" h="1409700">
                  <a:moveTo>
                    <a:pt x="6611785" y="0"/>
                  </a:moveTo>
                  <a:lnTo>
                    <a:pt x="6484632" y="0"/>
                  </a:lnTo>
                  <a:lnTo>
                    <a:pt x="6484632" y="12700"/>
                  </a:lnTo>
                  <a:lnTo>
                    <a:pt x="6611785" y="12700"/>
                  </a:lnTo>
                  <a:lnTo>
                    <a:pt x="6611785" y="0"/>
                  </a:lnTo>
                  <a:close/>
                </a:path>
                <a:path w="10807700" h="1409700">
                  <a:moveTo>
                    <a:pt x="6802513" y="0"/>
                  </a:moveTo>
                  <a:lnTo>
                    <a:pt x="6675361" y="0"/>
                  </a:lnTo>
                  <a:lnTo>
                    <a:pt x="6675361" y="12700"/>
                  </a:lnTo>
                  <a:lnTo>
                    <a:pt x="6802513" y="12700"/>
                  </a:lnTo>
                  <a:lnTo>
                    <a:pt x="6802513" y="0"/>
                  </a:lnTo>
                  <a:close/>
                </a:path>
                <a:path w="10807700" h="1409700">
                  <a:moveTo>
                    <a:pt x="6993242" y="0"/>
                  </a:moveTo>
                  <a:lnTo>
                    <a:pt x="6866089" y="0"/>
                  </a:lnTo>
                  <a:lnTo>
                    <a:pt x="6866089" y="12700"/>
                  </a:lnTo>
                  <a:lnTo>
                    <a:pt x="6993242" y="12700"/>
                  </a:lnTo>
                  <a:lnTo>
                    <a:pt x="6993242" y="0"/>
                  </a:lnTo>
                  <a:close/>
                </a:path>
                <a:path w="10807700" h="1409700">
                  <a:moveTo>
                    <a:pt x="7183970" y="0"/>
                  </a:moveTo>
                  <a:lnTo>
                    <a:pt x="7056818" y="0"/>
                  </a:lnTo>
                  <a:lnTo>
                    <a:pt x="7056818" y="12700"/>
                  </a:lnTo>
                  <a:lnTo>
                    <a:pt x="7183970" y="12700"/>
                  </a:lnTo>
                  <a:lnTo>
                    <a:pt x="7183970" y="0"/>
                  </a:lnTo>
                  <a:close/>
                </a:path>
                <a:path w="10807700" h="1409700">
                  <a:moveTo>
                    <a:pt x="7374699" y="0"/>
                  </a:moveTo>
                  <a:lnTo>
                    <a:pt x="7247547" y="0"/>
                  </a:lnTo>
                  <a:lnTo>
                    <a:pt x="7247547" y="12700"/>
                  </a:lnTo>
                  <a:lnTo>
                    <a:pt x="7374699" y="12700"/>
                  </a:lnTo>
                  <a:lnTo>
                    <a:pt x="7374699" y="0"/>
                  </a:lnTo>
                  <a:close/>
                </a:path>
                <a:path w="10807700" h="1409700">
                  <a:moveTo>
                    <a:pt x="7565415" y="0"/>
                  </a:moveTo>
                  <a:lnTo>
                    <a:pt x="7438263" y="0"/>
                  </a:lnTo>
                  <a:lnTo>
                    <a:pt x="7438263" y="12700"/>
                  </a:lnTo>
                  <a:lnTo>
                    <a:pt x="7565415" y="12700"/>
                  </a:lnTo>
                  <a:lnTo>
                    <a:pt x="7565415" y="0"/>
                  </a:lnTo>
                  <a:close/>
                </a:path>
                <a:path w="10807700" h="1409700">
                  <a:moveTo>
                    <a:pt x="7756144" y="0"/>
                  </a:moveTo>
                  <a:lnTo>
                    <a:pt x="7628991" y="0"/>
                  </a:lnTo>
                  <a:lnTo>
                    <a:pt x="7628991" y="12700"/>
                  </a:lnTo>
                  <a:lnTo>
                    <a:pt x="7756144" y="12700"/>
                  </a:lnTo>
                  <a:lnTo>
                    <a:pt x="7756144" y="0"/>
                  </a:lnTo>
                  <a:close/>
                </a:path>
                <a:path w="10807700" h="1409700">
                  <a:moveTo>
                    <a:pt x="7946872" y="0"/>
                  </a:moveTo>
                  <a:lnTo>
                    <a:pt x="7819720" y="0"/>
                  </a:lnTo>
                  <a:lnTo>
                    <a:pt x="7819720" y="12700"/>
                  </a:lnTo>
                  <a:lnTo>
                    <a:pt x="7946872" y="12700"/>
                  </a:lnTo>
                  <a:lnTo>
                    <a:pt x="7946872" y="0"/>
                  </a:lnTo>
                  <a:close/>
                </a:path>
                <a:path w="10807700" h="1409700">
                  <a:moveTo>
                    <a:pt x="8137601" y="0"/>
                  </a:moveTo>
                  <a:lnTo>
                    <a:pt x="8010448" y="0"/>
                  </a:lnTo>
                  <a:lnTo>
                    <a:pt x="8010448" y="12700"/>
                  </a:lnTo>
                  <a:lnTo>
                    <a:pt x="8137601" y="12700"/>
                  </a:lnTo>
                  <a:lnTo>
                    <a:pt x="8137601" y="0"/>
                  </a:lnTo>
                  <a:close/>
                </a:path>
                <a:path w="10807700" h="1409700">
                  <a:moveTo>
                    <a:pt x="8328329" y="0"/>
                  </a:moveTo>
                  <a:lnTo>
                    <a:pt x="8201177" y="0"/>
                  </a:lnTo>
                  <a:lnTo>
                    <a:pt x="8201177" y="12700"/>
                  </a:lnTo>
                  <a:lnTo>
                    <a:pt x="8328329" y="12700"/>
                  </a:lnTo>
                  <a:lnTo>
                    <a:pt x="8328329" y="0"/>
                  </a:lnTo>
                  <a:close/>
                </a:path>
                <a:path w="10807700" h="1409700">
                  <a:moveTo>
                    <a:pt x="8519058" y="0"/>
                  </a:moveTo>
                  <a:lnTo>
                    <a:pt x="8391906" y="0"/>
                  </a:lnTo>
                  <a:lnTo>
                    <a:pt x="8391906" y="12700"/>
                  </a:lnTo>
                  <a:lnTo>
                    <a:pt x="8519058" y="12700"/>
                  </a:lnTo>
                  <a:lnTo>
                    <a:pt x="8519058" y="0"/>
                  </a:lnTo>
                  <a:close/>
                </a:path>
                <a:path w="10807700" h="1409700">
                  <a:moveTo>
                    <a:pt x="8709787" y="0"/>
                  </a:moveTo>
                  <a:lnTo>
                    <a:pt x="8582634" y="0"/>
                  </a:lnTo>
                  <a:lnTo>
                    <a:pt x="8582634" y="12700"/>
                  </a:lnTo>
                  <a:lnTo>
                    <a:pt x="8709787" y="12700"/>
                  </a:lnTo>
                  <a:lnTo>
                    <a:pt x="8709787" y="0"/>
                  </a:lnTo>
                  <a:close/>
                </a:path>
                <a:path w="10807700" h="1409700">
                  <a:moveTo>
                    <a:pt x="8900515" y="0"/>
                  </a:moveTo>
                  <a:lnTo>
                    <a:pt x="8773363" y="0"/>
                  </a:lnTo>
                  <a:lnTo>
                    <a:pt x="8773363" y="12700"/>
                  </a:lnTo>
                  <a:lnTo>
                    <a:pt x="8900515" y="12700"/>
                  </a:lnTo>
                  <a:lnTo>
                    <a:pt x="8900515" y="0"/>
                  </a:lnTo>
                  <a:close/>
                </a:path>
                <a:path w="10807700" h="1409700">
                  <a:moveTo>
                    <a:pt x="9091231" y="0"/>
                  </a:moveTo>
                  <a:lnTo>
                    <a:pt x="8964091" y="0"/>
                  </a:lnTo>
                  <a:lnTo>
                    <a:pt x="8964091" y="12700"/>
                  </a:lnTo>
                  <a:lnTo>
                    <a:pt x="9091231" y="12700"/>
                  </a:lnTo>
                  <a:lnTo>
                    <a:pt x="9091231" y="0"/>
                  </a:lnTo>
                  <a:close/>
                </a:path>
                <a:path w="10807700" h="1409700">
                  <a:moveTo>
                    <a:pt x="9281960" y="0"/>
                  </a:moveTo>
                  <a:lnTo>
                    <a:pt x="9154807" y="0"/>
                  </a:lnTo>
                  <a:lnTo>
                    <a:pt x="9154807" y="12700"/>
                  </a:lnTo>
                  <a:lnTo>
                    <a:pt x="9281960" y="12700"/>
                  </a:lnTo>
                  <a:lnTo>
                    <a:pt x="9281960" y="0"/>
                  </a:lnTo>
                  <a:close/>
                </a:path>
                <a:path w="10807700" h="1409700">
                  <a:moveTo>
                    <a:pt x="9472688" y="0"/>
                  </a:moveTo>
                  <a:lnTo>
                    <a:pt x="9345536" y="0"/>
                  </a:lnTo>
                  <a:lnTo>
                    <a:pt x="9345536" y="12700"/>
                  </a:lnTo>
                  <a:lnTo>
                    <a:pt x="9472688" y="12700"/>
                  </a:lnTo>
                  <a:lnTo>
                    <a:pt x="9472688" y="0"/>
                  </a:lnTo>
                  <a:close/>
                </a:path>
                <a:path w="10807700" h="1409700">
                  <a:moveTo>
                    <a:pt x="9663417" y="0"/>
                  </a:moveTo>
                  <a:lnTo>
                    <a:pt x="9536264" y="0"/>
                  </a:lnTo>
                  <a:lnTo>
                    <a:pt x="9536264" y="12700"/>
                  </a:lnTo>
                  <a:lnTo>
                    <a:pt x="9663417" y="12700"/>
                  </a:lnTo>
                  <a:lnTo>
                    <a:pt x="9663417" y="0"/>
                  </a:lnTo>
                  <a:close/>
                </a:path>
                <a:path w="10807700" h="1409700">
                  <a:moveTo>
                    <a:pt x="9854145" y="0"/>
                  </a:moveTo>
                  <a:lnTo>
                    <a:pt x="9726993" y="0"/>
                  </a:lnTo>
                  <a:lnTo>
                    <a:pt x="9726993" y="12700"/>
                  </a:lnTo>
                  <a:lnTo>
                    <a:pt x="9854145" y="12700"/>
                  </a:lnTo>
                  <a:lnTo>
                    <a:pt x="9854145" y="0"/>
                  </a:lnTo>
                  <a:close/>
                </a:path>
                <a:path w="10807700" h="1409700">
                  <a:moveTo>
                    <a:pt x="10044874" y="0"/>
                  </a:moveTo>
                  <a:lnTo>
                    <a:pt x="9917722" y="0"/>
                  </a:lnTo>
                  <a:lnTo>
                    <a:pt x="9917722" y="12700"/>
                  </a:lnTo>
                  <a:lnTo>
                    <a:pt x="10044874" y="12700"/>
                  </a:lnTo>
                  <a:lnTo>
                    <a:pt x="10044874" y="0"/>
                  </a:lnTo>
                  <a:close/>
                </a:path>
                <a:path w="10807700" h="1409700">
                  <a:moveTo>
                    <a:pt x="10235603" y="0"/>
                  </a:moveTo>
                  <a:lnTo>
                    <a:pt x="10108450" y="0"/>
                  </a:lnTo>
                  <a:lnTo>
                    <a:pt x="10108450" y="12700"/>
                  </a:lnTo>
                  <a:lnTo>
                    <a:pt x="10235603" y="12700"/>
                  </a:lnTo>
                  <a:lnTo>
                    <a:pt x="10235603" y="0"/>
                  </a:lnTo>
                  <a:close/>
                </a:path>
                <a:path w="10807700" h="1409700">
                  <a:moveTo>
                    <a:pt x="10426331" y="0"/>
                  </a:moveTo>
                  <a:lnTo>
                    <a:pt x="10299179" y="0"/>
                  </a:lnTo>
                  <a:lnTo>
                    <a:pt x="10299179" y="12700"/>
                  </a:lnTo>
                  <a:lnTo>
                    <a:pt x="10426331" y="12700"/>
                  </a:lnTo>
                  <a:lnTo>
                    <a:pt x="10426331" y="0"/>
                  </a:lnTo>
                  <a:close/>
                </a:path>
                <a:path w="10807700" h="1409700">
                  <a:moveTo>
                    <a:pt x="10617060" y="0"/>
                  </a:moveTo>
                  <a:lnTo>
                    <a:pt x="10489907" y="0"/>
                  </a:lnTo>
                  <a:lnTo>
                    <a:pt x="10489907" y="12700"/>
                  </a:lnTo>
                  <a:lnTo>
                    <a:pt x="10617060" y="12700"/>
                  </a:lnTo>
                  <a:lnTo>
                    <a:pt x="10617060" y="0"/>
                  </a:lnTo>
                  <a:close/>
                </a:path>
                <a:path w="10807700" h="1409700">
                  <a:moveTo>
                    <a:pt x="10744200" y="6350"/>
                  </a:moveTo>
                  <a:lnTo>
                    <a:pt x="10744200" y="12700"/>
                  </a:lnTo>
                  <a:lnTo>
                    <a:pt x="10763972" y="16692"/>
                  </a:lnTo>
                  <a:lnTo>
                    <a:pt x="10780120" y="27579"/>
                  </a:lnTo>
                  <a:lnTo>
                    <a:pt x="10791007" y="43727"/>
                  </a:lnTo>
                  <a:lnTo>
                    <a:pt x="10795000" y="63500"/>
                  </a:lnTo>
                  <a:lnTo>
                    <a:pt x="10795000" y="124587"/>
                  </a:lnTo>
                  <a:lnTo>
                    <a:pt x="10801350" y="124587"/>
                  </a:lnTo>
                  <a:lnTo>
                    <a:pt x="10801350" y="63500"/>
                  </a:lnTo>
                  <a:lnTo>
                    <a:pt x="10796858" y="41256"/>
                  </a:lnTo>
                  <a:lnTo>
                    <a:pt x="10784609" y="23090"/>
                  </a:lnTo>
                  <a:lnTo>
                    <a:pt x="10766443" y="10841"/>
                  </a:lnTo>
                  <a:lnTo>
                    <a:pt x="10744200" y="6350"/>
                  </a:lnTo>
                  <a:close/>
                </a:path>
                <a:path w="10807700" h="1409700">
                  <a:moveTo>
                    <a:pt x="10744200" y="0"/>
                  </a:moveTo>
                  <a:lnTo>
                    <a:pt x="10744200" y="6350"/>
                  </a:lnTo>
                  <a:lnTo>
                    <a:pt x="10766443" y="10841"/>
                  </a:lnTo>
                  <a:lnTo>
                    <a:pt x="10784609" y="23090"/>
                  </a:lnTo>
                  <a:lnTo>
                    <a:pt x="10796858" y="41256"/>
                  </a:lnTo>
                  <a:lnTo>
                    <a:pt x="10801350" y="63500"/>
                  </a:lnTo>
                  <a:lnTo>
                    <a:pt x="10801350" y="124587"/>
                  </a:lnTo>
                  <a:lnTo>
                    <a:pt x="10807700" y="124587"/>
                  </a:lnTo>
                  <a:lnTo>
                    <a:pt x="10807700" y="63500"/>
                  </a:lnTo>
                  <a:lnTo>
                    <a:pt x="10802709" y="38785"/>
                  </a:lnTo>
                  <a:lnTo>
                    <a:pt x="10789099" y="18600"/>
                  </a:lnTo>
                  <a:lnTo>
                    <a:pt x="10768914" y="4990"/>
                  </a:lnTo>
                  <a:lnTo>
                    <a:pt x="10744200" y="0"/>
                  </a:lnTo>
                  <a:close/>
                </a:path>
                <a:path w="10807700" h="1409700">
                  <a:moveTo>
                    <a:pt x="10744200" y="0"/>
                  </a:moveTo>
                  <a:lnTo>
                    <a:pt x="10680636" y="0"/>
                  </a:lnTo>
                  <a:lnTo>
                    <a:pt x="10680636" y="12700"/>
                  </a:lnTo>
                  <a:lnTo>
                    <a:pt x="10744200" y="12700"/>
                  </a:lnTo>
                  <a:lnTo>
                    <a:pt x="10744200" y="0"/>
                  </a:lnTo>
                  <a:close/>
                </a:path>
                <a:path w="10807700" h="1409700">
                  <a:moveTo>
                    <a:pt x="10801350" y="185661"/>
                  </a:moveTo>
                  <a:lnTo>
                    <a:pt x="10795000" y="185661"/>
                  </a:lnTo>
                  <a:lnTo>
                    <a:pt x="10795000" y="307823"/>
                  </a:lnTo>
                  <a:lnTo>
                    <a:pt x="10801350" y="307823"/>
                  </a:lnTo>
                  <a:lnTo>
                    <a:pt x="10801350" y="185661"/>
                  </a:lnTo>
                  <a:close/>
                </a:path>
                <a:path w="10807700" h="1409700">
                  <a:moveTo>
                    <a:pt x="10807700" y="185661"/>
                  </a:moveTo>
                  <a:lnTo>
                    <a:pt x="10801350" y="185661"/>
                  </a:lnTo>
                  <a:lnTo>
                    <a:pt x="10801350" y="307823"/>
                  </a:lnTo>
                  <a:lnTo>
                    <a:pt x="10807700" y="307823"/>
                  </a:lnTo>
                  <a:lnTo>
                    <a:pt x="10807700" y="185661"/>
                  </a:lnTo>
                  <a:close/>
                </a:path>
                <a:path w="10807700" h="1409700">
                  <a:moveTo>
                    <a:pt x="10801350" y="368904"/>
                  </a:moveTo>
                  <a:lnTo>
                    <a:pt x="10795000" y="368904"/>
                  </a:lnTo>
                  <a:lnTo>
                    <a:pt x="10795000" y="491067"/>
                  </a:lnTo>
                  <a:lnTo>
                    <a:pt x="10801350" y="491067"/>
                  </a:lnTo>
                  <a:lnTo>
                    <a:pt x="10801350" y="368904"/>
                  </a:lnTo>
                  <a:close/>
                </a:path>
                <a:path w="10807700" h="1409700">
                  <a:moveTo>
                    <a:pt x="10807700" y="368904"/>
                  </a:moveTo>
                  <a:lnTo>
                    <a:pt x="10801350" y="368904"/>
                  </a:lnTo>
                  <a:lnTo>
                    <a:pt x="10801350" y="491067"/>
                  </a:lnTo>
                  <a:lnTo>
                    <a:pt x="10807700" y="491067"/>
                  </a:lnTo>
                  <a:lnTo>
                    <a:pt x="10807700" y="368904"/>
                  </a:lnTo>
                  <a:close/>
                </a:path>
                <a:path w="10807700" h="1409700">
                  <a:moveTo>
                    <a:pt x="10801350" y="552147"/>
                  </a:moveTo>
                  <a:lnTo>
                    <a:pt x="10795000" y="552147"/>
                  </a:lnTo>
                  <a:lnTo>
                    <a:pt x="10795000" y="674309"/>
                  </a:lnTo>
                  <a:lnTo>
                    <a:pt x="10801350" y="674309"/>
                  </a:lnTo>
                  <a:lnTo>
                    <a:pt x="10801350" y="552147"/>
                  </a:lnTo>
                  <a:close/>
                </a:path>
                <a:path w="10807700" h="1409700">
                  <a:moveTo>
                    <a:pt x="10807700" y="552147"/>
                  </a:moveTo>
                  <a:lnTo>
                    <a:pt x="10801350" y="552147"/>
                  </a:lnTo>
                  <a:lnTo>
                    <a:pt x="10801350" y="674309"/>
                  </a:lnTo>
                  <a:lnTo>
                    <a:pt x="10807700" y="674309"/>
                  </a:lnTo>
                  <a:lnTo>
                    <a:pt x="10807700" y="552147"/>
                  </a:lnTo>
                  <a:close/>
                </a:path>
                <a:path w="10807700" h="1409700">
                  <a:moveTo>
                    <a:pt x="10801350" y="735390"/>
                  </a:moveTo>
                  <a:lnTo>
                    <a:pt x="10795000" y="735390"/>
                  </a:lnTo>
                  <a:lnTo>
                    <a:pt x="10795000" y="857552"/>
                  </a:lnTo>
                  <a:lnTo>
                    <a:pt x="10801350" y="857552"/>
                  </a:lnTo>
                  <a:lnTo>
                    <a:pt x="10801350" y="735390"/>
                  </a:lnTo>
                  <a:close/>
                </a:path>
                <a:path w="10807700" h="1409700">
                  <a:moveTo>
                    <a:pt x="10807700" y="735390"/>
                  </a:moveTo>
                  <a:lnTo>
                    <a:pt x="10801350" y="735390"/>
                  </a:lnTo>
                  <a:lnTo>
                    <a:pt x="10801350" y="857552"/>
                  </a:lnTo>
                  <a:lnTo>
                    <a:pt x="10807700" y="857552"/>
                  </a:lnTo>
                  <a:lnTo>
                    <a:pt x="10807700" y="735390"/>
                  </a:lnTo>
                  <a:close/>
                </a:path>
                <a:path w="10807700" h="1409700">
                  <a:moveTo>
                    <a:pt x="10801350" y="918632"/>
                  </a:moveTo>
                  <a:lnTo>
                    <a:pt x="10795000" y="918632"/>
                  </a:lnTo>
                  <a:lnTo>
                    <a:pt x="10795000" y="1040795"/>
                  </a:lnTo>
                  <a:lnTo>
                    <a:pt x="10801350" y="1040795"/>
                  </a:lnTo>
                  <a:lnTo>
                    <a:pt x="10801350" y="918632"/>
                  </a:lnTo>
                  <a:close/>
                </a:path>
                <a:path w="10807700" h="1409700">
                  <a:moveTo>
                    <a:pt x="10807700" y="918632"/>
                  </a:moveTo>
                  <a:lnTo>
                    <a:pt x="10801350" y="918632"/>
                  </a:lnTo>
                  <a:lnTo>
                    <a:pt x="10801350" y="1040795"/>
                  </a:lnTo>
                  <a:lnTo>
                    <a:pt x="10807700" y="1040795"/>
                  </a:lnTo>
                  <a:lnTo>
                    <a:pt x="10807700" y="918632"/>
                  </a:lnTo>
                  <a:close/>
                </a:path>
                <a:path w="10807700" h="1409700">
                  <a:moveTo>
                    <a:pt x="10801350" y="1101876"/>
                  </a:moveTo>
                  <a:lnTo>
                    <a:pt x="10795000" y="1101876"/>
                  </a:lnTo>
                  <a:lnTo>
                    <a:pt x="10795000" y="1224038"/>
                  </a:lnTo>
                  <a:lnTo>
                    <a:pt x="10801350" y="1224038"/>
                  </a:lnTo>
                  <a:lnTo>
                    <a:pt x="10801350" y="1101876"/>
                  </a:lnTo>
                  <a:close/>
                </a:path>
                <a:path w="10807700" h="1409700">
                  <a:moveTo>
                    <a:pt x="10807700" y="1101876"/>
                  </a:moveTo>
                  <a:lnTo>
                    <a:pt x="10801350" y="1101876"/>
                  </a:lnTo>
                  <a:lnTo>
                    <a:pt x="10801350" y="1224038"/>
                  </a:lnTo>
                  <a:lnTo>
                    <a:pt x="10807700" y="1224038"/>
                  </a:lnTo>
                  <a:lnTo>
                    <a:pt x="10807700" y="1101876"/>
                  </a:lnTo>
                  <a:close/>
                </a:path>
                <a:path w="10807700" h="1409700">
                  <a:moveTo>
                    <a:pt x="10744200" y="1397000"/>
                  </a:moveTo>
                  <a:lnTo>
                    <a:pt x="10680623" y="1397000"/>
                  </a:lnTo>
                  <a:lnTo>
                    <a:pt x="10680623" y="1409700"/>
                  </a:lnTo>
                  <a:lnTo>
                    <a:pt x="10744200" y="1409700"/>
                  </a:lnTo>
                  <a:lnTo>
                    <a:pt x="10744200" y="1397000"/>
                  </a:lnTo>
                  <a:close/>
                </a:path>
                <a:path w="10807700" h="1409700">
                  <a:moveTo>
                    <a:pt x="10807700" y="1285119"/>
                  </a:moveTo>
                  <a:lnTo>
                    <a:pt x="10801350" y="1285119"/>
                  </a:lnTo>
                  <a:lnTo>
                    <a:pt x="10801350" y="1346200"/>
                  </a:lnTo>
                  <a:lnTo>
                    <a:pt x="10796858" y="1368445"/>
                  </a:lnTo>
                  <a:lnTo>
                    <a:pt x="10784609" y="1386611"/>
                  </a:lnTo>
                  <a:lnTo>
                    <a:pt x="10766443" y="1398858"/>
                  </a:lnTo>
                  <a:lnTo>
                    <a:pt x="10744200" y="1403350"/>
                  </a:lnTo>
                  <a:lnTo>
                    <a:pt x="10744200" y="1409700"/>
                  </a:lnTo>
                  <a:lnTo>
                    <a:pt x="10768914" y="1404709"/>
                  </a:lnTo>
                  <a:lnTo>
                    <a:pt x="10789099" y="1391101"/>
                  </a:lnTo>
                  <a:lnTo>
                    <a:pt x="10802709" y="1370917"/>
                  </a:lnTo>
                  <a:lnTo>
                    <a:pt x="10807700" y="1346200"/>
                  </a:lnTo>
                  <a:lnTo>
                    <a:pt x="10807700" y="1285119"/>
                  </a:lnTo>
                  <a:close/>
                </a:path>
                <a:path w="10807700" h="1409700">
                  <a:moveTo>
                    <a:pt x="10801350" y="1285119"/>
                  </a:moveTo>
                  <a:lnTo>
                    <a:pt x="10795000" y="1285119"/>
                  </a:lnTo>
                  <a:lnTo>
                    <a:pt x="10795000" y="1346200"/>
                  </a:lnTo>
                  <a:lnTo>
                    <a:pt x="10791007" y="1365973"/>
                  </a:lnTo>
                  <a:lnTo>
                    <a:pt x="10780120" y="1382121"/>
                  </a:lnTo>
                  <a:lnTo>
                    <a:pt x="10763972" y="1393007"/>
                  </a:lnTo>
                  <a:lnTo>
                    <a:pt x="10744200" y="1397000"/>
                  </a:lnTo>
                  <a:lnTo>
                    <a:pt x="10744200" y="1403350"/>
                  </a:lnTo>
                  <a:lnTo>
                    <a:pt x="10766443" y="1398858"/>
                  </a:lnTo>
                  <a:lnTo>
                    <a:pt x="10784609" y="1386611"/>
                  </a:lnTo>
                  <a:lnTo>
                    <a:pt x="10796858" y="1368445"/>
                  </a:lnTo>
                  <a:lnTo>
                    <a:pt x="10801350" y="1346200"/>
                  </a:lnTo>
                  <a:lnTo>
                    <a:pt x="10801350" y="1285119"/>
                  </a:lnTo>
                  <a:close/>
                </a:path>
                <a:path w="10807700" h="1409700">
                  <a:moveTo>
                    <a:pt x="10617047" y="1397000"/>
                  </a:moveTo>
                  <a:lnTo>
                    <a:pt x="10489895" y="1397000"/>
                  </a:lnTo>
                  <a:lnTo>
                    <a:pt x="10489895" y="1409700"/>
                  </a:lnTo>
                  <a:lnTo>
                    <a:pt x="10617047" y="1409700"/>
                  </a:lnTo>
                  <a:lnTo>
                    <a:pt x="10617047" y="1397000"/>
                  </a:lnTo>
                  <a:close/>
                </a:path>
                <a:path w="10807700" h="1409700">
                  <a:moveTo>
                    <a:pt x="10426319" y="1397000"/>
                  </a:moveTo>
                  <a:lnTo>
                    <a:pt x="10299166" y="1397000"/>
                  </a:lnTo>
                  <a:lnTo>
                    <a:pt x="10299166" y="1409700"/>
                  </a:lnTo>
                  <a:lnTo>
                    <a:pt x="10426319" y="1409700"/>
                  </a:lnTo>
                  <a:lnTo>
                    <a:pt x="10426319" y="1397000"/>
                  </a:lnTo>
                  <a:close/>
                </a:path>
                <a:path w="10807700" h="1409700">
                  <a:moveTo>
                    <a:pt x="10235590" y="1397000"/>
                  </a:moveTo>
                  <a:lnTo>
                    <a:pt x="10108438" y="1397000"/>
                  </a:lnTo>
                  <a:lnTo>
                    <a:pt x="10108438" y="1409700"/>
                  </a:lnTo>
                  <a:lnTo>
                    <a:pt x="10235590" y="1409700"/>
                  </a:lnTo>
                  <a:lnTo>
                    <a:pt x="10235590" y="1397000"/>
                  </a:lnTo>
                  <a:close/>
                </a:path>
                <a:path w="10807700" h="1409700">
                  <a:moveTo>
                    <a:pt x="10044874" y="1397000"/>
                  </a:moveTo>
                  <a:lnTo>
                    <a:pt x="9917722" y="1397000"/>
                  </a:lnTo>
                  <a:lnTo>
                    <a:pt x="9917722" y="1409700"/>
                  </a:lnTo>
                  <a:lnTo>
                    <a:pt x="10044874" y="1409700"/>
                  </a:lnTo>
                  <a:lnTo>
                    <a:pt x="10044874" y="1397000"/>
                  </a:lnTo>
                  <a:close/>
                </a:path>
                <a:path w="10807700" h="1409700">
                  <a:moveTo>
                    <a:pt x="9854145" y="1397000"/>
                  </a:moveTo>
                  <a:lnTo>
                    <a:pt x="9726993" y="1397000"/>
                  </a:lnTo>
                  <a:lnTo>
                    <a:pt x="9726993" y="1409700"/>
                  </a:lnTo>
                  <a:lnTo>
                    <a:pt x="9854145" y="1409700"/>
                  </a:lnTo>
                  <a:lnTo>
                    <a:pt x="9854145" y="1397000"/>
                  </a:lnTo>
                  <a:close/>
                </a:path>
                <a:path w="10807700" h="1409700">
                  <a:moveTo>
                    <a:pt x="9663417" y="1397000"/>
                  </a:moveTo>
                  <a:lnTo>
                    <a:pt x="9536264" y="1397000"/>
                  </a:lnTo>
                  <a:lnTo>
                    <a:pt x="9536264" y="1409700"/>
                  </a:lnTo>
                  <a:lnTo>
                    <a:pt x="9663417" y="1409700"/>
                  </a:lnTo>
                  <a:lnTo>
                    <a:pt x="9663417" y="1397000"/>
                  </a:lnTo>
                  <a:close/>
                </a:path>
                <a:path w="10807700" h="1409700">
                  <a:moveTo>
                    <a:pt x="9472688" y="1397000"/>
                  </a:moveTo>
                  <a:lnTo>
                    <a:pt x="9345536" y="1397000"/>
                  </a:lnTo>
                  <a:lnTo>
                    <a:pt x="9345536" y="1409700"/>
                  </a:lnTo>
                  <a:lnTo>
                    <a:pt x="9472688" y="1409700"/>
                  </a:lnTo>
                  <a:lnTo>
                    <a:pt x="9472688" y="1397000"/>
                  </a:lnTo>
                  <a:close/>
                </a:path>
                <a:path w="10807700" h="1409700">
                  <a:moveTo>
                    <a:pt x="9281960" y="1397000"/>
                  </a:moveTo>
                  <a:lnTo>
                    <a:pt x="9154807" y="1397000"/>
                  </a:lnTo>
                  <a:lnTo>
                    <a:pt x="9154807" y="1409700"/>
                  </a:lnTo>
                  <a:lnTo>
                    <a:pt x="9281960" y="1409700"/>
                  </a:lnTo>
                  <a:lnTo>
                    <a:pt x="9281960" y="1397000"/>
                  </a:lnTo>
                  <a:close/>
                </a:path>
                <a:path w="10807700" h="1409700">
                  <a:moveTo>
                    <a:pt x="9091231" y="1397000"/>
                  </a:moveTo>
                  <a:lnTo>
                    <a:pt x="8964079" y="1397000"/>
                  </a:lnTo>
                  <a:lnTo>
                    <a:pt x="8964079" y="1409700"/>
                  </a:lnTo>
                  <a:lnTo>
                    <a:pt x="9091231" y="1409700"/>
                  </a:lnTo>
                  <a:lnTo>
                    <a:pt x="9091231" y="1397000"/>
                  </a:lnTo>
                  <a:close/>
                </a:path>
                <a:path w="10807700" h="1409700">
                  <a:moveTo>
                    <a:pt x="8900502" y="1397000"/>
                  </a:moveTo>
                  <a:lnTo>
                    <a:pt x="8773350" y="1397000"/>
                  </a:lnTo>
                  <a:lnTo>
                    <a:pt x="8773350" y="1409700"/>
                  </a:lnTo>
                  <a:lnTo>
                    <a:pt x="8900502" y="1409700"/>
                  </a:lnTo>
                  <a:lnTo>
                    <a:pt x="8900502" y="1397000"/>
                  </a:lnTo>
                  <a:close/>
                </a:path>
                <a:path w="10807700" h="1409700">
                  <a:moveTo>
                    <a:pt x="8709787" y="1397000"/>
                  </a:moveTo>
                  <a:lnTo>
                    <a:pt x="8582634" y="1397000"/>
                  </a:lnTo>
                  <a:lnTo>
                    <a:pt x="8582634" y="1409700"/>
                  </a:lnTo>
                  <a:lnTo>
                    <a:pt x="8709787" y="1409700"/>
                  </a:lnTo>
                  <a:lnTo>
                    <a:pt x="8709787" y="1397000"/>
                  </a:lnTo>
                  <a:close/>
                </a:path>
                <a:path w="10807700" h="1409700">
                  <a:moveTo>
                    <a:pt x="8519058" y="1397000"/>
                  </a:moveTo>
                  <a:lnTo>
                    <a:pt x="8391906" y="1397000"/>
                  </a:lnTo>
                  <a:lnTo>
                    <a:pt x="8391906" y="1409700"/>
                  </a:lnTo>
                  <a:lnTo>
                    <a:pt x="8519058" y="1409700"/>
                  </a:lnTo>
                  <a:lnTo>
                    <a:pt x="8519058" y="1397000"/>
                  </a:lnTo>
                  <a:close/>
                </a:path>
                <a:path w="10807700" h="1409700">
                  <a:moveTo>
                    <a:pt x="8328329" y="1397000"/>
                  </a:moveTo>
                  <a:lnTo>
                    <a:pt x="8201177" y="1397000"/>
                  </a:lnTo>
                  <a:lnTo>
                    <a:pt x="8201177" y="1409700"/>
                  </a:lnTo>
                  <a:lnTo>
                    <a:pt x="8328329" y="1409700"/>
                  </a:lnTo>
                  <a:lnTo>
                    <a:pt x="8328329" y="1397000"/>
                  </a:lnTo>
                  <a:close/>
                </a:path>
                <a:path w="10807700" h="1409700">
                  <a:moveTo>
                    <a:pt x="8137601" y="1397000"/>
                  </a:moveTo>
                  <a:lnTo>
                    <a:pt x="8010448" y="1397000"/>
                  </a:lnTo>
                  <a:lnTo>
                    <a:pt x="8010448" y="1409700"/>
                  </a:lnTo>
                  <a:lnTo>
                    <a:pt x="8137601" y="1409700"/>
                  </a:lnTo>
                  <a:lnTo>
                    <a:pt x="8137601" y="1397000"/>
                  </a:lnTo>
                  <a:close/>
                </a:path>
                <a:path w="10807700" h="1409700">
                  <a:moveTo>
                    <a:pt x="7946872" y="1397000"/>
                  </a:moveTo>
                  <a:lnTo>
                    <a:pt x="7819720" y="1397000"/>
                  </a:lnTo>
                  <a:lnTo>
                    <a:pt x="7819720" y="1409700"/>
                  </a:lnTo>
                  <a:lnTo>
                    <a:pt x="7946872" y="1409700"/>
                  </a:lnTo>
                  <a:lnTo>
                    <a:pt x="7946872" y="1397000"/>
                  </a:lnTo>
                  <a:close/>
                </a:path>
                <a:path w="10807700" h="1409700">
                  <a:moveTo>
                    <a:pt x="7756144" y="1397000"/>
                  </a:moveTo>
                  <a:lnTo>
                    <a:pt x="7628991" y="1397000"/>
                  </a:lnTo>
                  <a:lnTo>
                    <a:pt x="7628991" y="1409700"/>
                  </a:lnTo>
                  <a:lnTo>
                    <a:pt x="7756144" y="1409700"/>
                  </a:lnTo>
                  <a:lnTo>
                    <a:pt x="7756144" y="1397000"/>
                  </a:lnTo>
                  <a:close/>
                </a:path>
                <a:path w="10807700" h="1409700">
                  <a:moveTo>
                    <a:pt x="7565415" y="1397000"/>
                  </a:moveTo>
                  <a:lnTo>
                    <a:pt x="7438275" y="1397000"/>
                  </a:lnTo>
                  <a:lnTo>
                    <a:pt x="7438275" y="1409700"/>
                  </a:lnTo>
                  <a:lnTo>
                    <a:pt x="7565415" y="1409700"/>
                  </a:lnTo>
                  <a:lnTo>
                    <a:pt x="7565415" y="1397000"/>
                  </a:lnTo>
                  <a:close/>
                </a:path>
                <a:path w="10807700" h="1409700">
                  <a:moveTo>
                    <a:pt x="7374699" y="1397000"/>
                  </a:moveTo>
                  <a:lnTo>
                    <a:pt x="7247547" y="1397000"/>
                  </a:lnTo>
                  <a:lnTo>
                    <a:pt x="7247547" y="1409700"/>
                  </a:lnTo>
                  <a:lnTo>
                    <a:pt x="7374699" y="1409700"/>
                  </a:lnTo>
                  <a:lnTo>
                    <a:pt x="7374699" y="1397000"/>
                  </a:lnTo>
                  <a:close/>
                </a:path>
                <a:path w="10807700" h="1409700">
                  <a:moveTo>
                    <a:pt x="7183970" y="1397000"/>
                  </a:moveTo>
                  <a:lnTo>
                    <a:pt x="7056818" y="1397000"/>
                  </a:lnTo>
                  <a:lnTo>
                    <a:pt x="7056818" y="1409700"/>
                  </a:lnTo>
                  <a:lnTo>
                    <a:pt x="7183970" y="1409700"/>
                  </a:lnTo>
                  <a:lnTo>
                    <a:pt x="7183970" y="1397000"/>
                  </a:lnTo>
                  <a:close/>
                </a:path>
                <a:path w="10807700" h="1409700">
                  <a:moveTo>
                    <a:pt x="6993242" y="1397000"/>
                  </a:moveTo>
                  <a:lnTo>
                    <a:pt x="6866089" y="1397000"/>
                  </a:lnTo>
                  <a:lnTo>
                    <a:pt x="6866089" y="1409700"/>
                  </a:lnTo>
                  <a:lnTo>
                    <a:pt x="6993242" y="1409700"/>
                  </a:lnTo>
                  <a:lnTo>
                    <a:pt x="6993242" y="1397000"/>
                  </a:lnTo>
                  <a:close/>
                </a:path>
                <a:path w="10807700" h="1409700">
                  <a:moveTo>
                    <a:pt x="6802513" y="1397000"/>
                  </a:moveTo>
                  <a:lnTo>
                    <a:pt x="6675361" y="1397000"/>
                  </a:lnTo>
                  <a:lnTo>
                    <a:pt x="6675361" y="1409700"/>
                  </a:lnTo>
                  <a:lnTo>
                    <a:pt x="6802513" y="1409700"/>
                  </a:lnTo>
                  <a:lnTo>
                    <a:pt x="6802513" y="1397000"/>
                  </a:lnTo>
                  <a:close/>
                </a:path>
                <a:path w="10807700" h="1409700">
                  <a:moveTo>
                    <a:pt x="6611785" y="1397000"/>
                  </a:moveTo>
                  <a:lnTo>
                    <a:pt x="6484632" y="1397000"/>
                  </a:lnTo>
                  <a:lnTo>
                    <a:pt x="6484632" y="1409700"/>
                  </a:lnTo>
                  <a:lnTo>
                    <a:pt x="6611785" y="1409700"/>
                  </a:lnTo>
                  <a:lnTo>
                    <a:pt x="6611785" y="1397000"/>
                  </a:lnTo>
                  <a:close/>
                </a:path>
                <a:path w="10807700" h="1409700">
                  <a:moveTo>
                    <a:pt x="6421056" y="1397000"/>
                  </a:moveTo>
                  <a:lnTo>
                    <a:pt x="6293904" y="1397000"/>
                  </a:lnTo>
                  <a:lnTo>
                    <a:pt x="6293904" y="1409700"/>
                  </a:lnTo>
                  <a:lnTo>
                    <a:pt x="6421056" y="1409700"/>
                  </a:lnTo>
                  <a:lnTo>
                    <a:pt x="6421056" y="1397000"/>
                  </a:lnTo>
                  <a:close/>
                </a:path>
                <a:path w="10807700" h="1409700">
                  <a:moveTo>
                    <a:pt x="6230327" y="1397000"/>
                  </a:moveTo>
                  <a:lnTo>
                    <a:pt x="6103188" y="1397000"/>
                  </a:lnTo>
                  <a:lnTo>
                    <a:pt x="6103188" y="1409700"/>
                  </a:lnTo>
                  <a:lnTo>
                    <a:pt x="6230327" y="1409700"/>
                  </a:lnTo>
                  <a:lnTo>
                    <a:pt x="6230327" y="1397000"/>
                  </a:lnTo>
                  <a:close/>
                </a:path>
                <a:path w="10807700" h="1409700">
                  <a:moveTo>
                    <a:pt x="6039612" y="1397000"/>
                  </a:moveTo>
                  <a:lnTo>
                    <a:pt x="5912459" y="1397000"/>
                  </a:lnTo>
                  <a:lnTo>
                    <a:pt x="5912459" y="1409700"/>
                  </a:lnTo>
                  <a:lnTo>
                    <a:pt x="6039612" y="1409700"/>
                  </a:lnTo>
                  <a:lnTo>
                    <a:pt x="6039612" y="1397000"/>
                  </a:lnTo>
                  <a:close/>
                </a:path>
                <a:path w="10807700" h="1409700">
                  <a:moveTo>
                    <a:pt x="5848883" y="1397000"/>
                  </a:moveTo>
                  <a:lnTo>
                    <a:pt x="5721731" y="1397000"/>
                  </a:lnTo>
                  <a:lnTo>
                    <a:pt x="5721731" y="1409700"/>
                  </a:lnTo>
                  <a:lnTo>
                    <a:pt x="5848883" y="1409700"/>
                  </a:lnTo>
                  <a:lnTo>
                    <a:pt x="5848883" y="1397000"/>
                  </a:lnTo>
                  <a:close/>
                </a:path>
                <a:path w="10807700" h="1409700">
                  <a:moveTo>
                    <a:pt x="5658154" y="1397000"/>
                  </a:moveTo>
                  <a:lnTo>
                    <a:pt x="5531002" y="1397000"/>
                  </a:lnTo>
                  <a:lnTo>
                    <a:pt x="5531002" y="1409700"/>
                  </a:lnTo>
                  <a:lnTo>
                    <a:pt x="5658154" y="1409700"/>
                  </a:lnTo>
                  <a:lnTo>
                    <a:pt x="5658154" y="1397000"/>
                  </a:lnTo>
                  <a:close/>
                </a:path>
                <a:path w="10807700" h="1409700">
                  <a:moveTo>
                    <a:pt x="5467426" y="1397000"/>
                  </a:moveTo>
                  <a:lnTo>
                    <a:pt x="5340273" y="1397000"/>
                  </a:lnTo>
                  <a:lnTo>
                    <a:pt x="5340273" y="1409700"/>
                  </a:lnTo>
                  <a:lnTo>
                    <a:pt x="5467426" y="1409700"/>
                  </a:lnTo>
                  <a:lnTo>
                    <a:pt x="5467426" y="1397000"/>
                  </a:lnTo>
                  <a:close/>
                </a:path>
                <a:path w="10807700" h="1409700">
                  <a:moveTo>
                    <a:pt x="5276697" y="1397000"/>
                  </a:moveTo>
                  <a:lnTo>
                    <a:pt x="5149545" y="1397000"/>
                  </a:lnTo>
                  <a:lnTo>
                    <a:pt x="5149545" y="1409700"/>
                  </a:lnTo>
                  <a:lnTo>
                    <a:pt x="5276697" y="1409700"/>
                  </a:lnTo>
                  <a:lnTo>
                    <a:pt x="5276697" y="1397000"/>
                  </a:lnTo>
                  <a:close/>
                </a:path>
                <a:path w="10807700" h="1409700">
                  <a:moveTo>
                    <a:pt x="5085969" y="1397000"/>
                  </a:moveTo>
                  <a:lnTo>
                    <a:pt x="4958816" y="1397000"/>
                  </a:lnTo>
                  <a:lnTo>
                    <a:pt x="4958816" y="1409700"/>
                  </a:lnTo>
                  <a:lnTo>
                    <a:pt x="5085969" y="1409700"/>
                  </a:lnTo>
                  <a:lnTo>
                    <a:pt x="5085969" y="1397000"/>
                  </a:lnTo>
                  <a:close/>
                </a:path>
                <a:path w="10807700" h="1409700">
                  <a:moveTo>
                    <a:pt x="4895240" y="1397000"/>
                  </a:moveTo>
                  <a:lnTo>
                    <a:pt x="4768100" y="1397000"/>
                  </a:lnTo>
                  <a:lnTo>
                    <a:pt x="4768100" y="1409700"/>
                  </a:lnTo>
                  <a:lnTo>
                    <a:pt x="4895240" y="1409700"/>
                  </a:lnTo>
                  <a:lnTo>
                    <a:pt x="4895240" y="1397000"/>
                  </a:lnTo>
                  <a:close/>
                </a:path>
                <a:path w="10807700" h="1409700">
                  <a:moveTo>
                    <a:pt x="4704524" y="1397000"/>
                  </a:moveTo>
                  <a:lnTo>
                    <a:pt x="4577372" y="1397000"/>
                  </a:lnTo>
                  <a:lnTo>
                    <a:pt x="4577372" y="1409700"/>
                  </a:lnTo>
                  <a:lnTo>
                    <a:pt x="4704524" y="1409700"/>
                  </a:lnTo>
                  <a:lnTo>
                    <a:pt x="4704524" y="1397000"/>
                  </a:lnTo>
                  <a:close/>
                </a:path>
                <a:path w="10807700" h="1409700">
                  <a:moveTo>
                    <a:pt x="4513795" y="1397000"/>
                  </a:moveTo>
                  <a:lnTo>
                    <a:pt x="4386643" y="1397000"/>
                  </a:lnTo>
                  <a:lnTo>
                    <a:pt x="4386643" y="1409700"/>
                  </a:lnTo>
                  <a:lnTo>
                    <a:pt x="4513795" y="1409700"/>
                  </a:lnTo>
                  <a:lnTo>
                    <a:pt x="4513795" y="1397000"/>
                  </a:lnTo>
                  <a:close/>
                </a:path>
                <a:path w="10807700" h="1409700">
                  <a:moveTo>
                    <a:pt x="4323067" y="1397000"/>
                  </a:moveTo>
                  <a:lnTo>
                    <a:pt x="4195914" y="1397000"/>
                  </a:lnTo>
                  <a:lnTo>
                    <a:pt x="4195914" y="1409700"/>
                  </a:lnTo>
                  <a:lnTo>
                    <a:pt x="4323067" y="1409700"/>
                  </a:lnTo>
                  <a:lnTo>
                    <a:pt x="4323067" y="1397000"/>
                  </a:lnTo>
                  <a:close/>
                </a:path>
                <a:path w="10807700" h="1409700">
                  <a:moveTo>
                    <a:pt x="4132338" y="1397000"/>
                  </a:moveTo>
                  <a:lnTo>
                    <a:pt x="4005186" y="1397000"/>
                  </a:lnTo>
                  <a:lnTo>
                    <a:pt x="4005186" y="1409700"/>
                  </a:lnTo>
                  <a:lnTo>
                    <a:pt x="4132338" y="1409700"/>
                  </a:lnTo>
                  <a:lnTo>
                    <a:pt x="4132338" y="1397000"/>
                  </a:lnTo>
                  <a:close/>
                </a:path>
                <a:path w="10807700" h="1409700">
                  <a:moveTo>
                    <a:pt x="3941610" y="1397000"/>
                  </a:moveTo>
                  <a:lnTo>
                    <a:pt x="3814457" y="1397000"/>
                  </a:lnTo>
                  <a:lnTo>
                    <a:pt x="3814457" y="1409700"/>
                  </a:lnTo>
                  <a:lnTo>
                    <a:pt x="3941610" y="1409700"/>
                  </a:lnTo>
                  <a:lnTo>
                    <a:pt x="3941610" y="1397000"/>
                  </a:lnTo>
                  <a:close/>
                </a:path>
                <a:path w="10807700" h="1409700">
                  <a:moveTo>
                    <a:pt x="3750881" y="1397000"/>
                  </a:moveTo>
                  <a:lnTo>
                    <a:pt x="3623729" y="1397000"/>
                  </a:lnTo>
                  <a:lnTo>
                    <a:pt x="3623729" y="1409700"/>
                  </a:lnTo>
                  <a:lnTo>
                    <a:pt x="3750881" y="1409700"/>
                  </a:lnTo>
                  <a:lnTo>
                    <a:pt x="3750881" y="1397000"/>
                  </a:lnTo>
                  <a:close/>
                </a:path>
                <a:path w="10807700" h="1409700">
                  <a:moveTo>
                    <a:pt x="3560152" y="1397000"/>
                  </a:moveTo>
                  <a:lnTo>
                    <a:pt x="3433000" y="1397000"/>
                  </a:lnTo>
                  <a:lnTo>
                    <a:pt x="3433000" y="1409700"/>
                  </a:lnTo>
                  <a:lnTo>
                    <a:pt x="3560152" y="1409700"/>
                  </a:lnTo>
                  <a:lnTo>
                    <a:pt x="3560152" y="1397000"/>
                  </a:lnTo>
                  <a:close/>
                </a:path>
                <a:path w="10807700" h="1409700">
                  <a:moveTo>
                    <a:pt x="3369437" y="1397000"/>
                  </a:moveTo>
                  <a:lnTo>
                    <a:pt x="3242284" y="1397000"/>
                  </a:lnTo>
                  <a:lnTo>
                    <a:pt x="3242284" y="1409700"/>
                  </a:lnTo>
                  <a:lnTo>
                    <a:pt x="3369437" y="1409700"/>
                  </a:lnTo>
                  <a:lnTo>
                    <a:pt x="3369437" y="1397000"/>
                  </a:lnTo>
                  <a:close/>
                </a:path>
                <a:path w="10807700" h="1409700">
                  <a:moveTo>
                    <a:pt x="3178708" y="1397000"/>
                  </a:moveTo>
                  <a:lnTo>
                    <a:pt x="3051556" y="1397000"/>
                  </a:lnTo>
                  <a:lnTo>
                    <a:pt x="3051556" y="1409700"/>
                  </a:lnTo>
                  <a:lnTo>
                    <a:pt x="3178708" y="1409700"/>
                  </a:lnTo>
                  <a:lnTo>
                    <a:pt x="3178708" y="1397000"/>
                  </a:lnTo>
                  <a:close/>
                </a:path>
                <a:path w="10807700" h="1409700">
                  <a:moveTo>
                    <a:pt x="2987979" y="1397000"/>
                  </a:moveTo>
                  <a:lnTo>
                    <a:pt x="2860827" y="1397000"/>
                  </a:lnTo>
                  <a:lnTo>
                    <a:pt x="2860827" y="1409700"/>
                  </a:lnTo>
                  <a:lnTo>
                    <a:pt x="2987979" y="1409700"/>
                  </a:lnTo>
                  <a:lnTo>
                    <a:pt x="2987979" y="1397000"/>
                  </a:lnTo>
                  <a:close/>
                </a:path>
                <a:path w="10807700" h="1409700">
                  <a:moveTo>
                    <a:pt x="2797251" y="1397000"/>
                  </a:moveTo>
                  <a:lnTo>
                    <a:pt x="2670098" y="1397000"/>
                  </a:lnTo>
                  <a:lnTo>
                    <a:pt x="2670098" y="1409700"/>
                  </a:lnTo>
                  <a:lnTo>
                    <a:pt x="2797251" y="1409700"/>
                  </a:lnTo>
                  <a:lnTo>
                    <a:pt x="2797251" y="1397000"/>
                  </a:lnTo>
                  <a:close/>
                </a:path>
                <a:path w="10807700" h="1409700">
                  <a:moveTo>
                    <a:pt x="2606522" y="1397000"/>
                  </a:moveTo>
                  <a:lnTo>
                    <a:pt x="2479370" y="1397000"/>
                  </a:lnTo>
                  <a:lnTo>
                    <a:pt x="2479370" y="1409700"/>
                  </a:lnTo>
                  <a:lnTo>
                    <a:pt x="2606522" y="1409700"/>
                  </a:lnTo>
                  <a:lnTo>
                    <a:pt x="2606522" y="1397000"/>
                  </a:lnTo>
                  <a:close/>
                </a:path>
                <a:path w="10807700" h="1409700">
                  <a:moveTo>
                    <a:pt x="2415794" y="1397000"/>
                  </a:moveTo>
                  <a:lnTo>
                    <a:pt x="2288641" y="1397000"/>
                  </a:lnTo>
                  <a:lnTo>
                    <a:pt x="2288641" y="1409700"/>
                  </a:lnTo>
                  <a:lnTo>
                    <a:pt x="2415794" y="1409700"/>
                  </a:lnTo>
                  <a:lnTo>
                    <a:pt x="2415794" y="1397000"/>
                  </a:lnTo>
                  <a:close/>
                </a:path>
                <a:path w="10807700" h="1409700">
                  <a:moveTo>
                    <a:pt x="2225065" y="1397000"/>
                  </a:moveTo>
                  <a:lnTo>
                    <a:pt x="2097913" y="1397000"/>
                  </a:lnTo>
                  <a:lnTo>
                    <a:pt x="2097913" y="1409700"/>
                  </a:lnTo>
                  <a:lnTo>
                    <a:pt x="2225065" y="1409700"/>
                  </a:lnTo>
                  <a:lnTo>
                    <a:pt x="2225065" y="1397000"/>
                  </a:lnTo>
                  <a:close/>
                </a:path>
                <a:path w="10807700" h="1409700">
                  <a:moveTo>
                    <a:pt x="2034336" y="1397000"/>
                  </a:moveTo>
                  <a:lnTo>
                    <a:pt x="1907184" y="1397000"/>
                  </a:lnTo>
                  <a:lnTo>
                    <a:pt x="1907184" y="1409700"/>
                  </a:lnTo>
                  <a:lnTo>
                    <a:pt x="2034336" y="1409700"/>
                  </a:lnTo>
                  <a:lnTo>
                    <a:pt x="2034336" y="1397000"/>
                  </a:lnTo>
                  <a:close/>
                </a:path>
                <a:path w="10807700" h="1409700">
                  <a:moveTo>
                    <a:pt x="1843608" y="1397000"/>
                  </a:moveTo>
                  <a:lnTo>
                    <a:pt x="1716468" y="1397000"/>
                  </a:lnTo>
                  <a:lnTo>
                    <a:pt x="1716468" y="1409700"/>
                  </a:lnTo>
                  <a:lnTo>
                    <a:pt x="1843608" y="1409700"/>
                  </a:lnTo>
                  <a:lnTo>
                    <a:pt x="1843608" y="1397000"/>
                  </a:lnTo>
                  <a:close/>
                </a:path>
                <a:path w="10807700" h="1409700">
                  <a:moveTo>
                    <a:pt x="1652892" y="1397000"/>
                  </a:moveTo>
                  <a:lnTo>
                    <a:pt x="1525739" y="1397000"/>
                  </a:lnTo>
                  <a:lnTo>
                    <a:pt x="1525739" y="1409700"/>
                  </a:lnTo>
                  <a:lnTo>
                    <a:pt x="1652892" y="1409700"/>
                  </a:lnTo>
                  <a:lnTo>
                    <a:pt x="1652892" y="1397000"/>
                  </a:lnTo>
                  <a:close/>
                </a:path>
                <a:path w="10807700" h="1409700">
                  <a:moveTo>
                    <a:pt x="1462163" y="1397000"/>
                  </a:moveTo>
                  <a:lnTo>
                    <a:pt x="1335011" y="1397000"/>
                  </a:lnTo>
                  <a:lnTo>
                    <a:pt x="1335011" y="1409700"/>
                  </a:lnTo>
                  <a:lnTo>
                    <a:pt x="1462163" y="1409700"/>
                  </a:lnTo>
                  <a:lnTo>
                    <a:pt x="1462163" y="1397000"/>
                  </a:lnTo>
                  <a:close/>
                </a:path>
                <a:path w="10807700" h="1409700">
                  <a:moveTo>
                    <a:pt x="1271435" y="1397000"/>
                  </a:moveTo>
                  <a:lnTo>
                    <a:pt x="1144281" y="1397000"/>
                  </a:lnTo>
                  <a:lnTo>
                    <a:pt x="1144281" y="1409700"/>
                  </a:lnTo>
                  <a:lnTo>
                    <a:pt x="1271435" y="1409700"/>
                  </a:lnTo>
                  <a:lnTo>
                    <a:pt x="1271435" y="1397000"/>
                  </a:lnTo>
                  <a:close/>
                </a:path>
                <a:path w="10807700" h="1409700">
                  <a:moveTo>
                    <a:pt x="1080706" y="1397000"/>
                  </a:moveTo>
                  <a:lnTo>
                    <a:pt x="953554" y="1397000"/>
                  </a:lnTo>
                  <a:lnTo>
                    <a:pt x="953554" y="1409700"/>
                  </a:lnTo>
                  <a:lnTo>
                    <a:pt x="1080706" y="1409700"/>
                  </a:lnTo>
                  <a:lnTo>
                    <a:pt x="1080706" y="1397000"/>
                  </a:lnTo>
                  <a:close/>
                </a:path>
                <a:path w="10807700" h="1409700">
                  <a:moveTo>
                    <a:pt x="889979" y="1397000"/>
                  </a:moveTo>
                  <a:lnTo>
                    <a:pt x="762826" y="1397000"/>
                  </a:lnTo>
                  <a:lnTo>
                    <a:pt x="762826" y="1409700"/>
                  </a:lnTo>
                  <a:lnTo>
                    <a:pt x="889979" y="1409700"/>
                  </a:lnTo>
                  <a:lnTo>
                    <a:pt x="889979" y="1397000"/>
                  </a:lnTo>
                  <a:close/>
                </a:path>
                <a:path w="10807700" h="1409700">
                  <a:moveTo>
                    <a:pt x="699251" y="1397000"/>
                  </a:moveTo>
                  <a:lnTo>
                    <a:pt x="572100" y="1397000"/>
                  </a:lnTo>
                  <a:lnTo>
                    <a:pt x="572100" y="1409700"/>
                  </a:lnTo>
                  <a:lnTo>
                    <a:pt x="699251" y="1409700"/>
                  </a:lnTo>
                  <a:lnTo>
                    <a:pt x="699251" y="1397000"/>
                  </a:lnTo>
                  <a:close/>
                </a:path>
                <a:path w="10807700" h="1409700">
                  <a:moveTo>
                    <a:pt x="508524" y="1397000"/>
                  </a:moveTo>
                  <a:lnTo>
                    <a:pt x="381373" y="1397000"/>
                  </a:lnTo>
                  <a:lnTo>
                    <a:pt x="381373" y="1409700"/>
                  </a:lnTo>
                  <a:lnTo>
                    <a:pt x="508524" y="1409700"/>
                  </a:lnTo>
                  <a:lnTo>
                    <a:pt x="508524" y="1397000"/>
                  </a:lnTo>
                  <a:close/>
                </a:path>
                <a:path w="10807700" h="1409700">
                  <a:moveTo>
                    <a:pt x="317797" y="1397000"/>
                  </a:moveTo>
                  <a:lnTo>
                    <a:pt x="190646" y="1397000"/>
                  </a:lnTo>
                  <a:lnTo>
                    <a:pt x="190646" y="1409700"/>
                  </a:lnTo>
                  <a:lnTo>
                    <a:pt x="317797" y="1409700"/>
                  </a:lnTo>
                  <a:lnTo>
                    <a:pt x="317797" y="1397000"/>
                  </a:lnTo>
                  <a:close/>
                </a:path>
              </a:pathLst>
            </a:custGeom>
            <a:solidFill>
              <a:srgbClr val="9747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3200" y="254000"/>
            <a:ext cx="4610100" cy="1003300"/>
            <a:chOff x="203200" y="254000"/>
            <a:chExt cx="4610100" cy="1003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200" y="254000"/>
              <a:ext cx="4610100" cy="10033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000" y="254000"/>
              <a:ext cx="4508500" cy="901700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0" y="0"/>
            <a:ext cx="10807700" cy="1409700"/>
            <a:chOff x="0" y="0"/>
            <a:chExt cx="10807700" cy="140970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4400" y="254000"/>
              <a:ext cx="4610100" cy="10033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5200" y="254000"/>
              <a:ext cx="4508500" cy="90170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0" y="0"/>
              <a:ext cx="10807700" cy="1409700"/>
            </a:xfrm>
            <a:custGeom>
              <a:avLst/>
              <a:gdLst/>
              <a:ahLst/>
              <a:cxnLst/>
              <a:rect l="l" t="t" r="r" b="b"/>
              <a:pathLst>
                <a:path w="10807700" h="1409700">
                  <a:moveTo>
                    <a:pt x="6350" y="1285118"/>
                  </a:moveTo>
                  <a:lnTo>
                    <a:pt x="0" y="1285118"/>
                  </a:lnTo>
                  <a:lnTo>
                    <a:pt x="0" y="1346200"/>
                  </a:lnTo>
                  <a:lnTo>
                    <a:pt x="4990" y="1370917"/>
                  </a:lnTo>
                  <a:lnTo>
                    <a:pt x="18598" y="1391101"/>
                  </a:lnTo>
                  <a:lnTo>
                    <a:pt x="38783" y="1404709"/>
                  </a:lnTo>
                  <a:lnTo>
                    <a:pt x="63500" y="1409700"/>
                  </a:lnTo>
                  <a:lnTo>
                    <a:pt x="63500" y="1403350"/>
                  </a:lnTo>
                  <a:lnTo>
                    <a:pt x="41254" y="1398858"/>
                  </a:lnTo>
                  <a:lnTo>
                    <a:pt x="23088" y="1386611"/>
                  </a:lnTo>
                  <a:lnTo>
                    <a:pt x="10841" y="1368445"/>
                  </a:lnTo>
                  <a:lnTo>
                    <a:pt x="6350" y="1346200"/>
                  </a:lnTo>
                  <a:lnTo>
                    <a:pt x="6350" y="1285118"/>
                  </a:lnTo>
                  <a:close/>
                </a:path>
                <a:path w="10807700" h="1409700">
                  <a:moveTo>
                    <a:pt x="127069" y="1397000"/>
                  </a:moveTo>
                  <a:lnTo>
                    <a:pt x="63500" y="1397000"/>
                  </a:lnTo>
                  <a:lnTo>
                    <a:pt x="63500" y="1409700"/>
                  </a:lnTo>
                  <a:lnTo>
                    <a:pt x="127069" y="1409700"/>
                  </a:lnTo>
                  <a:lnTo>
                    <a:pt x="127069" y="1397000"/>
                  </a:lnTo>
                  <a:close/>
                </a:path>
                <a:path w="10807700" h="1409700">
                  <a:moveTo>
                    <a:pt x="12700" y="1285118"/>
                  </a:moveTo>
                  <a:lnTo>
                    <a:pt x="6350" y="1285118"/>
                  </a:lnTo>
                  <a:lnTo>
                    <a:pt x="6350" y="1346200"/>
                  </a:lnTo>
                  <a:lnTo>
                    <a:pt x="10841" y="1368445"/>
                  </a:lnTo>
                  <a:lnTo>
                    <a:pt x="23088" y="1386611"/>
                  </a:lnTo>
                  <a:lnTo>
                    <a:pt x="41254" y="1398858"/>
                  </a:lnTo>
                  <a:lnTo>
                    <a:pt x="63500" y="1403350"/>
                  </a:lnTo>
                  <a:lnTo>
                    <a:pt x="63500" y="1397000"/>
                  </a:lnTo>
                  <a:lnTo>
                    <a:pt x="43726" y="1393007"/>
                  </a:lnTo>
                  <a:lnTo>
                    <a:pt x="27579" y="1382120"/>
                  </a:lnTo>
                  <a:lnTo>
                    <a:pt x="16692" y="1365973"/>
                  </a:lnTo>
                  <a:lnTo>
                    <a:pt x="12700" y="1346200"/>
                  </a:lnTo>
                  <a:lnTo>
                    <a:pt x="12700" y="1285118"/>
                  </a:lnTo>
                  <a:close/>
                </a:path>
                <a:path w="10807700" h="1409700">
                  <a:moveTo>
                    <a:pt x="6350" y="1101876"/>
                  </a:moveTo>
                  <a:lnTo>
                    <a:pt x="0" y="1101876"/>
                  </a:lnTo>
                  <a:lnTo>
                    <a:pt x="0" y="1224038"/>
                  </a:lnTo>
                  <a:lnTo>
                    <a:pt x="6350" y="1224038"/>
                  </a:lnTo>
                  <a:lnTo>
                    <a:pt x="6350" y="1101876"/>
                  </a:lnTo>
                  <a:close/>
                </a:path>
                <a:path w="10807700" h="1409700">
                  <a:moveTo>
                    <a:pt x="12700" y="1101876"/>
                  </a:moveTo>
                  <a:lnTo>
                    <a:pt x="6350" y="1101876"/>
                  </a:lnTo>
                  <a:lnTo>
                    <a:pt x="6350" y="1224038"/>
                  </a:lnTo>
                  <a:lnTo>
                    <a:pt x="12700" y="1224038"/>
                  </a:lnTo>
                  <a:lnTo>
                    <a:pt x="12700" y="1101876"/>
                  </a:lnTo>
                  <a:close/>
                </a:path>
                <a:path w="10807700" h="1409700">
                  <a:moveTo>
                    <a:pt x="6350" y="918632"/>
                  </a:moveTo>
                  <a:lnTo>
                    <a:pt x="0" y="918632"/>
                  </a:lnTo>
                  <a:lnTo>
                    <a:pt x="0" y="1040795"/>
                  </a:lnTo>
                  <a:lnTo>
                    <a:pt x="6350" y="1040795"/>
                  </a:lnTo>
                  <a:lnTo>
                    <a:pt x="6350" y="918632"/>
                  </a:lnTo>
                  <a:close/>
                </a:path>
                <a:path w="10807700" h="1409700">
                  <a:moveTo>
                    <a:pt x="12700" y="918632"/>
                  </a:moveTo>
                  <a:lnTo>
                    <a:pt x="6350" y="918632"/>
                  </a:lnTo>
                  <a:lnTo>
                    <a:pt x="6350" y="1040795"/>
                  </a:lnTo>
                  <a:lnTo>
                    <a:pt x="12700" y="1040795"/>
                  </a:lnTo>
                  <a:lnTo>
                    <a:pt x="12700" y="918632"/>
                  </a:lnTo>
                  <a:close/>
                </a:path>
                <a:path w="10807700" h="1409700">
                  <a:moveTo>
                    <a:pt x="6350" y="735390"/>
                  </a:moveTo>
                  <a:lnTo>
                    <a:pt x="0" y="735390"/>
                  </a:lnTo>
                  <a:lnTo>
                    <a:pt x="0" y="857552"/>
                  </a:lnTo>
                  <a:lnTo>
                    <a:pt x="6350" y="857552"/>
                  </a:lnTo>
                  <a:lnTo>
                    <a:pt x="6350" y="735390"/>
                  </a:lnTo>
                  <a:close/>
                </a:path>
                <a:path w="10807700" h="1409700">
                  <a:moveTo>
                    <a:pt x="12700" y="735390"/>
                  </a:moveTo>
                  <a:lnTo>
                    <a:pt x="6350" y="735390"/>
                  </a:lnTo>
                  <a:lnTo>
                    <a:pt x="6350" y="857552"/>
                  </a:lnTo>
                  <a:lnTo>
                    <a:pt x="12700" y="857552"/>
                  </a:lnTo>
                  <a:lnTo>
                    <a:pt x="12700" y="735390"/>
                  </a:lnTo>
                  <a:close/>
                </a:path>
                <a:path w="10807700" h="1409700">
                  <a:moveTo>
                    <a:pt x="6350" y="552147"/>
                  </a:moveTo>
                  <a:lnTo>
                    <a:pt x="0" y="552147"/>
                  </a:lnTo>
                  <a:lnTo>
                    <a:pt x="0" y="674309"/>
                  </a:lnTo>
                  <a:lnTo>
                    <a:pt x="6350" y="674309"/>
                  </a:lnTo>
                  <a:lnTo>
                    <a:pt x="6350" y="552147"/>
                  </a:lnTo>
                  <a:close/>
                </a:path>
                <a:path w="10807700" h="1409700">
                  <a:moveTo>
                    <a:pt x="12700" y="552147"/>
                  </a:moveTo>
                  <a:lnTo>
                    <a:pt x="6350" y="552147"/>
                  </a:lnTo>
                  <a:lnTo>
                    <a:pt x="6350" y="674309"/>
                  </a:lnTo>
                  <a:lnTo>
                    <a:pt x="12700" y="674309"/>
                  </a:lnTo>
                  <a:lnTo>
                    <a:pt x="12700" y="552147"/>
                  </a:lnTo>
                  <a:close/>
                </a:path>
                <a:path w="10807700" h="1409700">
                  <a:moveTo>
                    <a:pt x="6350" y="368904"/>
                  </a:moveTo>
                  <a:lnTo>
                    <a:pt x="0" y="368904"/>
                  </a:lnTo>
                  <a:lnTo>
                    <a:pt x="0" y="491067"/>
                  </a:lnTo>
                  <a:lnTo>
                    <a:pt x="6350" y="491067"/>
                  </a:lnTo>
                  <a:lnTo>
                    <a:pt x="6350" y="368904"/>
                  </a:lnTo>
                  <a:close/>
                </a:path>
                <a:path w="10807700" h="1409700">
                  <a:moveTo>
                    <a:pt x="12700" y="368904"/>
                  </a:moveTo>
                  <a:lnTo>
                    <a:pt x="6350" y="368904"/>
                  </a:lnTo>
                  <a:lnTo>
                    <a:pt x="6350" y="491067"/>
                  </a:lnTo>
                  <a:lnTo>
                    <a:pt x="12700" y="491067"/>
                  </a:lnTo>
                  <a:lnTo>
                    <a:pt x="12700" y="368904"/>
                  </a:lnTo>
                  <a:close/>
                </a:path>
                <a:path w="10807700" h="1409700">
                  <a:moveTo>
                    <a:pt x="6350" y="185661"/>
                  </a:moveTo>
                  <a:lnTo>
                    <a:pt x="0" y="185661"/>
                  </a:lnTo>
                  <a:lnTo>
                    <a:pt x="0" y="307823"/>
                  </a:lnTo>
                  <a:lnTo>
                    <a:pt x="6350" y="307823"/>
                  </a:lnTo>
                  <a:lnTo>
                    <a:pt x="6350" y="185661"/>
                  </a:lnTo>
                  <a:close/>
                </a:path>
                <a:path w="10807700" h="1409700">
                  <a:moveTo>
                    <a:pt x="12700" y="185661"/>
                  </a:moveTo>
                  <a:lnTo>
                    <a:pt x="6350" y="185661"/>
                  </a:lnTo>
                  <a:lnTo>
                    <a:pt x="6350" y="307823"/>
                  </a:lnTo>
                  <a:lnTo>
                    <a:pt x="12700" y="307823"/>
                  </a:lnTo>
                  <a:lnTo>
                    <a:pt x="12700" y="185661"/>
                  </a:lnTo>
                  <a:close/>
                </a:path>
                <a:path w="10807700" h="1409700">
                  <a:moveTo>
                    <a:pt x="63500" y="0"/>
                  </a:moveTo>
                  <a:lnTo>
                    <a:pt x="38782" y="4990"/>
                  </a:lnTo>
                  <a:lnTo>
                    <a:pt x="18598" y="18600"/>
                  </a:lnTo>
                  <a:lnTo>
                    <a:pt x="4990" y="38785"/>
                  </a:lnTo>
                  <a:lnTo>
                    <a:pt x="0" y="63500"/>
                  </a:lnTo>
                  <a:lnTo>
                    <a:pt x="0" y="124587"/>
                  </a:lnTo>
                  <a:lnTo>
                    <a:pt x="6350" y="124587"/>
                  </a:lnTo>
                  <a:lnTo>
                    <a:pt x="6350" y="63500"/>
                  </a:lnTo>
                  <a:lnTo>
                    <a:pt x="10841" y="41256"/>
                  </a:lnTo>
                  <a:lnTo>
                    <a:pt x="23088" y="23090"/>
                  </a:lnTo>
                  <a:lnTo>
                    <a:pt x="41254" y="10841"/>
                  </a:lnTo>
                  <a:lnTo>
                    <a:pt x="63500" y="6350"/>
                  </a:lnTo>
                  <a:lnTo>
                    <a:pt x="63500" y="0"/>
                  </a:lnTo>
                  <a:close/>
                </a:path>
                <a:path w="10807700" h="1409700">
                  <a:moveTo>
                    <a:pt x="63500" y="6350"/>
                  </a:moveTo>
                  <a:lnTo>
                    <a:pt x="41254" y="10841"/>
                  </a:lnTo>
                  <a:lnTo>
                    <a:pt x="23088" y="23090"/>
                  </a:lnTo>
                  <a:lnTo>
                    <a:pt x="10841" y="41256"/>
                  </a:lnTo>
                  <a:lnTo>
                    <a:pt x="6350" y="63500"/>
                  </a:lnTo>
                  <a:lnTo>
                    <a:pt x="6350" y="124587"/>
                  </a:lnTo>
                  <a:lnTo>
                    <a:pt x="12700" y="124587"/>
                  </a:lnTo>
                  <a:lnTo>
                    <a:pt x="12700" y="63500"/>
                  </a:lnTo>
                  <a:lnTo>
                    <a:pt x="16692" y="43727"/>
                  </a:lnTo>
                  <a:lnTo>
                    <a:pt x="27578" y="27579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6350"/>
                  </a:lnTo>
                  <a:close/>
                </a:path>
                <a:path w="10807700" h="1409700">
                  <a:moveTo>
                    <a:pt x="127076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27076" y="12700"/>
                  </a:lnTo>
                  <a:lnTo>
                    <a:pt x="127076" y="0"/>
                  </a:lnTo>
                  <a:close/>
                </a:path>
                <a:path w="10807700" h="1409700">
                  <a:moveTo>
                    <a:pt x="317802" y="0"/>
                  </a:moveTo>
                  <a:lnTo>
                    <a:pt x="190651" y="0"/>
                  </a:lnTo>
                  <a:lnTo>
                    <a:pt x="190651" y="12700"/>
                  </a:lnTo>
                  <a:lnTo>
                    <a:pt x="317802" y="12700"/>
                  </a:lnTo>
                  <a:lnTo>
                    <a:pt x="317802" y="0"/>
                  </a:lnTo>
                  <a:close/>
                </a:path>
                <a:path w="10807700" h="1409700">
                  <a:moveTo>
                    <a:pt x="508529" y="0"/>
                  </a:moveTo>
                  <a:lnTo>
                    <a:pt x="381378" y="0"/>
                  </a:lnTo>
                  <a:lnTo>
                    <a:pt x="381378" y="12700"/>
                  </a:lnTo>
                  <a:lnTo>
                    <a:pt x="508529" y="12700"/>
                  </a:lnTo>
                  <a:lnTo>
                    <a:pt x="508529" y="0"/>
                  </a:lnTo>
                  <a:close/>
                </a:path>
                <a:path w="10807700" h="1409700">
                  <a:moveTo>
                    <a:pt x="699255" y="0"/>
                  </a:moveTo>
                  <a:lnTo>
                    <a:pt x="572104" y="0"/>
                  </a:lnTo>
                  <a:lnTo>
                    <a:pt x="572104" y="12700"/>
                  </a:lnTo>
                  <a:lnTo>
                    <a:pt x="699255" y="12700"/>
                  </a:lnTo>
                  <a:lnTo>
                    <a:pt x="699255" y="0"/>
                  </a:lnTo>
                  <a:close/>
                </a:path>
                <a:path w="10807700" h="1409700">
                  <a:moveTo>
                    <a:pt x="889982" y="0"/>
                  </a:moveTo>
                  <a:lnTo>
                    <a:pt x="762831" y="0"/>
                  </a:lnTo>
                  <a:lnTo>
                    <a:pt x="762831" y="12700"/>
                  </a:lnTo>
                  <a:lnTo>
                    <a:pt x="889982" y="12700"/>
                  </a:lnTo>
                  <a:lnTo>
                    <a:pt x="889982" y="0"/>
                  </a:lnTo>
                  <a:close/>
                </a:path>
                <a:path w="10807700" h="1409700">
                  <a:moveTo>
                    <a:pt x="1080709" y="0"/>
                  </a:moveTo>
                  <a:lnTo>
                    <a:pt x="953557" y="0"/>
                  </a:lnTo>
                  <a:lnTo>
                    <a:pt x="953557" y="12700"/>
                  </a:lnTo>
                  <a:lnTo>
                    <a:pt x="1080709" y="12700"/>
                  </a:lnTo>
                  <a:lnTo>
                    <a:pt x="1080709" y="0"/>
                  </a:lnTo>
                  <a:close/>
                </a:path>
                <a:path w="10807700" h="1409700">
                  <a:moveTo>
                    <a:pt x="1271435" y="0"/>
                  </a:moveTo>
                  <a:lnTo>
                    <a:pt x="1144285" y="0"/>
                  </a:lnTo>
                  <a:lnTo>
                    <a:pt x="1144285" y="12700"/>
                  </a:lnTo>
                  <a:lnTo>
                    <a:pt x="1271435" y="12700"/>
                  </a:lnTo>
                  <a:lnTo>
                    <a:pt x="1271435" y="0"/>
                  </a:lnTo>
                  <a:close/>
                </a:path>
                <a:path w="10807700" h="1409700">
                  <a:moveTo>
                    <a:pt x="1462163" y="0"/>
                  </a:moveTo>
                  <a:lnTo>
                    <a:pt x="1335011" y="0"/>
                  </a:lnTo>
                  <a:lnTo>
                    <a:pt x="1335011" y="12700"/>
                  </a:lnTo>
                  <a:lnTo>
                    <a:pt x="1462163" y="12700"/>
                  </a:lnTo>
                  <a:lnTo>
                    <a:pt x="1462163" y="0"/>
                  </a:lnTo>
                  <a:close/>
                </a:path>
                <a:path w="10807700" h="1409700">
                  <a:moveTo>
                    <a:pt x="1652892" y="0"/>
                  </a:moveTo>
                  <a:lnTo>
                    <a:pt x="1525739" y="0"/>
                  </a:lnTo>
                  <a:lnTo>
                    <a:pt x="1525739" y="12700"/>
                  </a:lnTo>
                  <a:lnTo>
                    <a:pt x="1652892" y="12700"/>
                  </a:lnTo>
                  <a:lnTo>
                    <a:pt x="1652892" y="0"/>
                  </a:lnTo>
                  <a:close/>
                </a:path>
                <a:path w="10807700" h="1409700">
                  <a:moveTo>
                    <a:pt x="1843620" y="0"/>
                  </a:moveTo>
                  <a:lnTo>
                    <a:pt x="1716468" y="0"/>
                  </a:lnTo>
                  <a:lnTo>
                    <a:pt x="1716468" y="12700"/>
                  </a:lnTo>
                  <a:lnTo>
                    <a:pt x="1843620" y="12700"/>
                  </a:lnTo>
                  <a:lnTo>
                    <a:pt x="1843620" y="0"/>
                  </a:lnTo>
                  <a:close/>
                </a:path>
                <a:path w="10807700" h="1409700">
                  <a:moveTo>
                    <a:pt x="2034336" y="0"/>
                  </a:moveTo>
                  <a:lnTo>
                    <a:pt x="1907197" y="0"/>
                  </a:lnTo>
                  <a:lnTo>
                    <a:pt x="1907197" y="12700"/>
                  </a:lnTo>
                  <a:lnTo>
                    <a:pt x="2034336" y="12700"/>
                  </a:lnTo>
                  <a:lnTo>
                    <a:pt x="2034336" y="0"/>
                  </a:lnTo>
                  <a:close/>
                </a:path>
                <a:path w="10807700" h="1409700">
                  <a:moveTo>
                    <a:pt x="2225065" y="0"/>
                  </a:moveTo>
                  <a:lnTo>
                    <a:pt x="2097913" y="0"/>
                  </a:lnTo>
                  <a:lnTo>
                    <a:pt x="2097913" y="12700"/>
                  </a:lnTo>
                  <a:lnTo>
                    <a:pt x="2225065" y="12700"/>
                  </a:lnTo>
                  <a:lnTo>
                    <a:pt x="2225065" y="0"/>
                  </a:lnTo>
                  <a:close/>
                </a:path>
                <a:path w="10807700" h="1409700">
                  <a:moveTo>
                    <a:pt x="2415794" y="0"/>
                  </a:moveTo>
                  <a:lnTo>
                    <a:pt x="2288641" y="0"/>
                  </a:lnTo>
                  <a:lnTo>
                    <a:pt x="2288641" y="12700"/>
                  </a:lnTo>
                  <a:lnTo>
                    <a:pt x="2415794" y="12700"/>
                  </a:lnTo>
                  <a:lnTo>
                    <a:pt x="2415794" y="0"/>
                  </a:lnTo>
                  <a:close/>
                </a:path>
                <a:path w="10807700" h="1409700">
                  <a:moveTo>
                    <a:pt x="2606522" y="0"/>
                  </a:moveTo>
                  <a:lnTo>
                    <a:pt x="2479370" y="0"/>
                  </a:lnTo>
                  <a:lnTo>
                    <a:pt x="2479370" y="12700"/>
                  </a:lnTo>
                  <a:lnTo>
                    <a:pt x="2606522" y="12700"/>
                  </a:lnTo>
                  <a:lnTo>
                    <a:pt x="2606522" y="0"/>
                  </a:lnTo>
                  <a:close/>
                </a:path>
                <a:path w="10807700" h="1409700">
                  <a:moveTo>
                    <a:pt x="2797251" y="0"/>
                  </a:moveTo>
                  <a:lnTo>
                    <a:pt x="2670098" y="0"/>
                  </a:lnTo>
                  <a:lnTo>
                    <a:pt x="2670098" y="12700"/>
                  </a:lnTo>
                  <a:lnTo>
                    <a:pt x="2797251" y="12700"/>
                  </a:lnTo>
                  <a:lnTo>
                    <a:pt x="2797251" y="0"/>
                  </a:lnTo>
                  <a:close/>
                </a:path>
                <a:path w="10807700" h="1409700">
                  <a:moveTo>
                    <a:pt x="2987979" y="0"/>
                  </a:moveTo>
                  <a:lnTo>
                    <a:pt x="2860827" y="0"/>
                  </a:lnTo>
                  <a:lnTo>
                    <a:pt x="2860827" y="12700"/>
                  </a:lnTo>
                  <a:lnTo>
                    <a:pt x="2987979" y="12700"/>
                  </a:lnTo>
                  <a:lnTo>
                    <a:pt x="2987979" y="0"/>
                  </a:lnTo>
                  <a:close/>
                </a:path>
                <a:path w="10807700" h="1409700">
                  <a:moveTo>
                    <a:pt x="3178708" y="0"/>
                  </a:moveTo>
                  <a:lnTo>
                    <a:pt x="3051556" y="0"/>
                  </a:lnTo>
                  <a:lnTo>
                    <a:pt x="3051556" y="12700"/>
                  </a:lnTo>
                  <a:lnTo>
                    <a:pt x="3178708" y="12700"/>
                  </a:lnTo>
                  <a:lnTo>
                    <a:pt x="3178708" y="0"/>
                  </a:lnTo>
                  <a:close/>
                </a:path>
                <a:path w="10807700" h="1409700">
                  <a:moveTo>
                    <a:pt x="3369424" y="0"/>
                  </a:moveTo>
                  <a:lnTo>
                    <a:pt x="3242284" y="0"/>
                  </a:lnTo>
                  <a:lnTo>
                    <a:pt x="3242284" y="12700"/>
                  </a:lnTo>
                  <a:lnTo>
                    <a:pt x="3369424" y="12700"/>
                  </a:lnTo>
                  <a:lnTo>
                    <a:pt x="3369424" y="0"/>
                  </a:lnTo>
                  <a:close/>
                </a:path>
                <a:path w="10807700" h="1409700">
                  <a:moveTo>
                    <a:pt x="3560152" y="0"/>
                  </a:moveTo>
                  <a:lnTo>
                    <a:pt x="3433000" y="0"/>
                  </a:lnTo>
                  <a:lnTo>
                    <a:pt x="3433000" y="12700"/>
                  </a:lnTo>
                  <a:lnTo>
                    <a:pt x="3560152" y="12700"/>
                  </a:lnTo>
                  <a:lnTo>
                    <a:pt x="3560152" y="0"/>
                  </a:lnTo>
                  <a:close/>
                </a:path>
                <a:path w="10807700" h="1409700">
                  <a:moveTo>
                    <a:pt x="3750881" y="0"/>
                  </a:moveTo>
                  <a:lnTo>
                    <a:pt x="3623729" y="0"/>
                  </a:lnTo>
                  <a:lnTo>
                    <a:pt x="3623729" y="12700"/>
                  </a:lnTo>
                  <a:lnTo>
                    <a:pt x="3750881" y="12700"/>
                  </a:lnTo>
                  <a:lnTo>
                    <a:pt x="3750881" y="0"/>
                  </a:lnTo>
                  <a:close/>
                </a:path>
                <a:path w="10807700" h="1409700">
                  <a:moveTo>
                    <a:pt x="3941610" y="0"/>
                  </a:moveTo>
                  <a:lnTo>
                    <a:pt x="3814457" y="0"/>
                  </a:lnTo>
                  <a:lnTo>
                    <a:pt x="3814457" y="12700"/>
                  </a:lnTo>
                  <a:lnTo>
                    <a:pt x="3941610" y="12700"/>
                  </a:lnTo>
                  <a:lnTo>
                    <a:pt x="3941610" y="0"/>
                  </a:lnTo>
                  <a:close/>
                </a:path>
                <a:path w="10807700" h="1409700">
                  <a:moveTo>
                    <a:pt x="4132338" y="0"/>
                  </a:moveTo>
                  <a:lnTo>
                    <a:pt x="4005186" y="0"/>
                  </a:lnTo>
                  <a:lnTo>
                    <a:pt x="4005186" y="12700"/>
                  </a:lnTo>
                  <a:lnTo>
                    <a:pt x="4132338" y="12700"/>
                  </a:lnTo>
                  <a:lnTo>
                    <a:pt x="4132338" y="0"/>
                  </a:lnTo>
                  <a:close/>
                </a:path>
                <a:path w="10807700" h="1409700">
                  <a:moveTo>
                    <a:pt x="4323067" y="0"/>
                  </a:moveTo>
                  <a:lnTo>
                    <a:pt x="4195914" y="0"/>
                  </a:lnTo>
                  <a:lnTo>
                    <a:pt x="4195914" y="12700"/>
                  </a:lnTo>
                  <a:lnTo>
                    <a:pt x="4323067" y="12700"/>
                  </a:lnTo>
                  <a:lnTo>
                    <a:pt x="4323067" y="0"/>
                  </a:lnTo>
                  <a:close/>
                </a:path>
                <a:path w="10807700" h="1409700">
                  <a:moveTo>
                    <a:pt x="4513795" y="0"/>
                  </a:moveTo>
                  <a:lnTo>
                    <a:pt x="4386643" y="0"/>
                  </a:lnTo>
                  <a:lnTo>
                    <a:pt x="4386643" y="12700"/>
                  </a:lnTo>
                  <a:lnTo>
                    <a:pt x="4513795" y="12700"/>
                  </a:lnTo>
                  <a:lnTo>
                    <a:pt x="4513795" y="0"/>
                  </a:lnTo>
                  <a:close/>
                </a:path>
                <a:path w="10807700" h="1409700">
                  <a:moveTo>
                    <a:pt x="4704511" y="0"/>
                  </a:moveTo>
                  <a:lnTo>
                    <a:pt x="4577372" y="0"/>
                  </a:lnTo>
                  <a:lnTo>
                    <a:pt x="4577372" y="12700"/>
                  </a:lnTo>
                  <a:lnTo>
                    <a:pt x="4704511" y="12700"/>
                  </a:lnTo>
                  <a:lnTo>
                    <a:pt x="4704511" y="0"/>
                  </a:lnTo>
                  <a:close/>
                </a:path>
                <a:path w="10807700" h="1409700">
                  <a:moveTo>
                    <a:pt x="4895240" y="0"/>
                  </a:moveTo>
                  <a:lnTo>
                    <a:pt x="4768088" y="0"/>
                  </a:lnTo>
                  <a:lnTo>
                    <a:pt x="4768088" y="12700"/>
                  </a:lnTo>
                  <a:lnTo>
                    <a:pt x="4895240" y="12700"/>
                  </a:lnTo>
                  <a:lnTo>
                    <a:pt x="4895240" y="0"/>
                  </a:lnTo>
                  <a:close/>
                </a:path>
                <a:path w="10807700" h="1409700">
                  <a:moveTo>
                    <a:pt x="5085969" y="0"/>
                  </a:moveTo>
                  <a:lnTo>
                    <a:pt x="4958816" y="0"/>
                  </a:lnTo>
                  <a:lnTo>
                    <a:pt x="4958816" y="12700"/>
                  </a:lnTo>
                  <a:lnTo>
                    <a:pt x="5085969" y="12700"/>
                  </a:lnTo>
                  <a:lnTo>
                    <a:pt x="5085969" y="0"/>
                  </a:lnTo>
                  <a:close/>
                </a:path>
                <a:path w="10807700" h="1409700">
                  <a:moveTo>
                    <a:pt x="5276697" y="0"/>
                  </a:moveTo>
                  <a:lnTo>
                    <a:pt x="5149545" y="0"/>
                  </a:lnTo>
                  <a:lnTo>
                    <a:pt x="5149545" y="12700"/>
                  </a:lnTo>
                  <a:lnTo>
                    <a:pt x="5276697" y="12700"/>
                  </a:lnTo>
                  <a:lnTo>
                    <a:pt x="5276697" y="0"/>
                  </a:lnTo>
                  <a:close/>
                </a:path>
                <a:path w="10807700" h="1409700">
                  <a:moveTo>
                    <a:pt x="5467426" y="0"/>
                  </a:moveTo>
                  <a:lnTo>
                    <a:pt x="5340273" y="0"/>
                  </a:lnTo>
                  <a:lnTo>
                    <a:pt x="5340273" y="12700"/>
                  </a:lnTo>
                  <a:lnTo>
                    <a:pt x="5467426" y="12700"/>
                  </a:lnTo>
                  <a:lnTo>
                    <a:pt x="5467426" y="0"/>
                  </a:lnTo>
                  <a:close/>
                </a:path>
                <a:path w="10807700" h="1409700">
                  <a:moveTo>
                    <a:pt x="5658154" y="0"/>
                  </a:moveTo>
                  <a:lnTo>
                    <a:pt x="5531002" y="0"/>
                  </a:lnTo>
                  <a:lnTo>
                    <a:pt x="5531002" y="12700"/>
                  </a:lnTo>
                  <a:lnTo>
                    <a:pt x="5658154" y="12700"/>
                  </a:lnTo>
                  <a:lnTo>
                    <a:pt x="5658154" y="0"/>
                  </a:lnTo>
                  <a:close/>
                </a:path>
                <a:path w="10807700" h="1409700">
                  <a:moveTo>
                    <a:pt x="5848883" y="0"/>
                  </a:moveTo>
                  <a:lnTo>
                    <a:pt x="5721731" y="0"/>
                  </a:lnTo>
                  <a:lnTo>
                    <a:pt x="5721731" y="12700"/>
                  </a:lnTo>
                  <a:lnTo>
                    <a:pt x="5848883" y="12700"/>
                  </a:lnTo>
                  <a:lnTo>
                    <a:pt x="5848883" y="0"/>
                  </a:lnTo>
                  <a:close/>
                </a:path>
                <a:path w="10807700" h="1409700">
                  <a:moveTo>
                    <a:pt x="6039599" y="0"/>
                  </a:moveTo>
                  <a:lnTo>
                    <a:pt x="5912459" y="0"/>
                  </a:lnTo>
                  <a:lnTo>
                    <a:pt x="5912459" y="12700"/>
                  </a:lnTo>
                  <a:lnTo>
                    <a:pt x="6039599" y="12700"/>
                  </a:lnTo>
                  <a:lnTo>
                    <a:pt x="6039599" y="0"/>
                  </a:lnTo>
                  <a:close/>
                </a:path>
                <a:path w="10807700" h="1409700">
                  <a:moveTo>
                    <a:pt x="6230327" y="0"/>
                  </a:moveTo>
                  <a:lnTo>
                    <a:pt x="6103175" y="0"/>
                  </a:lnTo>
                  <a:lnTo>
                    <a:pt x="6103175" y="12700"/>
                  </a:lnTo>
                  <a:lnTo>
                    <a:pt x="6230327" y="12700"/>
                  </a:lnTo>
                  <a:lnTo>
                    <a:pt x="6230327" y="0"/>
                  </a:lnTo>
                  <a:close/>
                </a:path>
                <a:path w="10807700" h="1409700">
                  <a:moveTo>
                    <a:pt x="6421056" y="0"/>
                  </a:moveTo>
                  <a:lnTo>
                    <a:pt x="6293904" y="0"/>
                  </a:lnTo>
                  <a:lnTo>
                    <a:pt x="6293904" y="12700"/>
                  </a:lnTo>
                  <a:lnTo>
                    <a:pt x="6421056" y="12700"/>
                  </a:lnTo>
                  <a:lnTo>
                    <a:pt x="6421056" y="0"/>
                  </a:lnTo>
                  <a:close/>
                </a:path>
                <a:path w="10807700" h="1409700">
                  <a:moveTo>
                    <a:pt x="6611785" y="0"/>
                  </a:moveTo>
                  <a:lnTo>
                    <a:pt x="6484632" y="0"/>
                  </a:lnTo>
                  <a:lnTo>
                    <a:pt x="6484632" y="12700"/>
                  </a:lnTo>
                  <a:lnTo>
                    <a:pt x="6611785" y="12700"/>
                  </a:lnTo>
                  <a:lnTo>
                    <a:pt x="6611785" y="0"/>
                  </a:lnTo>
                  <a:close/>
                </a:path>
                <a:path w="10807700" h="1409700">
                  <a:moveTo>
                    <a:pt x="6802513" y="0"/>
                  </a:moveTo>
                  <a:lnTo>
                    <a:pt x="6675361" y="0"/>
                  </a:lnTo>
                  <a:lnTo>
                    <a:pt x="6675361" y="12700"/>
                  </a:lnTo>
                  <a:lnTo>
                    <a:pt x="6802513" y="12700"/>
                  </a:lnTo>
                  <a:lnTo>
                    <a:pt x="6802513" y="0"/>
                  </a:lnTo>
                  <a:close/>
                </a:path>
                <a:path w="10807700" h="1409700">
                  <a:moveTo>
                    <a:pt x="6993242" y="0"/>
                  </a:moveTo>
                  <a:lnTo>
                    <a:pt x="6866089" y="0"/>
                  </a:lnTo>
                  <a:lnTo>
                    <a:pt x="6866089" y="12700"/>
                  </a:lnTo>
                  <a:lnTo>
                    <a:pt x="6993242" y="12700"/>
                  </a:lnTo>
                  <a:lnTo>
                    <a:pt x="6993242" y="0"/>
                  </a:lnTo>
                  <a:close/>
                </a:path>
                <a:path w="10807700" h="1409700">
                  <a:moveTo>
                    <a:pt x="7183970" y="0"/>
                  </a:moveTo>
                  <a:lnTo>
                    <a:pt x="7056818" y="0"/>
                  </a:lnTo>
                  <a:lnTo>
                    <a:pt x="7056818" y="12700"/>
                  </a:lnTo>
                  <a:lnTo>
                    <a:pt x="7183970" y="12700"/>
                  </a:lnTo>
                  <a:lnTo>
                    <a:pt x="7183970" y="0"/>
                  </a:lnTo>
                  <a:close/>
                </a:path>
                <a:path w="10807700" h="1409700">
                  <a:moveTo>
                    <a:pt x="7374699" y="0"/>
                  </a:moveTo>
                  <a:lnTo>
                    <a:pt x="7247547" y="0"/>
                  </a:lnTo>
                  <a:lnTo>
                    <a:pt x="7247547" y="12700"/>
                  </a:lnTo>
                  <a:lnTo>
                    <a:pt x="7374699" y="12700"/>
                  </a:lnTo>
                  <a:lnTo>
                    <a:pt x="7374699" y="0"/>
                  </a:lnTo>
                  <a:close/>
                </a:path>
                <a:path w="10807700" h="1409700">
                  <a:moveTo>
                    <a:pt x="7565415" y="0"/>
                  </a:moveTo>
                  <a:lnTo>
                    <a:pt x="7438263" y="0"/>
                  </a:lnTo>
                  <a:lnTo>
                    <a:pt x="7438263" y="12700"/>
                  </a:lnTo>
                  <a:lnTo>
                    <a:pt x="7565415" y="12700"/>
                  </a:lnTo>
                  <a:lnTo>
                    <a:pt x="7565415" y="0"/>
                  </a:lnTo>
                  <a:close/>
                </a:path>
                <a:path w="10807700" h="1409700">
                  <a:moveTo>
                    <a:pt x="7756144" y="0"/>
                  </a:moveTo>
                  <a:lnTo>
                    <a:pt x="7628991" y="0"/>
                  </a:lnTo>
                  <a:lnTo>
                    <a:pt x="7628991" y="12700"/>
                  </a:lnTo>
                  <a:lnTo>
                    <a:pt x="7756144" y="12700"/>
                  </a:lnTo>
                  <a:lnTo>
                    <a:pt x="7756144" y="0"/>
                  </a:lnTo>
                  <a:close/>
                </a:path>
                <a:path w="10807700" h="1409700">
                  <a:moveTo>
                    <a:pt x="7946872" y="0"/>
                  </a:moveTo>
                  <a:lnTo>
                    <a:pt x="7819720" y="0"/>
                  </a:lnTo>
                  <a:lnTo>
                    <a:pt x="7819720" y="12700"/>
                  </a:lnTo>
                  <a:lnTo>
                    <a:pt x="7946872" y="12700"/>
                  </a:lnTo>
                  <a:lnTo>
                    <a:pt x="7946872" y="0"/>
                  </a:lnTo>
                  <a:close/>
                </a:path>
                <a:path w="10807700" h="1409700">
                  <a:moveTo>
                    <a:pt x="8137601" y="0"/>
                  </a:moveTo>
                  <a:lnTo>
                    <a:pt x="8010448" y="0"/>
                  </a:lnTo>
                  <a:lnTo>
                    <a:pt x="8010448" y="12700"/>
                  </a:lnTo>
                  <a:lnTo>
                    <a:pt x="8137601" y="12700"/>
                  </a:lnTo>
                  <a:lnTo>
                    <a:pt x="8137601" y="0"/>
                  </a:lnTo>
                  <a:close/>
                </a:path>
                <a:path w="10807700" h="1409700">
                  <a:moveTo>
                    <a:pt x="8328329" y="0"/>
                  </a:moveTo>
                  <a:lnTo>
                    <a:pt x="8201177" y="0"/>
                  </a:lnTo>
                  <a:lnTo>
                    <a:pt x="8201177" y="12700"/>
                  </a:lnTo>
                  <a:lnTo>
                    <a:pt x="8328329" y="12700"/>
                  </a:lnTo>
                  <a:lnTo>
                    <a:pt x="8328329" y="0"/>
                  </a:lnTo>
                  <a:close/>
                </a:path>
                <a:path w="10807700" h="1409700">
                  <a:moveTo>
                    <a:pt x="8519058" y="0"/>
                  </a:moveTo>
                  <a:lnTo>
                    <a:pt x="8391906" y="0"/>
                  </a:lnTo>
                  <a:lnTo>
                    <a:pt x="8391906" y="12700"/>
                  </a:lnTo>
                  <a:lnTo>
                    <a:pt x="8519058" y="12700"/>
                  </a:lnTo>
                  <a:lnTo>
                    <a:pt x="8519058" y="0"/>
                  </a:lnTo>
                  <a:close/>
                </a:path>
                <a:path w="10807700" h="1409700">
                  <a:moveTo>
                    <a:pt x="8709787" y="0"/>
                  </a:moveTo>
                  <a:lnTo>
                    <a:pt x="8582634" y="0"/>
                  </a:lnTo>
                  <a:lnTo>
                    <a:pt x="8582634" y="12700"/>
                  </a:lnTo>
                  <a:lnTo>
                    <a:pt x="8709787" y="12700"/>
                  </a:lnTo>
                  <a:lnTo>
                    <a:pt x="8709787" y="0"/>
                  </a:lnTo>
                  <a:close/>
                </a:path>
                <a:path w="10807700" h="1409700">
                  <a:moveTo>
                    <a:pt x="8900515" y="0"/>
                  </a:moveTo>
                  <a:lnTo>
                    <a:pt x="8773363" y="0"/>
                  </a:lnTo>
                  <a:lnTo>
                    <a:pt x="8773363" y="12700"/>
                  </a:lnTo>
                  <a:lnTo>
                    <a:pt x="8900515" y="12700"/>
                  </a:lnTo>
                  <a:lnTo>
                    <a:pt x="8900515" y="0"/>
                  </a:lnTo>
                  <a:close/>
                </a:path>
                <a:path w="10807700" h="1409700">
                  <a:moveTo>
                    <a:pt x="9091231" y="0"/>
                  </a:moveTo>
                  <a:lnTo>
                    <a:pt x="8964091" y="0"/>
                  </a:lnTo>
                  <a:lnTo>
                    <a:pt x="8964091" y="12700"/>
                  </a:lnTo>
                  <a:lnTo>
                    <a:pt x="9091231" y="12700"/>
                  </a:lnTo>
                  <a:lnTo>
                    <a:pt x="9091231" y="0"/>
                  </a:lnTo>
                  <a:close/>
                </a:path>
                <a:path w="10807700" h="1409700">
                  <a:moveTo>
                    <a:pt x="9281960" y="0"/>
                  </a:moveTo>
                  <a:lnTo>
                    <a:pt x="9154807" y="0"/>
                  </a:lnTo>
                  <a:lnTo>
                    <a:pt x="9154807" y="12700"/>
                  </a:lnTo>
                  <a:lnTo>
                    <a:pt x="9281960" y="12700"/>
                  </a:lnTo>
                  <a:lnTo>
                    <a:pt x="9281960" y="0"/>
                  </a:lnTo>
                  <a:close/>
                </a:path>
                <a:path w="10807700" h="1409700">
                  <a:moveTo>
                    <a:pt x="9472688" y="0"/>
                  </a:moveTo>
                  <a:lnTo>
                    <a:pt x="9345536" y="0"/>
                  </a:lnTo>
                  <a:lnTo>
                    <a:pt x="9345536" y="12700"/>
                  </a:lnTo>
                  <a:lnTo>
                    <a:pt x="9472688" y="12700"/>
                  </a:lnTo>
                  <a:lnTo>
                    <a:pt x="9472688" y="0"/>
                  </a:lnTo>
                  <a:close/>
                </a:path>
                <a:path w="10807700" h="1409700">
                  <a:moveTo>
                    <a:pt x="9663417" y="0"/>
                  </a:moveTo>
                  <a:lnTo>
                    <a:pt x="9536264" y="0"/>
                  </a:lnTo>
                  <a:lnTo>
                    <a:pt x="9536264" y="12700"/>
                  </a:lnTo>
                  <a:lnTo>
                    <a:pt x="9663417" y="12700"/>
                  </a:lnTo>
                  <a:lnTo>
                    <a:pt x="9663417" y="0"/>
                  </a:lnTo>
                  <a:close/>
                </a:path>
                <a:path w="10807700" h="1409700">
                  <a:moveTo>
                    <a:pt x="9854145" y="0"/>
                  </a:moveTo>
                  <a:lnTo>
                    <a:pt x="9726993" y="0"/>
                  </a:lnTo>
                  <a:lnTo>
                    <a:pt x="9726993" y="12700"/>
                  </a:lnTo>
                  <a:lnTo>
                    <a:pt x="9854145" y="12700"/>
                  </a:lnTo>
                  <a:lnTo>
                    <a:pt x="9854145" y="0"/>
                  </a:lnTo>
                  <a:close/>
                </a:path>
                <a:path w="10807700" h="1409700">
                  <a:moveTo>
                    <a:pt x="10044874" y="0"/>
                  </a:moveTo>
                  <a:lnTo>
                    <a:pt x="9917722" y="0"/>
                  </a:lnTo>
                  <a:lnTo>
                    <a:pt x="9917722" y="12700"/>
                  </a:lnTo>
                  <a:lnTo>
                    <a:pt x="10044874" y="12700"/>
                  </a:lnTo>
                  <a:lnTo>
                    <a:pt x="10044874" y="0"/>
                  </a:lnTo>
                  <a:close/>
                </a:path>
                <a:path w="10807700" h="1409700">
                  <a:moveTo>
                    <a:pt x="10235603" y="0"/>
                  </a:moveTo>
                  <a:lnTo>
                    <a:pt x="10108450" y="0"/>
                  </a:lnTo>
                  <a:lnTo>
                    <a:pt x="10108450" y="12700"/>
                  </a:lnTo>
                  <a:lnTo>
                    <a:pt x="10235603" y="12700"/>
                  </a:lnTo>
                  <a:lnTo>
                    <a:pt x="10235603" y="0"/>
                  </a:lnTo>
                  <a:close/>
                </a:path>
                <a:path w="10807700" h="1409700">
                  <a:moveTo>
                    <a:pt x="10426331" y="0"/>
                  </a:moveTo>
                  <a:lnTo>
                    <a:pt x="10299179" y="0"/>
                  </a:lnTo>
                  <a:lnTo>
                    <a:pt x="10299179" y="12700"/>
                  </a:lnTo>
                  <a:lnTo>
                    <a:pt x="10426331" y="12700"/>
                  </a:lnTo>
                  <a:lnTo>
                    <a:pt x="10426331" y="0"/>
                  </a:lnTo>
                  <a:close/>
                </a:path>
                <a:path w="10807700" h="1409700">
                  <a:moveTo>
                    <a:pt x="10617060" y="0"/>
                  </a:moveTo>
                  <a:lnTo>
                    <a:pt x="10489907" y="0"/>
                  </a:lnTo>
                  <a:lnTo>
                    <a:pt x="10489907" y="12700"/>
                  </a:lnTo>
                  <a:lnTo>
                    <a:pt x="10617060" y="12700"/>
                  </a:lnTo>
                  <a:lnTo>
                    <a:pt x="10617060" y="0"/>
                  </a:lnTo>
                  <a:close/>
                </a:path>
                <a:path w="10807700" h="1409700">
                  <a:moveTo>
                    <a:pt x="10744200" y="6350"/>
                  </a:moveTo>
                  <a:lnTo>
                    <a:pt x="10744200" y="12700"/>
                  </a:lnTo>
                  <a:lnTo>
                    <a:pt x="10763972" y="16692"/>
                  </a:lnTo>
                  <a:lnTo>
                    <a:pt x="10780120" y="27579"/>
                  </a:lnTo>
                  <a:lnTo>
                    <a:pt x="10791007" y="43727"/>
                  </a:lnTo>
                  <a:lnTo>
                    <a:pt x="10795000" y="63500"/>
                  </a:lnTo>
                  <a:lnTo>
                    <a:pt x="10795000" y="124587"/>
                  </a:lnTo>
                  <a:lnTo>
                    <a:pt x="10801350" y="124587"/>
                  </a:lnTo>
                  <a:lnTo>
                    <a:pt x="10801350" y="63500"/>
                  </a:lnTo>
                  <a:lnTo>
                    <a:pt x="10796858" y="41256"/>
                  </a:lnTo>
                  <a:lnTo>
                    <a:pt x="10784609" y="23090"/>
                  </a:lnTo>
                  <a:lnTo>
                    <a:pt x="10766443" y="10841"/>
                  </a:lnTo>
                  <a:lnTo>
                    <a:pt x="10744200" y="6350"/>
                  </a:lnTo>
                  <a:close/>
                </a:path>
                <a:path w="10807700" h="1409700">
                  <a:moveTo>
                    <a:pt x="10744200" y="0"/>
                  </a:moveTo>
                  <a:lnTo>
                    <a:pt x="10744200" y="6350"/>
                  </a:lnTo>
                  <a:lnTo>
                    <a:pt x="10766443" y="10841"/>
                  </a:lnTo>
                  <a:lnTo>
                    <a:pt x="10784609" y="23090"/>
                  </a:lnTo>
                  <a:lnTo>
                    <a:pt x="10796858" y="41256"/>
                  </a:lnTo>
                  <a:lnTo>
                    <a:pt x="10801350" y="63500"/>
                  </a:lnTo>
                  <a:lnTo>
                    <a:pt x="10801350" y="124587"/>
                  </a:lnTo>
                  <a:lnTo>
                    <a:pt x="10807700" y="124587"/>
                  </a:lnTo>
                  <a:lnTo>
                    <a:pt x="10807700" y="63500"/>
                  </a:lnTo>
                  <a:lnTo>
                    <a:pt x="10802709" y="38785"/>
                  </a:lnTo>
                  <a:lnTo>
                    <a:pt x="10789099" y="18600"/>
                  </a:lnTo>
                  <a:lnTo>
                    <a:pt x="10768914" y="4990"/>
                  </a:lnTo>
                  <a:lnTo>
                    <a:pt x="10744200" y="0"/>
                  </a:lnTo>
                  <a:close/>
                </a:path>
                <a:path w="10807700" h="1409700">
                  <a:moveTo>
                    <a:pt x="10744200" y="0"/>
                  </a:moveTo>
                  <a:lnTo>
                    <a:pt x="10680636" y="0"/>
                  </a:lnTo>
                  <a:lnTo>
                    <a:pt x="10680636" y="12700"/>
                  </a:lnTo>
                  <a:lnTo>
                    <a:pt x="10744200" y="12700"/>
                  </a:lnTo>
                  <a:lnTo>
                    <a:pt x="10744200" y="0"/>
                  </a:lnTo>
                  <a:close/>
                </a:path>
                <a:path w="10807700" h="1409700">
                  <a:moveTo>
                    <a:pt x="10801350" y="185661"/>
                  </a:moveTo>
                  <a:lnTo>
                    <a:pt x="10795000" y="185661"/>
                  </a:lnTo>
                  <a:lnTo>
                    <a:pt x="10795000" y="307823"/>
                  </a:lnTo>
                  <a:lnTo>
                    <a:pt x="10801350" y="307823"/>
                  </a:lnTo>
                  <a:lnTo>
                    <a:pt x="10801350" y="185661"/>
                  </a:lnTo>
                  <a:close/>
                </a:path>
                <a:path w="10807700" h="1409700">
                  <a:moveTo>
                    <a:pt x="10807700" y="185661"/>
                  </a:moveTo>
                  <a:lnTo>
                    <a:pt x="10801350" y="185661"/>
                  </a:lnTo>
                  <a:lnTo>
                    <a:pt x="10801350" y="307823"/>
                  </a:lnTo>
                  <a:lnTo>
                    <a:pt x="10807700" y="307823"/>
                  </a:lnTo>
                  <a:lnTo>
                    <a:pt x="10807700" y="185661"/>
                  </a:lnTo>
                  <a:close/>
                </a:path>
                <a:path w="10807700" h="1409700">
                  <a:moveTo>
                    <a:pt x="10801350" y="368904"/>
                  </a:moveTo>
                  <a:lnTo>
                    <a:pt x="10795000" y="368904"/>
                  </a:lnTo>
                  <a:lnTo>
                    <a:pt x="10795000" y="491067"/>
                  </a:lnTo>
                  <a:lnTo>
                    <a:pt x="10801350" y="491067"/>
                  </a:lnTo>
                  <a:lnTo>
                    <a:pt x="10801350" y="368904"/>
                  </a:lnTo>
                  <a:close/>
                </a:path>
                <a:path w="10807700" h="1409700">
                  <a:moveTo>
                    <a:pt x="10807700" y="368904"/>
                  </a:moveTo>
                  <a:lnTo>
                    <a:pt x="10801350" y="368904"/>
                  </a:lnTo>
                  <a:lnTo>
                    <a:pt x="10801350" y="491067"/>
                  </a:lnTo>
                  <a:lnTo>
                    <a:pt x="10807700" y="491067"/>
                  </a:lnTo>
                  <a:lnTo>
                    <a:pt x="10807700" y="368904"/>
                  </a:lnTo>
                  <a:close/>
                </a:path>
                <a:path w="10807700" h="1409700">
                  <a:moveTo>
                    <a:pt x="10801350" y="552147"/>
                  </a:moveTo>
                  <a:lnTo>
                    <a:pt x="10795000" y="552147"/>
                  </a:lnTo>
                  <a:lnTo>
                    <a:pt x="10795000" y="674309"/>
                  </a:lnTo>
                  <a:lnTo>
                    <a:pt x="10801350" y="674309"/>
                  </a:lnTo>
                  <a:lnTo>
                    <a:pt x="10801350" y="552147"/>
                  </a:lnTo>
                  <a:close/>
                </a:path>
                <a:path w="10807700" h="1409700">
                  <a:moveTo>
                    <a:pt x="10807700" y="552147"/>
                  </a:moveTo>
                  <a:lnTo>
                    <a:pt x="10801350" y="552147"/>
                  </a:lnTo>
                  <a:lnTo>
                    <a:pt x="10801350" y="674309"/>
                  </a:lnTo>
                  <a:lnTo>
                    <a:pt x="10807700" y="674309"/>
                  </a:lnTo>
                  <a:lnTo>
                    <a:pt x="10807700" y="552147"/>
                  </a:lnTo>
                  <a:close/>
                </a:path>
                <a:path w="10807700" h="1409700">
                  <a:moveTo>
                    <a:pt x="10801350" y="735390"/>
                  </a:moveTo>
                  <a:lnTo>
                    <a:pt x="10795000" y="735390"/>
                  </a:lnTo>
                  <a:lnTo>
                    <a:pt x="10795000" y="857552"/>
                  </a:lnTo>
                  <a:lnTo>
                    <a:pt x="10801350" y="857552"/>
                  </a:lnTo>
                  <a:lnTo>
                    <a:pt x="10801350" y="735390"/>
                  </a:lnTo>
                  <a:close/>
                </a:path>
                <a:path w="10807700" h="1409700">
                  <a:moveTo>
                    <a:pt x="10807700" y="735390"/>
                  </a:moveTo>
                  <a:lnTo>
                    <a:pt x="10801350" y="735390"/>
                  </a:lnTo>
                  <a:lnTo>
                    <a:pt x="10801350" y="857552"/>
                  </a:lnTo>
                  <a:lnTo>
                    <a:pt x="10807700" y="857552"/>
                  </a:lnTo>
                  <a:lnTo>
                    <a:pt x="10807700" y="735390"/>
                  </a:lnTo>
                  <a:close/>
                </a:path>
                <a:path w="10807700" h="1409700">
                  <a:moveTo>
                    <a:pt x="10801350" y="918632"/>
                  </a:moveTo>
                  <a:lnTo>
                    <a:pt x="10795000" y="918632"/>
                  </a:lnTo>
                  <a:lnTo>
                    <a:pt x="10795000" y="1040795"/>
                  </a:lnTo>
                  <a:lnTo>
                    <a:pt x="10801350" y="1040795"/>
                  </a:lnTo>
                  <a:lnTo>
                    <a:pt x="10801350" y="918632"/>
                  </a:lnTo>
                  <a:close/>
                </a:path>
                <a:path w="10807700" h="1409700">
                  <a:moveTo>
                    <a:pt x="10807700" y="918632"/>
                  </a:moveTo>
                  <a:lnTo>
                    <a:pt x="10801350" y="918632"/>
                  </a:lnTo>
                  <a:lnTo>
                    <a:pt x="10801350" y="1040795"/>
                  </a:lnTo>
                  <a:lnTo>
                    <a:pt x="10807700" y="1040795"/>
                  </a:lnTo>
                  <a:lnTo>
                    <a:pt x="10807700" y="918632"/>
                  </a:lnTo>
                  <a:close/>
                </a:path>
                <a:path w="10807700" h="1409700">
                  <a:moveTo>
                    <a:pt x="10801350" y="1101876"/>
                  </a:moveTo>
                  <a:lnTo>
                    <a:pt x="10795000" y="1101876"/>
                  </a:lnTo>
                  <a:lnTo>
                    <a:pt x="10795000" y="1224038"/>
                  </a:lnTo>
                  <a:lnTo>
                    <a:pt x="10801350" y="1224038"/>
                  </a:lnTo>
                  <a:lnTo>
                    <a:pt x="10801350" y="1101876"/>
                  </a:lnTo>
                  <a:close/>
                </a:path>
                <a:path w="10807700" h="1409700">
                  <a:moveTo>
                    <a:pt x="10807700" y="1101876"/>
                  </a:moveTo>
                  <a:lnTo>
                    <a:pt x="10801350" y="1101876"/>
                  </a:lnTo>
                  <a:lnTo>
                    <a:pt x="10801350" y="1224038"/>
                  </a:lnTo>
                  <a:lnTo>
                    <a:pt x="10807700" y="1224038"/>
                  </a:lnTo>
                  <a:lnTo>
                    <a:pt x="10807700" y="1101876"/>
                  </a:lnTo>
                  <a:close/>
                </a:path>
                <a:path w="10807700" h="1409700">
                  <a:moveTo>
                    <a:pt x="10744200" y="1397000"/>
                  </a:moveTo>
                  <a:lnTo>
                    <a:pt x="10680623" y="1397000"/>
                  </a:lnTo>
                  <a:lnTo>
                    <a:pt x="10680623" y="1409700"/>
                  </a:lnTo>
                  <a:lnTo>
                    <a:pt x="10744200" y="1409700"/>
                  </a:lnTo>
                  <a:lnTo>
                    <a:pt x="10744200" y="1397000"/>
                  </a:lnTo>
                  <a:close/>
                </a:path>
                <a:path w="10807700" h="1409700">
                  <a:moveTo>
                    <a:pt x="10807700" y="1285119"/>
                  </a:moveTo>
                  <a:lnTo>
                    <a:pt x="10801350" y="1285119"/>
                  </a:lnTo>
                  <a:lnTo>
                    <a:pt x="10801350" y="1346200"/>
                  </a:lnTo>
                  <a:lnTo>
                    <a:pt x="10796858" y="1368445"/>
                  </a:lnTo>
                  <a:lnTo>
                    <a:pt x="10784609" y="1386611"/>
                  </a:lnTo>
                  <a:lnTo>
                    <a:pt x="10766443" y="1398858"/>
                  </a:lnTo>
                  <a:lnTo>
                    <a:pt x="10744200" y="1403350"/>
                  </a:lnTo>
                  <a:lnTo>
                    <a:pt x="10744200" y="1409700"/>
                  </a:lnTo>
                  <a:lnTo>
                    <a:pt x="10768914" y="1404709"/>
                  </a:lnTo>
                  <a:lnTo>
                    <a:pt x="10789099" y="1391101"/>
                  </a:lnTo>
                  <a:lnTo>
                    <a:pt x="10802709" y="1370917"/>
                  </a:lnTo>
                  <a:lnTo>
                    <a:pt x="10807700" y="1346200"/>
                  </a:lnTo>
                  <a:lnTo>
                    <a:pt x="10807700" y="1285119"/>
                  </a:lnTo>
                  <a:close/>
                </a:path>
                <a:path w="10807700" h="1409700">
                  <a:moveTo>
                    <a:pt x="10801350" y="1285119"/>
                  </a:moveTo>
                  <a:lnTo>
                    <a:pt x="10795000" y="1285119"/>
                  </a:lnTo>
                  <a:lnTo>
                    <a:pt x="10795000" y="1346200"/>
                  </a:lnTo>
                  <a:lnTo>
                    <a:pt x="10791007" y="1365973"/>
                  </a:lnTo>
                  <a:lnTo>
                    <a:pt x="10780120" y="1382121"/>
                  </a:lnTo>
                  <a:lnTo>
                    <a:pt x="10763972" y="1393007"/>
                  </a:lnTo>
                  <a:lnTo>
                    <a:pt x="10744200" y="1397000"/>
                  </a:lnTo>
                  <a:lnTo>
                    <a:pt x="10744200" y="1403350"/>
                  </a:lnTo>
                  <a:lnTo>
                    <a:pt x="10766443" y="1398858"/>
                  </a:lnTo>
                  <a:lnTo>
                    <a:pt x="10784609" y="1386611"/>
                  </a:lnTo>
                  <a:lnTo>
                    <a:pt x="10796858" y="1368445"/>
                  </a:lnTo>
                  <a:lnTo>
                    <a:pt x="10801350" y="1346200"/>
                  </a:lnTo>
                  <a:lnTo>
                    <a:pt x="10801350" y="1285119"/>
                  </a:lnTo>
                  <a:close/>
                </a:path>
                <a:path w="10807700" h="1409700">
                  <a:moveTo>
                    <a:pt x="10617047" y="1397000"/>
                  </a:moveTo>
                  <a:lnTo>
                    <a:pt x="10489895" y="1397000"/>
                  </a:lnTo>
                  <a:lnTo>
                    <a:pt x="10489895" y="1409700"/>
                  </a:lnTo>
                  <a:lnTo>
                    <a:pt x="10617047" y="1409700"/>
                  </a:lnTo>
                  <a:lnTo>
                    <a:pt x="10617047" y="1397000"/>
                  </a:lnTo>
                  <a:close/>
                </a:path>
                <a:path w="10807700" h="1409700">
                  <a:moveTo>
                    <a:pt x="10426319" y="1397000"/>
                  </a:moveTo>
                  <a:lnTo>
                    <a:pt x="10299166" y="1397000"/>
                  </a:lnTo>
                  <a:lnTo>
                    <a:pt x="10299166" y="1409700"/>
                  </a:lnTo>
                  <a:lnTo>
                    <a:pt x="10426319" y="1409700"/>
                  </a:lnTo>
                  <a:lnTo>
                    <a:pt x="10426319" y="1397000"/>
                  </a:lnTo>
                  <a:close/>
                </a:path>
                <a:path w="10807700" h="1409700">
                  <a:moveTo>
                    <a:pt x="10235590" y="1397000"/>
                  </a:moveTo>
                  <a:lnTo>
                    <a:pt x="10108438" y="1397000"/>
                  </a:lnTo>
                  <a:lnTo>
                    <a:pt x="10108438" y="1409700"/>
                  </a:lnTo>
                  <a:lnTo>
                    <a:pt x="10235590" y="1409700"/>
                  </a:lnTo>
                  <a:lnTo>
                    <a:pt x="10235590" y="1397000"/>
                  </a:lnTo>
                  <a:close/>
                </a:path>
                <a:path w="10807700" h="1409700">
                  <a:moveTo>
                    <a:pt x="10044874" y="1397000"/>
                  </a:moveTo>
                  <a:lnTo>
                    <a:pt x="9917722" y="1397000"/>
                  </a:lnTo>
                  <a:lnTo>
                    <a:pt x="9917722" y="1409700"/>
                  </a:lnTo>
                  <a:lnTo>
                    <a:pt x="10044874" y="1409700"/>
                  </a:lnTo>
                  <a:lnTo>
                    <a:pt x="10044874" y="1397000"/>
                  </a:lnTo>
                  <a:close/>
                </a:path>
                <a:path w="10807700" h="1409700">
                  <a:moveTo>
                    <a:pt x="9854145" y="1397000"/>
                  </a:moveTo>
                  <a:lnTo>
                    <a:pt x="9726993" y="1397000"/>
                  </a:lnTo>
                  <a:lnTo>
                    <a:pt x="9726993" y="1409700"/>
                  </a:lnTo>
                  <a:lnTo>
                    <a:pt x="9854145" y="1409700"/>
                  </a:lnTo>
                  <a:lnTo>
                    <a:pt x="9854145" y="1397000"/>
                  </a:lnTo>
                  <a:close/>
                </a:path>
                <a:path w="10807700" h="1409700">
                  <a:moveTo>
                    <a:pt x="9663417" y="1397000"/>
                  </a:moveTo>
                  <a:lnTo>
                    <a:pt x="9536264" y="1397000"/>
                  </a:lnTo>
                  <a:lnTo>
                    <a:pt x="9536264" y="1409700"/>
                  </a:lnTo>
                  <a:lnTo>
                    <a:pt x="9663417" y="1409700"/>
                  </a:lnTo>
                  <a:lnTo>
                    <a:pt x="9663417" y="1397000"/>
                  </a:lnTo>
                  <a:close/>
                </a:path>
                <a:path w="10807700" h="1409700">
                  <a:moveTo>
                    <a:pt x="9472688" y="1397000"/>
                  </a:moveTo>
                  <a:lnTo>
                    <a:pt x="9345536" y="1397000"/>
                  </a:lnTo>
                  <a:lnTo>
                    <a:pt x="9345536" y="1409700"/>
                  </a:lnTo>
                  <a:lnTo>
                    <a:pt x="9472688" y="1409700"/>
                  </a:lnTo>
                  <a:lnTo>
                    <a:pt x="9472688" y="1397000"/>
                  </a:lnTo>
                  <a:close/>
                </a:path>
                <a:path w="10807700" h="1409700">
                  <a:moveTo>
                    <a:pt x="9281960" y="1397000"/>
                  </a:moveTo>
                  <a:lnTo>
                    <a:pt x="9154807" y="1397000"/>
                  </a:lnTo>
                  <a:lnTo>
                    <a:pt x="9154807" y="1409700"/>
                  </a:lnTo>
                  <a:lnTo>
                    <a:pt x="9281960" y="1409700"/>
                  </a:lnTo>
                  <a:lnTo>
                    <a:pt x="9281960" y="1397000"/>
                  </a:lnTo>
                  <a:close/>
                </a:path>
                <a:path w="10807700" h="1409700">
                  <a:moveTo>
                    <a:pt x="9091231" y="1397000"/>
                  </a:moveTo>
                  <a:lnTo>
                    <a:pt x="8964079" y="1397000"/>
                  </a:lnTo>
                  <a:lnTo>
                    <a:pt x="8964079" y="1409700"/>
                  </a:lnTo>
                  <a:lnTo>
                    <a:pt x="9091231" y="1409700"/>
                  </a:lnTo>
                  <a:lnTo>
                    <a:pt x="9091231" y="1397000"/>
                  </a:lnTo>
                  <a:close/>
                </a:path>
                <a:path w="10807700" h="1409700">
                  <a:moveTo>
                    <a:pt x="8900502" y="1397000"/>
                  </a:moveTo>
                  <a:lnTo>
                    <a:pt x="8773350" y="1397000"/>
                  </a:lnTo>
                  <a:lnTo>
                    <a:pt x="8773350" y="1409700"/>
                  </a:lnTo>
                  <a:lnTo>
                    <a:pt x="8900502" y="1409700"/>
                  </a:lnTo>
                  <a:lnTo>
                    <a:pt x="8900502" y="1397000"/>
                  </a:lnTo>
                  <a:close/>
                </a:path>
                <a:path w="10807700" h="1409700">
                  <a:moveTo>
                    <a:pt x="8709787" y="1397000"/>
                  </a:moveTo>
                  <a:lnTo>
                    <a:pt x="8582634" y="1397000"/>
                  </a:lnTo>
                  <a:lnTo>
                    <a:pt x="8582634" y="1409700"/>
                  </a:lnTo>
                  <a:lnTo>
                    <a:pt x="8709787" y="1409700"/>
                  </a:lnTo>
                  <a:lnTo>
                    <a:pt x="8709787" y="1397000"/>
                  </a:lnTo>
                  <a:close/>
                </a:path>
                <a:path w="10807700" h="1409700">
                  <a:moveTo>
                    <a:pt x="8519058" y="1397000"/>
                  </a:moveTo>
                  <a:lnTo>
                    <a:pt x="8391906" y="1397000"/>
                  </a:lnTo>
                  <a:lnTo>
                    <a:pt x="8391906" y="1409700"/>
                  </a:lnTo>
                  <a:lnTo>
                    <a:pt x="8519058" y="1409700"/>
                  </a:lnTo>
                  <a:lnTo>
                    <a:pt x="8519058" y="1397000"/>
                  </a:lnTo>
                  <a:close/>
                </a:path>
                <a:path w="10807700" h="1409700">
                  <a:moveTo>
                    <a:pt x="8328329" y="1397000"/>
                  </a:moveTo>
                  <a:lnTo>
                    <a:pt x="8201177" y="1397000"/>
                  </a:lnTo>
                  <a:lnTo>
                    <a:pt x="8201177" y="1409700"/>
                  </a:lnTo>
                  <a:lnTo>
                    <a:pt x="8328329" y="1409700"/>
                  </a:lnTo>
                  <a:lnTo>
                    <a:pt x="8328329" y="1397000"/>
                  </a:lnTo>
                  <a:close/>
                </a:path>
                <a:path w="10807700" h="1409700">
                  <a:moveTo>
                    <a:pt x="8137601" y="1397000"/>
                  </a:moveTo>
                  <a:lnTo>
                    <a:pt x="8010448" y="1397000"/>
                  </a:lnTo>
                  <a:lnTo>
                    <a:pt x="8010448" y="1409700"/>
                  </a:lnTo>
                  <a:lnTo>
                    <a:pt x="8137601" y="1409700"/>
                  </a:lnTo>
                  <a:lnTo>
                    <a:pt x="8137601" y="1397000"/>
                  </a:lnTo>
                  <a:close/>
                </a:path>
                <a:path w="10807700" h="1409700">
                  <a:moveTo>
                    <a:pt x="7946872" y="1397000"/>
                  </a:moveTo>
                  <a:lnTo>
                    <a:pt x="7819720" y="1397000"/>
                  </a:lnTo>
                  <a:lnTo>
                    <a:pt x="7819720" y="1409700"/>
                  </a:lnTo>
                  <a:lnTo>
                    <a:pt x="7946872" y="1409700"/>
                  </a:lnTo>
                  <a:lnTo>
                    <a:pt x="7946872" y="1397000"/>
                  </a:lnTo>
                  <a:close/>
                </a:path>
                <a:path w="10807700" h="1409700">
                  <a:moveTo>
                    <a:pt x="7756144" y="1397000"/>
                  </a:moveTo>
                  <a:lnTo>
                    <a:pt x="7628991" y="1397000"/>
                  </a:lnTo>
                  <a:lnTo>
                    <a:pt x="7628991" y="1409700"/>
                  </a:lnTo>
                  <a:lnTo>
                    <a:pt x="7756144" y="1409700"/>
                  </a:lnTo>
                  <a:lnTo>
                    <a:pt x="7756144" y="1397000"/>
                  </a:lnTo>
                  <a:close/>
                </a:path>
                <a:path w="10807700" h="1409700">
                  <a:moveTo>
                    <a:pt x="7565415" y="1397000"/>
                  </a:moveTo>
                  <a:lnTo>
                    <a:pt x="7438275" y="1397000"/>
                  </a:lnTo>
                  <a:lnTo>
                    <a:pt x="7438275" y="1409700"/>
                  </a:lnTo>
                  <a:lnTo>
                    <a:pt x="7565415" y="1409700"/>
                  </a:lnTo>
                  <a:lnTo>
                    <a:pt x="7565415" y="1397000"/>
                  </a:lnTo>
                  <a:close/>
                </a:path>
                <a:path w="10807700" h="1409700">
                  <a:moveTo>
                    <a:pt x="7374699" y="1397000"/>
                  </a:moveTo>
                  <a:lnTo>
                    <a:pt x="7247547" y="1397000"/>
                  </a:lnTo>
                  <a:lnTo>
                    <a:pt x="7247547" y="1409700"/>
                  </a:lnTo>
                  <a:lnTo>
                    <a:pt x="7374699" y="1409700"/>
                  </a:lnTo>
                  <a:lnTo>
                    <a:pt x="7374699" y="1397000"/>
                  </a:lnTo>
                  <a:close/>
                </a:path>
                <a:path w="10807700" h="1409700">
                  <a:moveTo>
                    <a:pt x="7183970" y="1397000"/>
                  </a:moveTo>
                  <a:lnTo>
                    <a:pt x="7056818" y="1397000"/>
                  </a:lnTo>
                  <a:lnTo>
                    <a:pt x="7056818" y="1409700"/>
                  </a:lnTo>
                  <a:lnTo>
                    <a:pt x="7183970" y="1409700"/>
                  </a:lnTo>
                  <a:lnTo>
                    <a:pt x="7183970" y="1397000"/>
                  </a:lnTo>
                  <a:close/>
                </a:path>
                <a:path w="10807700" h="1409700">
                  <a:moveTo>
                    <a:pt x="6993242" y="1397000"/>
                  </a:moveTo>
                  <a:lnTo>
                    <a:pt x="6866089" y="1397000"/>
                  </a:lnTo>
                  <a:lnTo>
                    <a:pt x="6866089" y="1409700"/>
                  </a:lnTo>
                  <a:lnTo>
                    <a:pt x="6993242" y="1409700"/>
                  </a:lnTo>
                  <a:lnTo>
                    <a:pt x="6993242" y="1397000"/>
                  </a:lnTo>
                  <a:close/>
                </a:path>
                <a:path w="10807700" h="1409700">
                  <a:moveTo>
                    <a:pt x="6802513" y="1397000"/>
                  </a:moveTo>
                  <a:lnTo>
                    <a:pt x="6675361" y="1397000"/>
                  </a:lnTo>
                  <a:lnTo>
                    <a:pt x="6675361" y="1409700"/>
                  </a:lnTo>
                  <a:lnTo>
                    <a:pt x="6802513" y="1409700"/>
                  </a:lnTo>
                  <a:lnTo>
                    <a:pt x="6802513" y="1397000"/>
                  </a:lnTo>
                  <a:close/>
                </a:path>
                <a:path w="10807700" h="1409700">
                  <a:moveTo>
                    <a:pt x="6611785" y="1397000"/>
                  </a:moveTo>
                  <a:lnTo>
                    <a:pt x="6484632" y="1397000"/>
                  </a:lnTo>
                  <a:lnTo>
                    <a:pt x="6484632" y="1409700"/>
                  </a:lnTo>
                  <a:lnTo>
                    <a:pt x="6611785" y="1409700"/>
                  </a:lnTo>
                  <a:lnTo>
                    <a:pt x="6611785" y="1397000"/>
                  </a:lnTo>
                  <a:close/>
                </a:path>
                <a:path w="10807700" h="1409700">
                  <a:moveTo>
                    <a:pt x="6421056" y="1397000"/>
                  </a:moveTo>
                  <a:lnTo>
                    <a:pt x="6293904" y="1397000"/>
                  </a:lnTo>
                  <a:lnTo>
                    <a:pt x="6293904" y="1409700"/>
                  </a:lnTo>
                  <a:lnTo>
                    <a:pt x="6421056" y="1409700"/>
                  </a:lnTo>
                  <a:lnTo>
                    <a:pt x="6421056" y="1397000"/>
                  </a:lnTo>
                  <a:close/>
                </a:path>
                <a:path w="10807700" h="1409700">
                  <a:moveTo>
                    <a:pt x="6230327" y="1397000"/>
                  </a:moveTo>
                  <a:lnTo>
                    <a:pt x="6103188" y="1397000"/>
                  </a:lnTo>
                  <a:lnTo>
                    <a:pt x="6103188" y="1409700"/>
                  </a:lnTo>
                  <a:lnTo>
                    <a:pt x="6230327" y="1409700"/>
                  </a:lnTo>
                  <a:lnTo>
                    <a:pt x="6230327" y="1397000"/>
                  </a:lnTo>
                  <a:close/>
                </a:path>
                <a:path w="10807700" h="1409700">
                  <a:moveTo>
                    <a:pt x="6039612" y="1397000"/>
                  </a:moveTo>
                  <a:lnTo>
                    <a:pt x="5912459" y="1397000"/>
                  </a:lnTo>
                  <a:lnTo>
                    <a:pt x="5912459" y="1409700"/>
                  </a:lnTo>
                  <a:lnTo>
                    <a:pt x="6039612" y="1409700"/>
                  </a:lnTo>
                  <a:lnTo>
                    <a:pt x="6039612" y="1397000"/>
                  </a:lnTo>
                  <a:close/>
                </a:path>
                <a:path w="10807700" h="1409700">
                  <a:moveTo>
                    <a:pt x="5848883" y="1397000"/>
                  </a:moveTo>
                  <a:lnTo>
                    <a:pt x="5721731" y="1397000"/>
                  </a:lnTo>
                  <a:lnTo>
                    <a:pt x="5721731" y="1409700"/>
                  </a:lnTo>
                  <a:lnTo>
                    <a:pt x="5848883" y="1409700"/>
                  </a:lnTo>
                  <a:lnTo>
                    <a:pt x="5848883" y="1397000"/>
                  </a:lnTo>
                  <a:close/>
                </a:path>
                <a:path w="10807700" h="1409700">
                  <a:moveTo>
                    <a:pt x="5658154" y="1397000"/>
                  </a:moveTo>
                  <a:lnTo>
                    <a:pt x="5531002" y="1397000"/>
                  </a:lnTo>
                  <a:lnTo>
                    <a:pt x="5531002" y="1409700"/>
                  </a:lnTo>
                  <a:lnTo>
                    <a:pt x="5658154" y="1409700"/>
                  </a:lnTo>
                  <a:lnTo>
                    <a:pt x="5658154" y="1397000"/>
                  </a:lnTo>
                  <a:close/>
                </a:path>
                <a:path w="10807700" h="1409700">
                  <a:moveTo>
                    <a:pt x="5467426" y="1397000"/>
                  </a:moveTo>
                  <a:lnTo>
                    <a:pt x="5340273" y="1397000"/>
                  </a:lnTo>
                  <a:lnTo>
                    <a:pt x="5340273" y="1409700"/>
                  </a:lnTo>
                  <a:lnTo>
                    <a:pt x="5467426" y="1409700"/>
                  </a:lnTo>
                  <a:lnTo>
                    <a:pt x="5467426" y="1397000"/>
                  </a:lnTo>
                  <a:close/>
                </a:path>
                <a:path w="10807700" h="1409700">
                  <a:moveTo>
                    <a:pt x="5276697" y="1397000"/>
                  </a:moveTo>
                  <a:lnTo>
                    <a:pt x="5149545" y="1397000"/>
                  </a:lnTo>
                  <a:lnTo>
                    <a:pt x="5149545" y="1409700"/>
                  </a:lnTo>
                  <a:lnTo>
                    <a:pt x="5276697" y="1409700"/>
                  </a:lnTo>
                  <a:lnTo>
                    <a:pt x="5276697" y="1397000"/>
                  </a:lnTo>
                  <a:close/>
                </a:path>
                <a:path w="10807700" h="1409700">
                  <a:moveTo>
                    <a:pt x="5085969" y="1397000"/>
                  </a:moveTo>
                  <a:lnTo>
                    <a:pt x="4958816" y="1397000"/>
                  </a:lnTo>
                  <a:lnTo>
                    <a:pt x="4958816" y="1409700"/>
                  </a:lnTo>
                  <a:lnTo>
                    <a:pt x="5085969" y="1409700"/>
                  </a:lnTo>
                  <a:lnTo>
                    <a:pt x="5085969" y="1397000"/>
                  </a:lnTo>
                  <a:close/>
                </a:path>
                <a:path w="10807700" h="1409700">
                  <a:moveTo>
                    <a:pt x="4895240" y="1397000"/>
                  </a:moveTo>
                  <a:lnTo>
                    <a:pt x="4768100" y="1397000"/>
                  </a:lnTo>
                  <a:lnTo>
                    <a:pt x="4768100" y="1409700"/>
                  </a:lnTo>
                  <a:lnTo>
                    <a:pt x="4895240" y="1409700"/>
                  </a:lnTo>
                  <a:lnTo>
                    <a:pt x="4895240" y="1397000"/>
                  </a:lnTo>
                  <a:close/>
                </a:path>
                <a:path w="10807700" h="1409700">
                  <a:moveTo>
                    <a:pt x="4704524" y="1397000"/>
                  </a:moveTo>
                  <a:lnTo>
                    <a:pt x="4577372" y="1397000"/>
                  </a:lnTo>
                  <a:lnTo>
                    <a:pt x="4577372" y="1409700"/>
                  </a:lnTo>
                  <a:lnTo>
                    <a:pt x="4704524" y="1409700"/>
                  </a:lnTo>
                  <a:lnTo>
                    <a:pt x="4704524" y="1397000"/>
                  </a:lnTo>
                  <a:close/>
                </a:path>
                <a:path w="10807700" h="1409700">
                  <a:moveTo>
                    <a:pt x="4513795" y="1397000"/>
                  </a:moveTo>
                  <a:lnTo>
                    <a:pt x="4386643" y="1397000"/>
                  </a:lnTo>
                  <a:lnTo>
                    <a:pt x="4386643" y="1409700"/>
                  </a:lnTo>
                  <a:lnTo>
                    <a:pt x="4513795" y="1409700"/>
                  </a:lnTo>
                  <a:lnTo>
                    <a:pt x="4513795" y="1397000"/>
                  </a:lnTo>
                  <a:close/>
                </a:path>
                <a:path w="10807700" h="1409700">
                  <a:moveTo>
                    <a:pt x="4323067" y="1397000"/>
                  </a:moveTo>
                  <a:lnTo>
                    <a:pt x="4195914" y="1397000"/>
                  </a:lnTo>
                  <a:lnTo>
                    <a:pt x="4195914" y="1409700"/>
                  </a:lnTo>
                  <a:lnTo>
                    <a:pt x="4323067" y="1409700"/>
                  </a:lnTo>
                  <a:lnTo>
                    <a:pt x="4323067" y="1397000"/>
                  </a:lnTo>
                  <a:close/>
                </a:path>
                <a:path w="10807700" h="1409700">
                  <a:moveTo>
                    <a:pt x="4132338" y="1397000"/>
                  </a:moveTo>
                  <a:lnTo>
                    <a:pt x="4005186" y="1397000"/>
                  </a:lnTo>
                  <a:lnTo>
                    <a:pt x="4005186" y="1409700"/>
                  </a:lnTo>
                  <a:lnTo>
                    <a:pt x="4132338" y="1409700"/>
                  </a:lnTo>
                  <a:lnTo>
                    <a:pt x="4132338" y="1397000"/>
                  </a:lnTo>
                  <a:close/>
                </a:path>
                <a:path w="10807700" h="1409700">
                  <a:moveTo>
                    <a:pt x="3941610" y="1397000"/>
                  </a:moveTo>
                  <a:lnTo>
                    <a:pt x="3814457" y="1397000"/>
                  </a:lnTo>
                  <a:lnTo>
                    <a:pt x="3814457" y="1409700"/>
                  </a:lnTo>
                  <a:lnTo>
                    <a:pt x="3941610" y="1409700"/>
                  </a:lnTo>
                  <a:lnTo>
                    <a:pt x="3941610" y="1397000"/>
                  </a:lnTo>
                  <a:close/>
                </a:path>
                <a:path w="10807700" h="1409700">
                  <a:moveTo>
                    <a:pt x="3750881" y="1397000"/>
                  </a:moveTo>
                  <a:lnTo>
                    <a:pt x="3623729" y="1397000"/>
                  </a:lnTo>
                  <a:lnTo>
                    <a:pt x="3623729" y="1409700"/>
                  </a:lnTo>
                  <a:lnTo>
                    <a:pt x="3750881" y="1409700"/>
                  </a:lnTo>
                  <a:lnTo>
                    <a:pt x="3750881" y="1397000"/>
                  </a:lnTo>
                  <a:close/>
                </a:path>
                <a:path w="10807700" h="1409700">
                  <a:moveTo>
                    <a:pt x="3560152" y="1397000"/>
                  </a:moveTo>
                  <a:lnTo>
                    <a:pt x="3433000" y="1397000"/>
                  </a:lnTo>
                  <a:lnTo>
                    <a:pt x="3433000" y="1409700"/>
                  </a:lnTo>
                  <a:lnTo>
                    <a:pt x="3560152" y="1409700"/>
                  </a:lnTo>
                  <a:lnTo>
                    <a:pt x="3560152" y="1397000"/>
                  </a:lnTo>
                  <a:close/>
                </a:path>
                <a:path w="10807700" h="1409700">
                  <a:moveTo>
                    <a:pt x="3369437" y="1397000"/>
                  </a:moveTo>
                  <a:lnTo>
                    <a:pt x="3242284" y="1397000"/>
                  </a:lnTo>
                  <a:lnTo>
                    <a:pt x="3242284" y="1409700"/>
                  </a:lnTo>
                  <a:lnTo>
                    <a:pt x="3369437" y="1409700"/>
                  </a:lnTo>
                  <a:lnTo>
                    <a:pt x="3369437" y="1397000"/>
                  </a:lnTo>
                  <a:close/>
                </a:path>
                <a:path w="10807700" h="1409700">
                  <a:moveTo>
                    <a:pt x="3178708" y="1397000"/>
                  </a:moveTo>
                  <a:lnTo>
                    <a:pt x="3051556" y="1397000"/>
                  </a:lnTo>
                  <a:lnTo>
                    <a:pt x="3051556" y="1409700"/>
                  </a:lnTo>
                  <a:lnTo>
                    <a:pt x="3178708" y="1409700"/>
                  </a:lnTo>
                  <a:lnTo>
                    <a:pt x="3178708" y="1397000"/>
                  </a:lnTo>
                  <a:close/>
                </a:path>
                <a:path w="10807700" h="1409700">
                  <a:moveTo>
                    <a:pt x="2987979" y="1397000"/>
                  </a:moveTo>
                  <a:lnTo>
                    <a:pt x="2860827" y="1397000"/>
                  </a:lnTo>
                  <a:lnTo>
                    <a:pt x="2860827" y="1409700"/>
                  </a:lnTo>
                  <a:lnTo>
                    <a:pt x="2987979" y="1409700"/>
                  </a:lnTo>
                  <a:lnTo>
                    <a:pt x="2987979" y="1397000"/>
                  </a:lnTo>
                  <a:close/>
                </a:path>
                <a:path w="10807700" h="1409700">
                  <a:moveTo>
                    <a:pt x="2797251" y="1397000"/>
                  </a:moveTo>
                  <a:lnTo>
                    <a:pt x="2670098" y="1397000"/>
                  </a:lnTo>
                  <a:lnTo>
                    <a:pt x="2670098" y="1409700"/>
                  </a:lnTo>
                  <a:lnTo>
                    <a:pt x="2797251" y="1409700"/>
                  </a:lnTo>
                  <a:lnTo>
                    <a:pt x="2797251" y="1397000"/>
                  </a:lnTo>
                  <a:close/>
                </a:path>
                <a:path w="10807700" h="1409700">
                  <a:moveTo>
                    <a:pt x="2606522" y="1397000"/>
                  </a:moveTo>
                  <a:lnTo>
                    <a:pt x="2479370" y="1397000"/>
                  </a:lnTo>
                  <a:lnTo>
                    <a:pt x="2479370" y="1409700"/>
                  </a:lnTo>
                  <a:lnTo>
                    <a:pt x="2606522" y="1409700"/>
                  </a:lnTo>
                  <a:lnTo>
                    <a:pt x="2606522" y="1397000"/>
                  </a:lnTo>
                  <a:close/>
                </a:path>
                <a:path w="10807700" h="1409700">
                  <a:moveTo>
                    <a:pt x="2415794" y="1397000"/>
                  </a:moveTo>
                  <a:lnTo>
                    <a:pt x="2288641" y="1397000"/>
                  </a:lnTo>
                  <a:lnTo>
                    <a:pt x="2288641" y="1409700"/>
                  </a:lnTo>
                  <a:lnTo>
                    <a:pt x="2415794" y="1409700"/>
                  </a:lnTo>
                  <a:lnTo>
                    <a:pt x="2415794" y="1397000"/>
                  </a:lnTo>
                  <a:close/>
                </a:path>
                <a:path w="10807700" h="1409700">
                  <a:moveTo>
                    <a:pt x="2225065" y="1397000"/>
                  </a:moveTo>
                  <a:lnTo>
                    <a:pt x="2097913" y="1397000"/>
                  </a:lnTo>
                  <a:lnTo>
                    <a:pt x="2097913" y="1409700"/>
                  </a:lnTo>
                  <a:lnTo>
                    <a:pt x="2225065" y="1409700"/>
                  </a:lnTo>
                  <a:lnTo>
                    <a:pt x="2225065" y="1397000"/>
                  </a:lnTo>
                  <a:close/>
                </a:path>
                <a:path w="10807700" h="1409700">
                  <a:moveTo>
                    <a:pt x="2034336" y="1397000"/>
                  </a:moveTo>
                  <a:lnTo>
                    <a:pt x="1907184" y="1397000"/>
                  </a:lnTo>
                  <a:lnTo>
                    <a:pt x="1907184" y="1409700"/>
                  </a:lnTo>
                  <a:lnTo>
                    <a:pt x="2034336" y="1409700"/>
                  </a:lnTo>
                  <a:lnTo>
                    <a:pt x="2034336" y="1397000"/>
                  </a:lnTo>
                  <a:close/>
                </a:path>
                <a:path w="10807700" h="1409700">
                  <a:moveTo>
                    <a:pt x="1843608" y="1397000"/>
                  </a:moveTo>
                  <a:lnTo>
                    <a:pt x="1716468" y="1397000"/>
                  </a:lnTo>
                  <a:lnTo>
                    <a:pt x="1716468" y="1409700"/>
                  </a:lnTo>
                  <a:lnTo>
                    <a:pt x="1843608" y="1409700"/>
                  </a:lnTo>
                  <a:lnTo>
                    <a:pt x="1843608" y="1397000"/>
                  </a:lnTo>
                  <a:close/>
                </a:path>
                <a:path w="10807700" h="1409700">
                  <a:moveTo>
                    <a:pt x="1652892" y="1397000"/>
                  </a:moveTo>
                  <a:lnTo>
                    <a:pt x="1525739" y="1397000"/>
                  </a:lnTo>
                  <a:lnTo>
                    <a:pt x="1525739" y="1409700"/>
                  </a:lnTo>
                  <a:lnTo>
                    <a:pt x="1652892" y="1409700"/>
                  </a:lnTo>
                  <a:lnTo>
                    <a:pt x="1652892" y="1397000"/>
                  </a:lnTo>
                  <a:close/>
                </a:path>
                <a:path w="10807700" h="1409700">
                  <a:moveTo>
                    <a:pt x="1462163" y="1397000"/>
                  </a:moveTo>
                  <a:lnTo>
                    <a:pt x="1335011" y="1397000"/>
                  </a:lnTo>
                  <a:lnTo>
                    <a:pt x="1335011" y="1409700"/>
                  </a:lnTo>
                  <a:lnTo>
                    <a:pt x="1462163" y="1409700"/>
                  </a:lnTo>
                  <a:lnTo>
                    <a:pt x="1462163" y="1397000"/>
                  </a:lnTo>
                  <a:close/>
                </a:path>
                <a:path w="10807700" h="1409700">
                  <a:moveTo>
                    <a:pt x="1271435" y="1397000"/>
                  </a:moveTo>
                  <a:lnTo>
                    <a:pt x="1144281" y="1397000"/>
                  </a:lnTo>
                  <a:lnTo>
                    <a:pt x="1144281" y="1409700"/>
                  </a:lnTo>
                  <a:lnTo>
                    <a:pt x="1271435" y="1409700"/>
                  </a:lnTo>
                  <a:lnTo>
                    <a:pt x="1271435" y="1397000"/>
                  </a:lnTo>
                  <a:close/>
                </a:path>
                <a:path w="10807700" h="1409700">
                  <a:moveTo>
                    <a:pt x="1080706" y="1397000"/>
                  </a:moveTo>
                  <a:lnTo>
                    <a:pt x="953554" y="1397000"/>
                  </a:lnTo>
                  <a:lnTo>
                    <a:pt x="953554" y="1409700"/>
                  </a:lnTo>
                  <a:lnTo>
                    <a:pt x="1080706" y="1409700"/>
                  </a:lnTo>
                  <a:lnTo>
                    <a:pt x="1080706" y="1397000"/>
                  </a:lnTo>
                  <a:close/>
                </a:path>
                <a:path w="10807700" h="1409700">
                  <a:moveTo>
                    <a:pt x="889979" y="1397000"/>
                  </a:moveTo>
                  <a:lnTo>
                    <a:pt x="762826" y="1397000"/>
                  </a:lnTo>
                  <a:lnTo>
                    <a:pt x="762826" y="1409700"/>
                  </a:lnTo>
                  <a:lnTo>
                    <a:pt x="889979" y="1409700"/>
                  </a:lnTo>
                  <a:lnTo>
                    <a:pt x="889979" y="1397000"/>
                  </a:lnTo>
                  <a:close/>
                </a:path>
                <a:path w="10807700" h="1409700">
                  <a:moveTo>
                    <a:pt x="699251" y="1397000"/>
                  </a:moveTo>
                  <a:lnTo>
                    <a:pt x="572100" y="1397000"/>
                  </a:lnTo>
                  <a:lnTo>
                    <a:pt x="572100" y="1409700"/>
                  </a:lnTo>
                  <a:lnTo>
                    <a:pt x="699251" y="1409700"/>
                  </a:lnTo>
                  <a:lnTo>
                    <a:pt x="699251" y="1397000"/>
                  </a:lnTo>
                  <a:close/>
                </a:path>
                <a:path w="10807700" h="1409700">
                  <a:moveTo>
                    <a:pt x="508524" y="1397000"/>
                  </a:moveTo>
                  <a:lnTo>
                    <a:pt x="381373" y="1397000"/>
                  </a:lnTo>
                  <a:lnTo>
                    <a:pt x="381373" y="1409700"/>
                  </a:lnTo>
                  <a:lnTo>
                    <a:pt x="508524" y="1409700"/>
                  </a:lnTo>
                  <a:lnTo>
                    <a:pt x="508524" y="1397000"/>
                  </a:lnTo>
                  <a:close/>
                </a:path>
                <a:path w="10807700" h="1409700">
                  <a:moveTo>
                    <a:pt x="317797" y="1397000"/>
                  </a:moveTo>
                  <a:lnTo>
                    <a:pt x="190646" y="1397000"/>
                  </a:lnTo>
                  <a:lnTo>
                    <a:pt x="190646" y="1409700"/>
                  </a:lnTo>
                  <a:lnTo>
                    <a:pt x="317797" y="1409700"/>
                  </a:lnTo>
                  <a:lnTo>
                    <a:pt x="317797" y="1397000"/>
                  </a:lnTo>
                  <a:close/>
                </a:path>
              </a:pathLst>
            </a:custGeom>
            <a:solidFill>
              <a:srgbClr val="9747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7780000" cy="11176000"/>
          </a:xfrm>
          <a:custGeom>
            <a:avLst/>
            <a:gdLst/>
            <a:ahLst/>
            <a:cxnLst/>
            <a:rect l="l" t="t" r="r" b="b"/>
            <a:pathLst>
              <a:path w="17780000" h="11176000">
                <a:moveTo>
                  <a:pt x="17780000" y="0"/>
                </a:moveTo>
                <a:lnTo>
                  <a:pt x="0" y="0"/>
                </a:lnTo>
                <a:lnTo>
                  <a:pt x="0" y="11176000"/>
                </a:lnTo>
                <a:lnTo>
                  <a:pt x="17780000" y="11176000"/>
                </a:lnTo>
                <a:lnTo>
                  <a:pt x="1778000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03700" y="10363200"/>
            <a:ext cx="584200" cy="5842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6900" y="1968500"/>
            <a:ext cx="11684000" cy="549910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-1723" y="736600"/>
            <a:ext cx="3126105" cy="10439400"/>
            <a:chOff x="-1723" y="736600"/>
            <a:chExt cx="3126105" cy="10439400"/>
          </a:xfrm>
        </p:grpSpPr>
        <p:sp>
          <p:nvSpPr>
            <p:cNvPr id="6" name="object 6" descr=""/>
            <p:cNvSpPr/>
            <p:nvPr/>
          </p:nvSpPr>
          <p:spPr>
            <a:xfrm>
              <a:off x="-1723" y="736600"/>
              <a:ext cx="3126105" cy="10439400"/>
            </a:xfrm>
            <a:custGeom>
              <a:avLst/>
              <a:gdLst/>
              <a:ahLst/>
              <a:cxnLst/>
              <a:rect l="l" t="t" r="r" b="b"/>
              <a:pathLst>
                <a:path w="3126105" h="10439400">
                  <a:moveTo>
                    <a:pt x="3125914" y="0"/>
                  </a:moveTo>
                  <a:lnTo>
                    <a:pt x="0" y="0"/>
                  </a:lnTo>
                  <a:lnTo>
                    <a:pt x="0" y="10439400"/>
                  </a:lnTo>
                  <a:lnTo>
                    <a:pt x="3125914" y="10439400"/>
                  </a:lnTo>
                  <a:lnTo>
                    <a:pt x="312591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85824" y="1939289"/>
              <a:ext cx="1115695" cy="184785"/>
            </a:xfrm>
            <a:custGeom>
              <a:avLst/>
              <a:gdLst/>
              <a:ahLst/>
              <a:cxnLst/>
              <a:rect l="l" t="t" r="r" b="b"/>
              <a:pathLst>
                <a:path w="1115695" h="184785">
                  <a:moveTo>
                    <a:pt x="110236" y="11938"/>
                  </a:moveTo>
                  <a:lnTo>
                    <a:pt x="0" y="11938"/>
                  </a:lnTo>
                  <a:lnTo>
                    <a:pt x="0" y="181610"/>
                  </a:lnTo>
                  <a:lnTo>
                    <a:pt x="23875" y="181610"/>
                  </a:lnTo>
                  <a:lnTo>
                    <a:pt x="23875" y="104648"/>
                  </a:lnTo>
                  <a:lnTo>
                    <a:pt x="110236" y="104648"/>
                  </a:lnTo>
                  <a:lnTo>
                    <a:pt x="110236" y="84074"/>
                  </a:lnTo>
                  <a:lnTo>
                    <a:pt x="23875" y="84074"/>
                  </a:lnTo>
                  <a:lnTo>
                    <a:pt x="23875" y="32512"/>
                  </a:lnTo>
                  <a:lnTo>
                    <a:pt x="110236" y="32512"/>
                  </a:lnTo>
                  <a:lnTo>
                    <a:pt x="110236" y="11938"/>
                  </a:lnTo>
                  <a:close/>
                </a:path>
                <a:path w="1115695" h="184785">
                  <a:moveTo>
                    <a:pt x="163876" y="0"/>
                  </a:moveTo>
                  <a:lnTo>
                    <a:pt x="155240" y="0"/>
                  </a:lnTo>
                  <a:lnTo>
                    <a:pt x="151516" y="1524"/>
                  </a:lnTo>
                  <a:lnTo>
                    <a:pt x="148297" y="4572"/>
                  </a:lnTo>
                  <a:lnTo>
                    <a:pt x="145249" y="7620"/>
                  </a:lnTo>
                  <a:lnTo>
                    <a:pt x="143725" y="11345"/>
                  </a:lnTo>
                  <a:lnTo>
                    <a:pt x="143725" y="20150"/>
                  </a:lnTo>
                  <a:lnTo>
                    <a:pt x="145249" y="23960"/>
                  </a:lnTo>
                  <a:lnTo>
                    <a:pt x="148297" y="27178"/>
                  </a:lnTo>
                  <a:lnTo>
                    <a:pt x="151516" y="30226"/>
                  </a:lnTo>
                  <a:lnTo>
                    <a:pt x="155240" y="31750"/>
                  </a:lnTo>
                  <a:lnTo>
                    <a:pt x="163876" y="31750"/>
                  </a:lnTo>
                  <a:lnTo>
                    <a:pt x="167601" y="30226"/>
                  </a:lnTo>
                  <a:lnTo>
                    <a:pt x="173868" y="23960"/>
                  </a:lnTo>
                  <a:lnTo>
                    <a:pt x="175475" y="20150"/>
                  </a:lnTo>
                  <a:lnTo>
                    <a:pt x="175475" y="11345"/>
                  </a:lnTo>
                  <a:lnTo>
                    <a:pt x="173868" y="7620"/>
                  </a:lnTo>
                  <a:lnTo>
                    <a:pt x="170649" y="4572"/>
                  </a:lnTo>
                  <a:lnTo>
                    <a:pt x="167601" y="1524"/>
                  </a:lnTo>
                  <a:lnTo>
                    <a:pt x="163876" y="0"/>
                  </a:lnTo>
                  <a:close/>
                </a:path>
                <a:path w="1115695" h="184785">
                  <a:moveTo>
                    <a:pt x="170141" y="55626"/>
                  </a:moveTo>
                  <a:lnTo>
                    <a:pt x="131279" y="55626"/>
                  </a:lnTo>
                  <a:lnTo>
                    <a:pt x="131279" y="72644"/>
                  </a:lnTo>
                  <a:lnTo>
                    <a:pt x="148805" y="72644"/>
                  </a:lnTo>
                  <a:lnTo>
                    <a:pt x="148805" y="181610"/>
                  </a:lnTo>
                  <a:lnTo>
                    <a:pt x="170141" y="181610"/>
                  </a:lnTo>
                  <a:lnTo>
                    <a:pt x="170141" y="55626"/>
                  </a:lnTo>
                  <a:close/>
                </a:path>
                <a:path w="1115695" h="184785">
                  <a:moveTo>
                    <a:pt x="223823" y="55626"/>
                  </a:moveTo>
                  <a:lnTo>
                    <a:pt x="208323" y="55626"/>
                  </a:lnTo>
                  <a:lnTo>
                    <a:pt x="208323" y="181610"/>
                  </a:lnTo>
                  <a:lnTo>
                    <a:pt x="229665" y="181610"/>
                  </a:lnTo>
                  <a:lnTo>
                    <a:pt x="229665" y="127508"/>
                  </a:lnTo>
                  <a:lnTo>
                    <a:pt x="230189" y="116459"/>
                  </a:lnTo>
                  <a:lnTo>
                    <a:pt x="249917" y="80581"/>
                  </a:lnTo>
                  <a:lnTo>
                    <a:pt x="254296" y="78994"/>
                  </a:lnTo>
                  <a:lnTo>
                    <a:pt x="230681" y="78994"/>
                  </a:lnTo>
                  <a:lnTo>
                    <a:pt x="223823" y="55626"/>
                  </a:lnTo>
                  <a:close/>
                </a:path>
                <a:path w="1115695" h="184785">
                  <a:moveTo>
                    <a:pt x="275639" y="53594"/>
                  </a:moveTo>
                  <a:lnTo>
                    <a:pt x="238423" y="68707"/>
                  </a:lnTo>
                  <a:lnTo>
                    <a:pt x="230681" y="78994"/>
                  </a:lnTo>
                  <a:lnTo>
                    <a:pt x="254296" y="78994"/>
                  </a:lnTo>
                  <a:lnTo>
                    <a:pt x="258283" y="77549"/>
                  </a:lnTo>
                  <a:lnTo>
                    <a:pt x="268273" y="75946"/>
                  </a:lnTo>
                  <a:lnTo>
                    <a:pt x="269454" y="75776"/>
                  </a:lnTo>
                  <a:lnTo>
                    <a:pt x="270635" y="75692"/>
                  </a:lnTo>
                  <a:lnTo>
                    <a:pt x="275639" y="75692"/>
                  </a:lnTo>
                  <a:lnTo>
                    <a:pt x="275639" y="53594"/>
                  </a:lnTo>
                  <a:close/>
                </a:path>
                <a:path w="1115695" h="184785">
                  <a:moveTo>
                    <a:pt x="305306" y="145542"/>
                  </a:moveTo>
                  <a:lnTo>
                    <a:pt x="284732" y="153162"/>
                  </a:lnTo>
                  <a:lnTo>
                    <a:pt x="287615" y="160274"/>
                  </a:lnTo>
                  <a:lnTo>
                    <a:pt x="291768" y="166200"/>
                  </a:lnTo>
                  <a:lnTo>
                    <a:pt x="330287" y="184658"/>
                  </a:lnTo>
                  <a:lnTo>
                    <a:pt x="346378" y="184658"/>
                  </a:lnTo>
                  <a:lnTo>
                    <a:pt x="382182" y="166624"/>
                  </a:lnTo>
                  <a:lnTo>
                    <a:pt x="330630" y="166624"/>
                  </a:lnTo>
                  <a:lnTo>
                    <a:pt x="323937" y="165015"/>
                  </a:lnTo>
                  <a:lnTo>
                    <a:pt x="317498" y="161798"/>
                  </a:lnTo>
                  <a:lnTo>
                    <a:pt x="311237" y="158411"/>
                  </a:lnTo>
                  <a:lnTo>
                    <a:pt x="307173" y="152992"/>
                  </a:lnTo>
                  <a:lnTo>
                    <a:pt x="305306" y="145542"/>
                  </a:lnTo>
                  <a:close/>
                </a:path>
                <a:path w="1115695" h="184785">
                  <a:moveTo>
                    <a:pt x="335786" y="53340"/>
                  </a:moveTo>
                  <a:lnTo>
                    <a:pt x="327658" y="53340"/>
                  </a:lnTo>
                  <a:lnTo>
                    <a:pt x="319873" y="54694"/>
                  </a:lnTo>
                  <a:lnTo>
                    <a:pt x="305141" y="60113"/>
                  </a:lnTo>
                  <a:lnTo>
                    <a:pt x="299134" y="64092"/>
                  </a:lnTo>
                  <a:lnTo>
                    <a:pt x="294384" y="69342"/>
                  </a:lnTo>
                  <a:lnTo>
                    <a:pt x="289647" y="74422"/>
                  </a:lnTo>
                  <a:lnTo>
                    <a:pt x="287272" y="80772"/>
                  </a:lnTo>
                  <a:lnTo>
                    <a:pt x="287272" y="96012"/>
                  </a:lnTo>
                  <a:lnTo>
                    <a:pt x="315720" y="121581"/>
                  </a:lnTo>
                  <a:lnTo>
                    <a:pt x="346962" y="128016"/>
                  </a:lnTo>
                  <a:lnTo>
                    <a:pt x="353490" y="130217"/>
                  </a:lnTo>
                  <a:lnTo>
                    <a:pt x="358900" y="133096"/>
                  </a:lnTo>
                  <a:lnTo>
                    <a:pt x="364488" y="135974"/>
                  </a:lnTo>
                  <a:lnTo>
                    <a:pt x="367282" y="140885"/>
                  </a:lnTo>
                  <a:lnTo>
                    <a:pt x="367282" y="151553"/>
                  </a:lnTo>
                  <a:lnTo>
                    <a:pt x="365847" y="154855"/>
                  </a:lnTo>
                  <a:lnTo>
                    <a:pt x="360094" y="160612"/>
                  </a:lnTo>
                  <a:lnTo>
                    <a:pt x="356360" y="162814"/>
                  </a:lnTo>
                  <a:lnTo>
                    <a:pt x="351788" y="164338"/>
                  </a:lnTo>
                  <a:lnTo>
                    <a:pt x="347394" y="165862"/>
                  </a:lnTo>
                  <a:lnTo>
                    <a:pt x="342644" y="166624"/>
                  </a:lnTo>
                  <a:lnTo>
                    <a:pt x="382182" y="166624"/>
                  </a:lnTo>
                  <a:lnTo>
                    <a:pt x="386421" y="161798"/>
                  </a:lnTo>
                  <a:lnTo>
                    <a:pt x="388872" y="155024"/>
                  </a:lnTo>
                  <a:lnTo>
                    <a:pt x="388872" y="138091"/>
                  </a:lnTo>
                  <a:lnTo>
                    <a:pt x="386929" y="131148"/>
                  </a:lnTo>
                  <a:lnTo>
                    <a:pt x="383030" y="126238"/>
                  </a:lnTo>
                  <a:lnTo>
                    <a:pt x="379144" y="121158"/>
                  </a:lnTo>
                  <a:lnTo>
                    <a:pt x="374140" y="117348"/>
                  </a:lnTo>
                  <a:lnTo>
                    <a:pt x="361948" y="112268"/>
                  </a:lnTo>
                  <a:lnTo>
                    <a:pt x="355522" y="110320"/>
                  </a:lnTo>
                  <a:lnTo>
                    <a:pt x="325626" y="104309"/>
                  </a:lnTo>
                  <a:lnTo>
                    <a:pt x="320038" y="102446"/>
                  </a:lnTo>
                  <a:lnTo>
                    <a:pt x="315466" y="100076"/>
                  </a:lnTo>
                  <a:lnTo>
                    <a:pt x="311072" y="97536"/>
                  </a:lnTo>
                  <a:lnTo>
                    <a:pt x="308862" y="93556"/>
                  </a:lnTo>
                  <a:lnTo>
                    <a:pt x="308862" y="82719"/>
                  </a:lnTo>
                  <a:lnTo>
                    <a:pt x="311491" y="78570"/>
                  </a:lnTo>
                  <a:lnTo>
                    <a:pt x="321994" y="72813"/>
                  </a:lnTo>
                  <a:lnTo>
                    <a:pt x="327836" y="71374"/>
                  </a:lnTo>
                  <a:lnTo>
                    <a:pt x="378564" y="71374"/>
                  </a:lnTo>
                  <a:lnTo>
                    <a:pt x="375477" y="67564"/>
                  </a:lnTo>
                  <a:lnTo>
                    <a:pt x="343170" y="53737"/>
                  </a:lnTo>
                  <a:lnTo>
                    <a:pt x="335786" y="53340"/>
                  </a:lnTo>
                  <a:close/>
                </a:path>
                <a:path w="1115695" h="184785">
                  <a:moveTo>
                    <a:pt x="378564" y="71374"/>
                  </a:moveTo>
                  <a:lnTo>
                    <a:pt x="340193" y="71374"/>
                  </a:lnTo>
                  <a:lnTo>
                    <a:pt x="345870" y="72644"/>
                  </a:lnTo>
                  <a:lnTo>
                    <a:pt x="351280" y="75184"/>
                  </a:lnTo>
                  <a:lnTo>
                    <a:pt x="356868" y="77554"/>
                  </a:lnTo>
                  <a:lnTo>
                    <a:pt x="360767" y="81280"/>
                  </a:lnTo>
                  <a:lnTo>
                    <a:pt x="362964" y="86360"/>
                  </a:lnTo>
                  <a:lnTo>
                    <a:pt x="383030" y="78994"/>
                  </a:lnTo>
                  <a:lnTo>
                    <a:pt x="379729" y="72813"/>
                  </a:lnTo>
                  <a:lnTo>
                    <a:pt x="378564" y="71374"/>
                  </a:lnTo>
                  <a:close/>
                </a:path>
                <a:path w="1115695" h="184785">
                  <a:moveTo>
                    <a:pt x="444168" y="72644"/>
                  </a:moveTo>
                  <a:lnTo>
                    <a:pt x="422832" y="72644"/>
                  </a:lnTo>
                  <a:lnTo>
                    <a:pt x="422920" y="159512"/>
                  </a:lnTo>
                  <a:lnTo>
                    <a:pt x="444600" y="181610"/>
                  </a:lnTo>
                  <a:lnTo>
                    <a:pt x="468552" y="181610"/>
                  </a:lnTo>
                  <a:lnTo>
                    <a:pt x="468552" y="162814"/>
                  </a:lnTo>
                  <a:lnTo>
                    <a:pt x="451026" y="162814"/>
                  </a:lnTo>
                  <a:lnTo>
                    <a:pt x="447305" y="161713"/>
                  </a:lnTo>
                  <a:lnTo>
                    <a:pt x="445946" y="159512"/>
                  </a:lnTo>
                  <a:lnTo>
                    <a:pt x="444765" y="157310"/>
                  </a:lnTo>
                  <a:lnTo>
                    <a:pt x="444168" y="152992"/>
                  </a:lnTo>
                  <a:lnTo>
                    <a:pt x="444168" y="72644"/>
                  </a:lnTo>
                  <a:close/>
                </a:path>
                <a:path w="1115695" h="184785">
                  <a:moveTo>
                    <a:pt x="468552" y="55626"/>
                  </a:moveTo>
                  <a:lnTo>
                    <a:pt x="401496" y="55626"/>
                  </a:lnTo>
                  <a:lnTo>
                    <a:pt x="401496" y="72644"/>
                  </a:lnTo>
                  <a:lnTo>
                    <a:pt x="468552" y="72644"/>
                  </a:lnTo>
                  <a:lnTo>
                    <a:pt x="468552" y="55626"/>
                  </a:lnTo>
                  <a:close/>
                </a:path>
                <a:path w="1115695" h="184785">
                  <a:moveTo>
                    <a:pt x="444168" y="23876"/>
                  </a:moveTo>
                  <a:lnTo>
                    <a:pt x="422832" y="23876"/>
                  </a:lnTo>
                  <a:lnTo>
                    <a:pt x="422832" y="55626"/>
                  </a:lnTo>
                  <a:lnTo>
                    <a:pt x="444168" y="55626"/>
                  </a:lnTo>
                  <a:lnTo>
                    <a:pt x="444168" y="23876"/>
                  </a:lnTo>
                  <a:close/>
                </a:path>
                <a:path w="1115695" h="184785">
                  <a:moveTo>
                    <a:pt x="679499" y="11938"/>
                  </a:moveTo>
                  <a:lnTo>
                    <a:pt x="569263" y="11938"/>
                  </a:lnTo>
                  <a:lnTo>
                    <a:pt x="569263" y="181610"/>
                  </a:lnTo>
                  <a:lnTo>
                    <a:pt x="593139" y="181610"/>
                  </a:lnTo>
                  <a:lnTo>
                    <a:pt x="593139" y="104648"/>
                  </a:lnTo>
                  <a:lnTo>
                    <a:pt x="679499" y="104648"/>
                  </a:lnTo>
                  <a:lnTo>
                    <a:pt x="679499" y="84074"/>
                  </a:lnTo>
                  <a:lnTo>
                    <a:pt x="593139" y="84074"/>
                  </a:lnTo>
                  <a:lnTo>
                    <a:pt x="593139" y="32512"/>
                  </a:lnTo>
                  <a:lnTo>
                    <a:pt x="679499" y="32512"/>
                  </a:lnTo>
                  <a:lnTo>
                    <a:pt x="679499" y="11938"/>
                  </a:lnTo>
                  <a:close/>
                </a:path>
                <a:path w="1115695" h="184785">
                  <a:moveTo>
                    <a:pt x="728229" y="12192"/>
                  </a:moveTo>
                  <a:lnTo>
                    <a:pt x="706893" y="12192"/>
                  </a:lnTo>
                  <a:lnTo>
                    <a:pt x="706893" y="158750"/>
                  </a:lnTo>
                  <a:lnTo>
                    <a:pt x="728661" y="181610"/>
                  </a:lnTo>
                  <a:lnTo>
                    <a:pt x="746009" y="181610"/>
                  </a:lnTo>
                  <a:lnTo>
                    <a:pt x="746009" y="162814"/>
                  </a:lnTo>
                  <a:lnTo>
                    <a:pt x="735265" y="162814"/>
                  </a:lnTo>
                  <a:lnTo>
                    <a:pt x="731620" y="161713"/>
                  </a:lnTo>
                  <a:lnTo>
                    <a:pt x="728915" y="157310"/>
                  </a:lnTo>
                  <a:lnTo>
                    <a:pt x="728229" y="152992"/>
                  </a:lnTo>
                  <a:lnTo>
                    <a:pt x="728229" y="12192"/>
                  </a:lnTo>
                  <a:close/>
                </a:path>
                <a:path w="1115695" h="184785">
                  <a:moveTo>
                    <a:pt x="827276" y="53594"/>
                  </a:moveTo>
                  <a:lnTo>
                    <a:pt x="812709" y="53594"/>
                  </a:lnTo>
                  <a:lnTo>
                    <a:pt x="805521" y="54864"/>
                  </a:lnTo>
                  <a:lnTo>
                    <a:pt x="768437" y="81364"/>
                  </a:lnTo>
                  <a:lnTo>
                    <a:pt x="759547" y="119126"/>
                  </a:lnTo>
                  <a:lnTo>
                    <a:pt x="759881" y="127349"/>
                  </a:lnTo>
                  <a:lnTo>
                    <a:pt x="773085" y="163745"/>
                  </a:lnTo>
                  <a:lnTo>
                    <a:pt x="812709" y="184658"/>
                  </a:lnTo>
                  <a:lnTo>
                    <a:pt x="827276" y="184658"/>
                  </a:lnTo>
                  <a:lnTo>
                    <a:pt x="834477" y="183388"/>
                  </a:lnTo>
                  <a:lnTo>
                    <a:pt x="848866" y="178308"/>
                  </a:lnTo>
                  <a:lnTo>
                    <a:pt x="855381" y="174413"/>
                  </a:lnTo>
                  <a:lnTo>
                    <a:pt x="864747" y="165862"/>
                  </a:lnTo>
                  <a:lnTo>
                    <a:pt x="814068" y="165862"/>
                  </a:lnTo>
                  <a:lnTo>
                    <a:pt x="808137" y="164253"/>
                  </a:lnTo>
                  <a:lnTo>
                    <a:pt x="783801" y="133921"/>
                  </a:lnTo>
                  <a:lnTo>
                    <a:pt x="782407" y="119126"/>
                  </a:lnTo>
                  <a:lnTo>
                    <a:pt x="782755" y="111379"/>
                  </a:lnTo>
                  <a:lnTo>
                    <a:pt x="802219" y="77470"/>
                  </a:lnTo>
                  <a:lnTo>
                    <a:pt x="808137" y="74083"/>
                  </a:lnTo>
                  <a:lnTo>
                    <a:pt x="814068" y="72390"/>
                  </a:lnTo>
                  <a:lnTo>
                    <a:pt x="864584" y="72390"/>
                  </a:lnTo>
                  <a:lnTo>
                    <a:pt x="861147" y="69342"/>
                  </a:lnTo>
                  <a:lnTo>
                    <a:pt x="855381" y="63923"/>
                  </a:lnTo>
                  <a:lnTo>
                    <a:pt x="848866" y="59944"/>
                  </a:lnTo>
                  <a:lnTo>
                    <a:pt x="834477" y="54864"/>
                  </a:lnTo>
                  <a:lnTo>
                    <a:pt x="827276" y="53594"/>
                  </a:lnTo>
                  <a:close/>
                </a:path>
                <a:path w="1115695" h="184785">
                  <a:moveTo>
                    <a:pt x="864584" y="72390"/>
                  </a:moveTo>
                  <a:lnTo>
                    <a:pt x="826095" y="72390"/>
                  </a:lnTo>
                  <a:lnTo>
                    <a:pt x="832013" y="74083"/>
                  </a:lnTo>
                  <a:lnTo>
                    <a:pt x="837779" y="77470"/>
                  </a:lnTo>
                  <a:lnTo>
                    <a:pt x="857241" y="111379"/>
                  </a:lnTo>
                  <a:lnTo>
                    <a:pt x="857591" y="119126"/>
                  </a:lnTo>
                  <a:lnTo>
                    <a:pt x="857241" y="126889"/>
                  </a:lnTo>
                  <a:lnTo>
                    <a:pt x="837779" y="161036"/>
                  </a:lnTo>
                  <a:lnTo>
                    <a:pt x="826095" y="165862"/>
                  </a:lnTo>
                  <a:lnTo>
                    <a:pt x="864747" y="165862"/>
                  </a:lnTo>
                  <a:lnTo>
                    <a:pt x="880118" y="127349"/>
                  </a:lnTo>
                  <a:lnTo>
                    <a:pt x="880451" y="119126"/>
                  </a:lnTo>
                  <a:lnTo>
                    <a:pt x="880118" y="110902"/>
                  </a:lnTo>
                  <a:lnTo>
                    <a:pt x="867065" y="74591"/>
                  </a:lnTo>
                  <a:lnTo>
                    <a:pt x="864584" y="72390"/>
                  </a:lnTo>
                  <a:close/>
                </a:path>
                <a:path w="1115695" h="184785">
                  <a:moveTo>
                    <a:pt x="967421" y="53594"/>
                  </a:moveTo>
                  <a:lnTo>
                    <a:pt x="952854" y="53594"/>
                  </a:lnTo>
                  <a:lnTo>
                    <a:pt x="945666" y="54864"/>
                  </a:lnTo>
                  <a:lnTo>
                    <a:pt x="908582" y="81364"/>
                  </a:lnTo>
                  <a:lnTo>
                    <a:pt x="899692" y="119126"/>
                  </a:lnTo>
                  <a:lnTo>
                    <a:pt x="900025" y="127349"/>
                  </a:lnTo>
                  <a:lnTo>
                    <a:pt x="913230" y="163745"/>
                  </a:lnTo>
                  <a:lnTo>
                    <a:pt x="952854" y="184658"/>
                  </a:lnTo>
                  <a:lnTo>
                    <a:pt x="967421" y="184658"/>
                  </a:lnTo>
                  <a:lnTo>
                    <a:pt x="974622" y="183388"/>
                  </a:lnTo>
                  <a:lnTo>
                    <a:pt x="989011" y="178308"/>
                  </a:lnTo>
                  <a:lnTo>
                    <a:pt x="995526" y="174413"/>
                  </a:lnTo>
                  <a:lnTo>
                    <a:pt x="1004891" y="165862"/>
                  </a:lnTo>
                  <a:lnTo>
                    <a:pt x="954213" y="165862"/>
                  </a:lnTo>
                  <a:lnTo>
                    <a:pt x="948282" y="164253"/>
                  </a:lnTo>
                  <a:lnTo>
                    <a:pt x="923945" y="133921"/>
                  </a:lnTo>
                  <a:lnTo>
                    <a:pt x="922552" y="119126"/>
                  </a:lnTo>
                  <a:lnTo>
                    <a:pt x="922900" y="111379"/>
                  </a:lnTo>
                  <a:lnTo>
                    <a:pt x="942364" y="77470"/>
                  </a:lnTo>
                  <a:lnTo>
                    <a:pt x="948282" y="74083"/>
                  </a:lnTo>
                  <a:lnTo>
                    <a:pt x="954213" y="72390"/>
                  </a:lnTo>
                  <a:lnTo>
                    <a:pt x="1004728" y="72390"/>
                  </a:lnTo>
                  <a:lnTo>
                    <a:pt x="1001292" y="69342"/>
                  </a:lnTo>
                  <a:lnTo>
                    <a:pt x="995526" y="63923"/>
                  </a:lnTo>
                  <a:lnTo>
                    <a:pt x="989011" y="59944"/>
                  </a:lnTo>
                  <a:lnTo>
                    <a:pt x="974622" y="54864"/>
                  </a:lnTo>
                  <a:lnTo>
                    <a:pt x="967421" y="53594"/>
                  </a:lnTo>
                  <a:close/>
                </a:path>
                <a:path w="1115695" h="184785">
                  <a:moveTo>
                    <a:pt x="1004728" y="72390"/>
                  </a:moveTo>
                  <a:lnTo>
                    <a:pt x="966240" y="72390"/>
                  </a:lnTo>
                  <a:lnTo>
                    <a:pt x="972158" y="74083"/>
                  </a:lnTo>
                  <a:lnTo>
                    <a:pt x="977924" y="77470"/>
                  </a:lnTo>
                  <a:lnTo>
                    <a:pt x="997386" y="111379"/>
                  </a:lnTo>
                  <a:lnTo>
                    <a:pt x="997736" y="119126"/>
                  </a:lnTo>
                  <a:lnTo>
                    <a:pt x="997386" y="126889"/>
                  </a:lnTo>
                  <a:lnTo>
                    <a:pt x="977924" y="161036"/>
                  </a:lnTo>
                  <a:lnTo>
                    <a:pt x="966240" y="165862"/>
                  </a:lnTo>
                  <a:lnTo>
                    <a:pt x="1004891" y="165862"/>
                  </a:lnTo>
                  <a:lnTo>
                    <a:pt x="1020262" y="127349"/>
                  </a:lnTo>
                  <a:lnTo>
                    <a:pt x="1020596" y="119126"/>
                  </a:lnTo>
                  <a:lnTo>
                    <a:pt x="1020262" y="110902"/>
                  </a:lnTo>
                  <a:lnTo>
                    <a:pt x="1007210" y="74591"/>
                  </a:lnTo>
                  <a:lnTo>
                    <a:pt x="1004728" y="72390"/>
                  </a:lnTo>
                  <a:close/>
                </a:path>
                <a:path w="1115695" h="184785">
                  <a:moveTo>
                    <a:pt x="1063458" y="55626"/>
                  </a:moveTo>
                  <a:lnTo>
                    <a:pt x="1047964" y="55626"/>
                  </a:lnTo>
                  <a:lnTo>
                    <a:pt x="1047964" y="181610"/>
                  </a:lnTo>
                  <a:lnTo>
                    <a:pt x="1069300" y="181610"/>
                  </a:lnTo>
                  <a:lnTo>
                    <a:pt x="1069300" y="127508"/>
                  </a:lnTo>
                  <a:lnTo>
                    <a:pt x="1069824" y="116459"/>
                  </a:lnTo>
                  <a:lnTo>
                    <a:pt x="1089552" y="80581"/>
                  </a:lnTo>
                  <a:lnTo>
                    <a:pt x="1093931" y="78994"/>
                  </a:lnTo>
                  <a:lnTo>
                    <a:pt x="1070316" y="78994"/>
                  </a:lnTo>
                  <a:lnTo>
                    <a:pt x="1063458" y="55626"/>
                  </a:lnTo>
                  <a:close/>
                </a:path>
                <a:path w="1115695" h="184785">
                  <a:moveTo>
                    <a:pt x="1115274" y="53594"/>
                  </a:moveTo>
                  <a:lnTo>
                    <a:pt x="1078058" y="68707"/>
                  </a:lnTo>
                  <a:lnTo>
                    <a:pt x="1070316" y="78994"/>
                  </a:lnTo>
                  <a:lnTo>
                    <a:pt x="1093931" y="78994"/>
                  </a:lnTo>
                  <a:lnTo>
                    <a:pt x="1097919" y="77549"/>
                  </a:lnTo>
                  <a:lnTo>
                    <a:pt x="1107908" y="75946"/>
                  </a:lnTo>
                  <a:lnTo>
                    <a:pt x="1109089" y="75776"/>
                  </a:lnTo>
                  <a:lnTo>
                    <a:pt x="1110270" y="75692"/>
                  </a:lnTo>
                  <a:lnTo>
                    <a:pt x="1115274" y="75692"/>
                  </a:lnTo>
                  <a:lnTo>
                    <a:pt x="1115274" y="53594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615" y="2418075"/>
              <a:ext cx="1461018" cy="17576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689" y="1333500"/>
              <a:ext cx="2739999" cy="31750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285140" y="3056126"/>
              <a:ext cx="668655" cy="172720"/>
            </a:xfrm>
            <a:custGeom>
              <a:avLst/>
              <a:gdLst/>
              <a:ahLst/>
              <a:cxnLst/>
              <a:rect l="l" t="t" r="r" b="b"/>
              <a:pathLst>
                <a:path w="668655" h="172719">
                  <a:moveTo>
                    <a:pt x="128015" y="0"/>
                  </a:moveTo>
                  <a:lnTo>
                    <a:pt x="3809" y="0"/>
                  </a:lnTo>
                  <a:lnTo>
                    <a:pt x="3809" y="20574"/>
                  </a:lnTo>
                  <a:lnTo>
                    <a:pt x="100075" y="20574"/>
                  </a:lnTo>
                  <a:lnTo>
                    <a:pt x="0" y="149098"/>
                  </a:lnTo>
                  <a:lnTo>
                    <a:pt x="0" y="169672"/>
                  </a:lnTo>
                  <a:lnTo>
                    <a:pt x="131825" y="169672"/>
                  </a:lnTo>
                  <a:lnTo>
                    <a:pt x="131825" y="149098"/>
                  </a:lnTo>
                  <a:lnTo>
                    <a:pt x="28447" y="149098"/>
                  </a:lnTo>
                  <a:lnTo>
                    <a:pt x="128015" y="20574"/>
                  </a:lnTo>
                  <a:lnTo>
                    <a:pt x="128015" y="0"/>
                  </a:lnTo>
                  <a:close/>
                </a:path>
                <a:path w="668655" h="172719">
                  <a:moveTo>
                    <a:pt x="220497" y="41656"/>
                  </a:moveTo>
                  <a:lnTo>
                    <a:pt x="205930" y="41656"/>
                  </a:lnTo>
                  <a:lnTo>
                    <a:pt x="198729" y="42926"/>
                  </a:lnTo>
                  <a:lnTo>
                    <a:pt x="161645" y="69427"/>
                  </a:lnTo>
                  <a:lnTo>
                    <a:pt x="152755" y="107188"/>
                  </a:lnTo>
                  <a:lnTo>
                    <a:pt x="153088" y="115411"/>
                  </a:lnTo>
                  <a:lnTo>
                    <a:pt x="166306" y="151806"/>
                  </a:lnTo>
                  <a:lnTo>
                    <a:pt x="205930" y="172720"/>
                  </a:lnTo>
                  <a:lnTo>
                    <a:pt x="220497" y="172720"/>
                  </a:lnTo>
                  <a:lnTo>
                    <a:pt x="227685" y="171450"/>
                  </a:lnTo>
                  <a:lnTo>
                    <a:pt x="242087" y="166370"/>
                  </a:lnTo>
                  <a:lnTo>
                    <a:pt x="248602" y="162474"/>
                  </a:lnTo>
                  <a:lnTo>
                    <a:pt x="257967" y="153924"/>
                  </a:lnTo>
                  <a:lnTo>
                    <a:pt x="207289" y="153924"/>
                  </a:lnTo>
                  <a:lnTo>
                    <a:pt x="201358" y="152314"/>
                  </a:lnTo>
                  <a:lnTo>
                    <a:pt x="177014" y="121983"/>
                  </a:lnTo>
                  <a:lnTo>
                    <a:pt x="175615" y="107188"/>
                  </a:lnTo>
                  <a:lnTo>
                    <a:pt x="175965" y="99441"/>
                  </a:lnTo>
                  <a:lnTo>
                    <a:pt x="195427" y="65532"/>
                  </a:lnTo>
                  <a:lnTo>
                    <a:pt x="201358" y="62144"/>
                  </a:lnTo>
                  <a:lnTo>
                    <a:pt x="207289" y="60452"/>
                  </a:lnTo>
                  <a:lnTo>
                    <a:pt x="257799" y="60452"/>
                  </a:lnTo>
                  <a:lnTo>
                    <a:pt x="254355" y="57404"/>
                  </a:lnTo>
                  <a:lnTo>
                    <a:pt x="248602" y="51984"/>
                  </a:lnTo>
                  <a:lnTo>
                    <a:pt x="242087" y="48006"/>
                  </a:lnTo>
                  <a:lnTo>
                    <a:pt x="227685" y="42926"/>
                  </a:lnTo>
                  <a:lnTo>
                    <a:pt x="220497" y="41656"/>
                  </a:lnTo>
                  <a:close/>
                </a:path>
                <a:path w="668655" h="172719">
                  <a:moveTo>
                    <a:pt x="257799" y="60452"/>
                  </a:moveTo>
                  <a:lnTo>
                    <a:pt x="219303" y="60452"/>
                  </a:lnTo>
                  <a:lnTo>
                    <a:pt x="225234" y="62144"/>
                  </a:lnTo>
                  <a:lnTo>
                    <a:pt x="230987" y="65532"/>
                  </a:lnTo>
                  <a:lnTo>
                    <a:pt x="250451" y="99441"/>
                  </a:lnTo>
                  <a:lnTo>
                    <a:pt x="250799" y="107188"/>
                  </a:lnTo>
                  <a:lnTo>
                    <a:pt x="250451" y="114950"/>
                  </a:lnTo>
                  <a:lnTo>
                    <a:pt x="230987" y="149098"/>
                  </a:lnTo>
                  <a:lnTo>
                    <a:pt x="219303" y="153924"/>
                  </a:lnTo>
                  <a:lnTo>
                    <a:pt x="257967" y="153924"/>
                  </a:lnTo>
                  <a:lnTo>
                    <a:pt x="273326" y="115411"/>
                  </a:lnTo>
                  <a:lnTo>
                    <a:pt x="273659" y="107188"/>
                  </a:lnTo>
                  <a:lnTo>
                    <a:pt x="273326" y="98964"/>
                  </a:lnTo>
                  <a:lnTo>
                    <a:pt x="260286" y="62652"/>
                  </a:lnTo>
                  <a:lnTo>
                    <a:pt x="257799" y="60452"/>
                  </a:lnTo>
                  <a:close/>
                </a:path>
                <a:path w="668655" h="172719">
                  <a:moveTo>
                    <a:pt x="316776" y="43688"/>
                  </a:moveTo>
                  <a:lnTo>
                    <a:pt x="301028" y="43688"/>
                  </a:lnTo>
                  <a:lnTo>
                    <a:pt x="301028" y="169672"/>
                  </a:lnTo>
                  <a:lnTo>
                    <a:pt x="322364" y="169672"/>
                  </a:lnTo>
                  <a:lnTo>
                    <a:pt x="322364" y="101346"/>
                  </a:lnTo>
                  <a:lnTo>
                    <a:pt x="322920" y="91805"/>
                  </a:lnTo>
                  <a:lnTo>
                    <a:pt x="341581" y="62738"/>
                  </a:lnTo>
                  <a:lnTo>
                    <a:pt x="322364" y="62738"/>
                  </a:lnTo>
                  <a:lnTo>
                    <a:pt x="316776" y="43688"/>
                  </a:lnTo>
                  <a:close/>
                </a:path>
                <a:path w="668655" h="172719">
                  <a:moveTo>
                    <a:pt x="398048" y="59944"/>
                  </a:moveTo>
                  <a:lnTo>
                    <a:pt x="363766" y="59944"/>
                  </a:lnTo>
                  <a:lnTo>
                    <a:pt x="369785" y="61636"/>
                  </a:lnTo>
                  <a:lnTo>
                    <a:pt x="373672" y="65024"/>
                  </a:lnTo>
                  <a:lnTo>
                    <a:pt x="377736" y="68411"/>
                  </a:lnTo>
                  <a:lnTo>
                    <a:pt x="380364" y="72898"/>
                  </a:lnTo>
                  <a:lnTo>
                    <a:pt x="381546" y="78486"/>
                  </a:lnTo>
                  <a:lnTo>
                    <a:pt x="382739" y="83905"/>
                  </a:lnTo>
                  <a:lnTo>
                    <a:pt x="383324" y="89830"/>
                  </a:lnTo>
                  <a:lnTo>
                    <a:pt x="383324" y="169672"/>
                  </a:lnTo>
                  <a:lnTo>
                    <a:pt x="404660" y="169672"/>
                  </a:lnTo>
                  <a:lnTo>
                    <a:pt x="404655" y="89830"/>
                  </a:lnTo>
                  <a:lnTo>
                    <a:pt x="404073" y="79644"/>
                  </a:lnTo>
                  <a:lnTo>
                    <a:pt x="402313" y="70421"/>
                  </a:lnTo>
                  <a:lnTo>
                    <a:pt x="399377" y="62245"/>
                  </a:lnTo>
                  <a:lnTo>
                    <a:pt x="398048" y="59944"/>
                  </a:lnTo>
                  <a:close/>
                </a:path>
                <a:path w="668655" h="172719">
                  <a:moveTo>
                    <a:pt x="363004" y="41656"/>
                  </a:moveTo>
                  <a:lnTo>
                    <a:pt x="325920" y="56810"/>
                  </a:lnTo>
                  <a:lnTo>
                    <a:pt x="322364" y="62738"/>
                  </a:lnTo>
                  <a:lnTo>
                    <a:pt x="341581" y="62738"/>
                  </a:lnTo>
                  <a:lnTo>
                    <a:pt x="341798" y="62611"/>
                  </a:lnTo>
                  <a:lnTo>
                    <a:pt x="348306" y="60610"/>
                  </a:lnTo>
                  <a:lnTo>
                    <a:pt x="355638" y="59944"/>
                  </a:lnTo>
                  <a:lnTo>
                    <a:pt x="398048" y="59944"/>
                  </a:lnTo>
                  <a:lnTo>
                    <a:pt x="395262" y="55118"/>
                  </a:lnTo>
                  <a:lnTo>
                    <a:pt x="389723" y="49228"/>
                  </a:lnTo>
                  <a:lnTo>
                    <a:pt x="382500" y="45021"/>
                  </a:lnTo>
                  <a:lnTo>
                    <a:pt x="373593" y="42497"/>
                  </a:lnTo>
                  <a:lnTo>
                    <a:pt x="363004" y="41656"/>
                  </a:lnTo>
                  <a:close/>
                </a:path>
                <a:path w="668655" h="172719">
                  <a:moveTo>
                    <a:pt x="490054" y="41656"/>
                  </a:moveTo>
                  <a:lnTo>
                    <a:pt x="452302" y="54149"/>
                  </a:lnTo>
                  <a:lnTo>
                    <a:pt x="430871" y="88265"/>
                  </a:lnTo>
                  <a:lnTo>
                    <a:pt x="428840" y="106934"/>
                  </a:lnTo>
                  <a:lnTo>
                    <a:pt x="429284" y="115982"/>
                  </a:lnTo>
                  <a:lnTo>
                    <a:pt x="444903" y="153733"/>
                  </a:lnTo>
                  <a:lnTo>
                    <a:pt x="481037" y="172180"/>
                  </a:lnTo>
                  <a:lnTo>
                    <a:pt x="490562" y="172720"/>
                  </a:lnTo>
                  <a:lnTo>
                    <a:pt x="499133" y="172275"/>
                  </a:lnTo>
                  <a:lnTo>
                    <a:pt x="535730" y="153924"/>
                  </a:lnTo>
                  <a:lnTo>
                    <a:pt x="485482" y="153924"/>
                  </a:lnTo>
                  <a:lnTo>
                    <a:pt x="479971" y="152739"/>
                  </a:lnTo>
                  <a:lnTo>
                    <a:pt x="452315" y="119983"/>
                  </a:lnTo>
                  <a:lnTo>
                    <a:pt x="451700" y="112522"/>
                  </a:lnTo>
                  <a:lnTo>
                    <a:pt x="548728" y="112522"/>
                  </a:lnTo>
                  <a:lnTo>
                    <a:pt x="548948" y="105838"/>
                  </a:lnTo>
                  <a:lnTo>
                    <a:pt x="548597" y="99250"/>
                  </a:lnTo>
                  <a:lnTo>
                    <a:pt x="548066" y="95504"/>
                  </a:lnTo>
                  <a:lnTo>
                    <a:pt x="451954" y="95504"/>
                  </a:lnTo>
                  <a:lnTo>
                    <a:pt x="452628" y="87036"/>
                  </a:lnTo>
                  <a:lnTo>
                    <a:pt x="483781" y="59944"/>
                  </a:lnTo>
                  <a:lnTo>
                    <a:pt x="532502" y="59944"/>
                  </a:lnTo>
                  <a:lnTo>
                    <a:pt x="530351" y="56981"/>
                  </a:lnTo>
                  <a:lnTo>
                    <a:pt x="497322" y="42037"/>
                  </a:lnTo>
                  <a:lnTo>
                    <a:pt x="490054" y="41656"/>
                  </a:lnTo>
                  <a:close/>
                </a:path>
                <a:path w="668655" h="172719">
                  <a:moveTo>
                    <a:pt x="520026" y="141478"/>
                  </a:moveTo>
                  <a:lnTo>
                    <a:pt x="497674" y="153924"/>
                  </a:lnTo>
                  <a:lnTo>
                    <a:pt x="535730" y="153924"/>
                  </a:lnTo>
                  <a:lnTo>
                    <a:pt x="536847" y="152739"/>
                  </a:lnTo>
                  <a:lnTo>
                    <a:pt x="540600" y="147574"/>
                  </a:lnTo>
                  <a:lnTo>
                    <a:pt x="520026" y="141478"/>
                  </a:lnTo>
                  <a:close/>
                </a:path>
                <a:path w="668655" h="172719">
                  <a:moveTo>
                    <a:pt x="532502" y="59944"/>
                  </a:moveTo>
                  <a:lnTo>
                    <a:pt x="497497" y="59944"/>
                  </a:lnTo>
                  <a:lnTo>
                    <a:pt x="503847" y="61722"/>
                  </a:lnTo>
                  <a:lnTo>
                    <a:pt x="509104" y="65278"/>
                  </a:lnTo>
                  <a:lnTo>
                    <a:pt x="514515" y="68665"/>
                  </a:lnTo>
                  <a:lnTo>
                    <a:pt x="518668" y="73066"/>
                  </a:lnTo>
                  <a:lnTo>
                    <a:pt x="521550" y="78486"/>
                  </a:lnTo>
                  <a:lnTo>
                    <a:pt x="524598" y="83905"/>
                  </a:lnTo>
                  <a:lnTo>
                    <a:pt x="526122" y="89576"/>
                  </a:lnTo>
                  <a:lnTo>
                    <a:pt x="526122" y="95504"/>
                  </a:lnTo>
                  <a:lnTo>
                    <a:pt x="548066" y="95504"/>
                  </a:lnTo>
                  <a:lnTo>
                    <a:pt x="535266" y="63754"/>
                  </a:lnTo>
                  <a:lnTo>
                    <a:pt x="532502" y="59944"/>
                  </a:lnTo>
                  <a:close/>
                </a:path>
                <a:path w="668655" h="172719">
                  <a:moveTo>
                    <a:pt x="584555" y="133604"/>
                  </a:moveTo>
                  <a:lnTo>
                    <a:pt x="563981" y="141224"/>
                  </a:lnTo>
                  <a:lnTo>
                    <a:pt x="566864" y="148336"/>
                  </a:lnTo>
                  <a:lnTo>
                    <a:pt x="571004" y="154263"/>
                  </a:lnTo>
                  <a:lnTo>
                    <a:pt x="609536" y="172720"/>
                  </a:lnTo>
                  <a:lnTo>
                    <a:pt x="625614" y="172720"/>
                  </a:lnTo>
                  <a:lnTo>
                    <a:pt x="661425" y="154686"/>
                  </a:lnTo>
                  <a:lnTo>
                    <a:pt x="609866" y="154686"/>
                  </a:lnTo>
                  <a:lnTo>
                    <a:pt x="603186" y="153076"/>
                  </a:lnTo>
                  <a:lnTo>
                    <a:pt x="596747" y="149860"/>
                  </a:lnTo>
                  <a:lnTo>
                    <a:pt x="590486" y="146472"/>
                  </a:lnTo>
                  <a:lnTo>
                    <a:pt x="586422" y="141055"/>
                  </a:lnTo>
                  <a:lnTo>
                    <a:pt x="584555" y="133604"/>
                  </a:lnTo>
                  <a:close/>
                </a:path>
                <a:path w="668655" h="172719">
                  <a:moveTo>
                    <a:pt x="615035" y="41402"/>
                  </a:moveTo>
                  <a:lnTo>
                    <a:pt x="606907" y="41402"/>
                  </a:lnTo>
                  <a:lnTo>
                    <a:pt x="599122" y="42757"/>
                  </a:lnTo>
                  <a:lnTo>
                    <a:pt x="584390" y="48174"/>
                  </a:lnTo>
                  <a:lnTo>
                    <a:pt x="578370" y="52155"/>
                  </a:lnTo>
                  <a:lnTo>
                    <a:pt x="573633" y="57404"/>
                  </a:lnTo>
                  <a:lnTo>
                    <a:pt x="568896" y="62484"/>
                  </a:lnTo>
                  <a:lnTo>
                    <a:pt x="566521" y="68834"/>
                  </a:lnTo>
                  <a:lnTo>
                    <a:pt x="566521" y="84074"/>
                  </a:lnTo>
                  <a:lnTo>
                    <a:pt x="594969" y="109642"/>
                  </a:lnTo>
                  <a:lnTo>
                    <a:pt x="626211" y="116078"/>
                  </a:lnTo>
                  <a:lnTo>
                    <a:pt x="632726" y="118278"/>
                  </a:lnTo>
                  <a:lnTo>
                    <a:pt x="638149" y="121158"/>
                  </a:lnTo>
                  <a:lnTo>
                    <a:pt x="643737" y="124037"/>
                  </a:lnTo>
                  <a:lnTo>
                    <a:pt x="646531" y="128946"/>
                  </a:lnTo>
                  <a:lnTo>
                    <a:pt x="646531" y="139614"/>
                  </a:lnTo>
                  <a:lnTo>
                    <a:pt x="645096" y="142916"/>
                  </a:lnTo>
                  <a:lnTo>
                    <a:pt x="639330" y="148675"/>
                  </a:lnTo>
                  <a:lnTo>
                    <a:pt x="635609" y="150876"/>
                  </a:lnTo>
                  <a:lnTo>
                    <a:pt x="631037" y="152400"/>
                  </a:lnTo>
                  <a:lnTo>
                    <a:pt x="626630" y="153924"/>
                  </a:lnTo>
                  <a:lnTo>
                    <a:pt x="621893" y="154686"/>
                  </a:lnTo>
                  <a:lnTo>
                    <a:pt x="661425" y="154686"/>
                  </a:lnTo>
                  <a:lnTo>
                    <a:pt x="665670" y="149860"/>
                  </a:lnTo>
                  <a:lnTo>
                    <a:pt x="668121" y="143087"/>
                  </a:lnTo>
                  <a:lnTo>
                    <a:pt x="668121" y="126152"/>
                  </a:lnTo>
                  <a:lnTo>
                    <a:pt x="666178" y="119211"/>
                  </a:lnTo>
                  <a:lnTo>
                    <a:pt x="662279" y="114300"/>
                  </a:lnTo>
                  <a:lnTo>
                    <a:pt x="658380" y="109220"/>
                  </a:lnTo>
                  <a:lnTo>
                    <a:pt x="653389" y="105410"/>
                  </a:lnTo>
                  <a:lnTo>
                    <a:pt x="641197" y="100330"/>
                  </a:lnTo>
                  <a:lnTo>
                    <a:pt x="634758" y="98383"/>
                  </a:lnTo>
                  <a:lnTo>
                    <a:pt x="604875" y="92370"/>
                  </a:lnTo>
                  <a:lnTo>
                    <a:pt x="599287" y="90509"/>
                  </a:lnTo>
                  <a:lnTo>
                    <a:pt x="594715" y="88138"/>
                  </a:lnTo>
                  <a:lnTo>
                    <a:pt x="590308" y="85598"/>
                  </a:lnTo>
                  <a:lnTo>
                    <a:pt x="588111" y="81619"/>
                  </a:lnTo>
                  <a:lnTo>
                    <a:pt x="588111" y="70780"/>
                  </a:lnTo>
                  <a:lnTo>
                    <a:pt x="590740" y="66633"/>
                  </a:lnTo>
                  <a:lnTo>
                    <a:pt x="601230" y="60874"/>
                  </a:lnTo>
                  <a:lnTo>
                    <a:pt x="607072" y="59436"/>
                  </a:lnTo>
                  <a:lnTo>
                    <a:pt x="657812" y="59436"/>
                  </a:lnTo>
                  <a:lnTo>
                    <a:pt x="654726" y="55626"/>
                  </a:lnTo>
                  <a:lnTo>
                    <a:pt x="622419" y="41798"/>
                  </a:lnTo>
                  <a:lnTo>
                    <a:pt x="615035" y="41402"/>
                  </a:lnTo>
                  <a:close/>
                </a:path>
                <a:path w="668655" h="172719">
                  <a:moveTo>
                    <a:pt x="657812" y="59436"/>
                  </a:moveTo>
                  <a:lnTo>
                    <a:pt x="619442" y="59436"/>
                  </a:lnTo>
                  <a:lnTo>
                    <a:pt x="625106" y="60706"/>
                  </a:lnTo>
                  <a:lnTo>
                    <a:pt x="630529" y="63246"/>
                  </a:lnTo>
                  <a:lnTo>
                    <a:pt x="636117" y="65617"/>
                  </a:lnTo>
                  <a:lnTo>
                    <a:pt x="640016" y="69342"/>
                  </a:lnTo>
                  <a:lnTo>
                    <a:pt x="642213" y="74422"/>
                  </a:lnTo>
                  <a:lnTo>
                    <a:pt x="662279" y="67056"/>
                  </a:lnTo>
                  <a:lnTo>
                    <a:pt x="658978" y="60874"/>
                  </a:lnTo>
                  <a:lnTo>
                    <a:pt x="657812" y="59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372" y="859156"/>
              <a:ext cx="175865" cy="173981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637000" y="9931400"/>
            <a:ext cx="990600" cy="101600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86800" y="0"/>
            <a:ext cx="914400" cy="838200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7948659" y="253227"/>
            <a:ext cx="154940" cy="255904"/>
          </a:xfrm>
          <a:custGeom>
            <a:avLst/>
            <a:gdLst/>
            <a:ahLst/>
            <a:cxnLst/>
            <a:rect l="l" t="t" r="r" b="b"/>
            <a:pathLst>
              <a:path w="154940" h="255904">
                <a:moveTo>
                  <a:pt x="26940" y="127770"/>
                </a:moveTo>
                <a:lnTo>
                  <a:pt x="13470" y="141241"/>
                </a:lnTo>
                <a:lnTo>
                  <a:pt x="127770" y="255541"/>
                </a:lnTo>
                <a:lnTo>
                  <a:pt x="154711" y="228600"/>
                </a:lnTo>
                <a:lnTo>
                  <a:pt x="67352" y="141241"/>
                </a:lnTo>
                <a:lnTo>
                  <a:pt x="40411" y="141241"/>
                </a:lnTo>
                <a:lnTo>
                  <a:pt x="26940" y="127770"/>
                </a:lnTo>
                <a:close/>
              </a:path>
              <a:path w="154940" h="255904">
                <a:moveTo>
                  <a:pt x="13470" y="114299"/>
                </a:moveTo>
                <a:lnTo>
                  <a:pt x="0" y="127770"/>
                </a:lnTo>
                <a:lnTo>
                  <a:pt x="13470" y="141241"/>
                </a:lnTo>
                <a:lnTo>
                  <a:pt x="26940" y="127770"/>
                </a:lnTo>
                <a:lnTo>
                  <a:pt x="13470" y="114299"/>
                </a:lnTo>
                <a:close/>
              </a:path>
              <a:path w="154940" h="255904">
                <a:moveTo>
                  <a:pt x="40411" y="114299"/>
                </a:moveTo>
                <a:lnTo>
                  <a:pt x="26940" y="127770"/>
                </a:lnTo>
                <a:lnTo>
                  <a:pt x="40411" y="141241"/>
                </a:lnTo>
                <a:lnTo>
                  <a:pt x="53881" y="127770"/>
                </a:lnTo>
                <a:lnTo>
                  <a:pt x="40411" y="114299"/>
                </a:lnTo>
                <a:close/>
              </a:path>
              <a:path w="154940" h="255904">
                <a:moveTo>
                  <a:pt x="53882" y="127770"/>
                </a:moveTo>
                <a:lnTo>
                  <a:pt x="40411" y="141241"/>
                </a:lnTo>
                <a:lnTo>
                  <a:pt x="67352" y="141241"/>
                </a:lnTo>
                <a:lnTo>
                  <a:pt x="53882" y="127770"/>
                </a:lnTo>
                <a:close/>
              </a:path>
              <a:path w="154940" h="255904">
                <a:moveTo>
                  <a:pt x="67353" y="114299"/>
                </a:moveTo>
                <a:lnTo>
                  <a:pt x="40411" y="114299"/>
                </a:lnTo>
                <a:lnTo>
                  <a:pt x="53882" y="127770"/>
                </a:lnTo>
                <a:lnTo>
                  <a:pt x="67353" y="114299"/>
                </a:lnTo>
                <a:close/>
              </a:path>
              <a:path w="154940" h="255904">
                <a:moveTo>
                  <a:pt x="127770" y="0"/>
                </a:moveTo>
                <a:lnTo>
                  <a:pt x="13470" y="114299"/>
                </a:lnTo>
                <a:lnTo>
                  <a:pt x="26940" y="127770"/>
                </a:lnTo>
                <a:lnTo>
                  <a:pt x="40411" y="114299"/>
                </a:lnTo>
                <a:lnTo>
                  <a:pt x="67353" y="114299"/>
                </a:lnTo>
                <a:lnTo>
                  <a:pt x="154711" y="26941"/>
                </a:lnTo>
                <a:lnTo>
                  <a:pt x="1277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0184918" y="202146"/>
            <a:ext cx="193675" cy="320040"/>
          </a:xfrm>
          <a:custGeom>
            <a:avLst/>
            <a:gdLst/>
            <a:ahLst/>
            <a:cxnLst/>
            <a:rect l="l" t="t" r="r" b="b"/>
            <a:pathLst>
              <a:path w="193675" h="320040">
                <a:moveTo>
                  <a:pt x="138048" y="159803"/>
                </a:moveTo>
                <a:lnTo>
                  <a:pt x="152400" y="146049"/>
                </a:lnTo>
                <a:lnTo>
                  <a:pt x="178762" y="146049"/>
                </a:lnTo>
                <a:lnTo>
                  <a:pt x="26362" y="0"/>
                </a:lnTo>
                <a:lnTo>
                  <a:pt x="0" y="27507"/>
                </a:lnTo>
                <a:lnTo>
                  <a:pt x="123696" y="146049"/>
                </a:lnTo>
                <a:lnTo>
                  <a:pt x="152400" y="146049"/>
                </a:lnTo>
                <a:lnTo>
                  <a:pt x="165581" y="159803"/>
                </a:lnTo>
                <a:lnTo>
                  <a:pt x="138048" y="159803"/>
                </a:lnTo>
                <a:close/>
              </a:path>
              <a:path w="193675" h="320040">
                <a:moveTo>
                  <a:pt x="178762" y="173557"/>
                </a:moveTo>
                <a:lnTo>
                  <a:pt x="193114" y="159803"/>
                </a:lnTo>
                <a:lnTo>
                  <a:pt x="178762" y="146049"/>
                </a:lnTo>
                <a:lnTo>
                  <a:pt x="165581" y="159803"/>
                </a:lnTo>
                <a:lnTo>
                  <a:pt x="178762" y="173557"/>
                </a:lnTo>
                <a:close/>
              </a:path>
              <a:path w="193675" h="320040">
                <a:moveTo>
                  <a:pt x="152400" y="173557"/>
                </a:moveTo>
                <a:lnTo>
                  <a:pt x="165581" y="159803"/>
                </a:lnTo>
                <a:lnTo>
                  <a:pt x="152400" y="146049"/>
                </a:lnTo>
                <a:lnTo>
                  <a:pt x="138048" y="159803"/>
                </a:lnTo>
                <a:lnTo>
                  <a:pt x="152400" y="173557"/>
                </a:lnTo>
                <a:close/>
              </a:path>
              <a:path w="193675" h="320040">
                <a:moveTo>
                  <a:pt x="26362" y="319607"/>
                </a:moveTo>
                <a:lnTo>
                  <a:pt x="178762" y="173557"/>
                </a:lnTo>
                <a:lnTo>
                  <a:pt x="165581" y="159803"/>
                </a:lnTo>
                <a:lnTo>
                  <a:pt x="152400" y="173557"/>
                </a:lnTo>
                <a:lnTo>
                  <a:pt x="123696" y="173557"/>
                </a:lnTo>
                <a:lnTo>
                  <a:pt x="0" y="292099"/>
                </a:lnTo>
                <a:lnTo>
                  <a:pt x="26362" y="319607"/>
                </a:lnTo>
                <a:close/>
              </a:path>
              <a:path w="193675" h="320040">
                <a:moveTo>
                  <a:pt x="123696" y="173557"/>
                </a:moveTo>
                <a:lnTo>
                  <a:pt x="152400" y="173557"/>
                </a:lnTo>
                <a:lnTo>
                  <a:pt x="138048" y="159803"/>
                </a:lnTo>
                <a:lnTo>
                  <a:pt x="123696" y="1735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4940300" y="2768600"/>
            <a:ext cx="1498600" cy="1511300"/>
          </a:xfrm>
          <a:custGeom>
            <a:avLst/>
            <a:gdLst/>
            <a:ahLst/>
            <a:cxnLst/>
            <a:rect l="l" t="t" r="r" b="b"/>
            <a:pathLst>
              <a:path w="1498600" h="1511300">
                <a:moveTo>
                  <a:pt x="1498600" y="0"/>
                </a:moveTo>
                <a:lnTo>
                  <a:pt x="0" y="0"/>
                </a:lnTo>
                <a:lnTo>
                  <a:pt x="0" y="1511300"/>
                </a:lnTo>
                <a:lnTo>
                  <a:pt x="1498600" y="1511300"/>
                </a:lnTo>
                <a:lnTo>
                  <a:pt x="1498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7912100" y="5080000"/>
            <a:ext cx="3340100" cy="952500"/>
          </a:xfrm>
          <a:custGeom>
            <a:avLst/>
            <a:gdLst/>
            <a:ahLst/>
            <a:cxnLst/>
            <a:rect l="l" t="t" r="r" b="b"/>
            <a:pathLst>
              <a:path w="3340100" h="952500">
                <a:moveTo>
                  <a:pt x="3340100" y="0"/>
                </a:moveTo>
                <a:lnTo>
                  <a:pt x="0" y="0"/>
                </a:lnTo>
                <a:lnTo>
                  <a:pt x="0" y="952500"/>
                </a:lnTo>
                <a:lnTo>
                  <a:pt x="3340100" y="952500"/>
                </a:lnTo>
                <a:lnTo>
                  <a:pt x="3340100" y="0"/>
                </a:lnTo>
                <a:close/>
              </a:path>
            </a:pathLst>
          </a:custGeom>
          <a:solidFill>
            <a:srgbClr val="D9D9D9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203200" y="5067300"/>
            <a:ext cx="2895600" cy="317500"/>
          </a:xfrm>
          <a:custGeom>
            <a:avLst/>
            <a:gdLst/>
            <a:ahLst/>
            <a:cxnLst/>
            <a:rect l="l" t="t" r="r" b="b"/>
            <a:pathLst>
              <a:path w="2895600" h="317500">
                <a:moveTo>
                  <a:pt x="2857500" y="0"/>
                </a:moveTo>
                <a:lnTo>
                  <a:pt x="38100" y="0"/>
                </a:lnTo>
                <a:lnTo>
                  <a:pt x="23269" y="2994"/>
                </a:lnTo>
                <a:lnTo>
                  <a:pt x="11159" y="11159"/>
                </a:lnTo>
                <a:lnTo>
                  <a:pt x="2994" y="23269"/>
                </a:lnTo>
                <a:lnTo>
                  <a:pt x="0" y="38100"/>
                </a:lnTo>
                <a:lnTo>
                  <a:pt x="0" y="279400"/>
                </a:lnTo>
                <a:lnTo>
                  <a:pt x="2994" y="294230"/>
                </a:lnTo>
                <a:lnTo>
                  <a:pt x="11159" y="306340"/>
                </a:lnTo>
                <a:lnTo>
                  <a:pt x="23269" y="314505"/>
                </a:lnTo>
                <a:lnTo>
                  <a:pt x="38100" y="317500"/>
                </a:lnTo>
                <a:lnTo>
                  <a:pt x="2857500" y="317500"/>
                </a:lnTo>
                <a:lnTo>
                  <a:pt x="2872331" y="314505"/>
                </a:lnTo>
                <a:lnTo>
                  <a:pt x="2884441" y="306340"/>
                </a:lnTo>
                <a:lnTo>
                  <a:pt x="2892606" y="294230"/>
                </a:lnTo>
                <a:lnTo>
                  <a:pt x="2895600" y="279400"/>
                </a:lnTo>
                <a:lnTo>
                  <a:pt x="2895600" y="38100"/>
                </a:lnTo>
                <a:lnTo>
                  <a:pt x="2892606" y="23269"/>
                </a:lnTo>
                <a:lnTo>
                  <a:pt x="2884441" y="11159"/>
                </a:lnTo>
                <a:lnTo>
                  <a:pt x="2872331" y="2994"/>
                </a:lnTo>
                <a:lnTo>
                  <a:pt x="285750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0" y="2882900"/>
            <a:ext cx="3124200" cy="25400"/>
          </a:xfrm>
          <a:custGeom>
            <a:avLst/>
            <a:gdLst/>
            <a:ahLst/>
            <a:cxnLst/>
            <a:rect l="l" t="t" r="r" b="b"/>
            <a:pathLst>
              <a:path w="3124200" h="25400">
                <a:moveTo>
                  <a:pt x="3124200" y="0"/>
                </a:moveTo>
                <a:lnTo>
                  <a:pt x="0" y="0"/>
                </a:lnTo>
                <a:lnTo>
                  <a:pt x="0" y="25400"/>
                </a:lnTo>
                <a:lnTo>
                  <a:pt x="3124200" y="25400"/>
                </a:lnTo>
                <a:lnTo>
                  <a:pt x="3124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2700" y="3365500"/>
            <a:ext cx="3086100" cy="25400"/>
          </a:xfrm>
          <a:custGeom>
            <a:avLst/>
            <a:gdLst/>
            <a:ahLst/>
            <a:cxnLst/>
            <a:rect l="l" t="t" r="r" b="b"/>
            <a:pathLst>
              <a:path w="3086100" h="25400">
                <a:moveTo>
                  <a:pt x="3086100" y="0"/>
                </a:moveTo>
                <a:lnTo>
                  <a:pt x="0" y="0"/>
                </a:lnTo>
                <a:lnTo>
                  <a:pt x="0" y="25400"/>
                </a:lnTo>
                <a:lnTo>
                  <a:pt x="3086100" y="25400"/>
                </a:lnTo>
                <a:lnTo>
                  <a:pt x="3086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6282" y="3638150"/>
            <a:ext cx="925414" cy="187721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53503" y="4089399"/>
            <a:ext cx="935927" cy="195758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7352" y="5130796"/>
            <a:ext cx="1751309" cy="154384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7352" y="5670150"/>
            <a:ext cx="1721744" cy="188813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3206" y="6190849"/>
            <a:ext cx="1625301" cy="189805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49435" y="6686150"/>
            <a:ext cx="720924" cy="188813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2197100" y="3594100"/>
            <a:ext cx="444500" cy="241300"/>
          </a:xfrm>
          <a:custGeom>
            <a:avLst/>
            <a:gdLst/>
            <a:ahLst/>
            <a:cxnLst/>
            <a:rect l="l" t="t" r="r" b="b"/>
            <a:pathLst>
              <a:path w="444500" h="241300">
                <a:moveTo>
                  <a:pt x="4388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38814" y="241300"/>
                </a:lnTo>
                <a:lnTo>
                  <a:pt x="444500" y="235614"/>
                </a:lnTo>
                <a:lnTo>
                  <a:pt x="444500" y="5685"/>
                </a:lnTo>
                <a:lnTo>
                  <a:pt x="438814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5435600" y="3759200"/>
            <a:ext cx="406400" cy="241300"/>
          </a:xfrm>
          <a:custGeom>
            <a:avLst/>
            <a:gdLst/>
            <a:ahLst/>
            <a:cxnLst/>
            <a:rect l="l" t="t" r="r" b="b"/>
            <a:pathLst>
              <a:path w="406400" h="2413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00714" y="241300"/>
                </a:lnTo>
                <a:lnTo>
                  <a:pt x="406400" y="235614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</a:pathLst>
          </a:custGeom>
          <a:solidFill>
            <a:srgbClr val="646464">
              <a:alpha val="6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2197100" y="4076700"/>
            <a:ext cx="444500" cy="241300"/>
          </a:xfrm>
          <a:custGeom>
            <a:avLst/>
            <a:gdLst/>
            <a:ahLst/>
            <a:cxnLst/>
            <a:rect l="l" t="t" r="r" b="b"/>
            <a:pathLst>
              <a:path w="444500" h="241300">
                <a:moveTo>
                  <a:pt x="4388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38814" y="241300"/>
                </a:lnTo>
                <a:lnTo>
                  <a:pt x="444500" y="235614"/>
                </a:lnTo>
                <a:lnTo>
                  <a:pt x="444500" y="5685"/>
                </a:lnTo>
                <a:lnTo>
                  <a:pt x="438814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5854700" y="5765800"/>
            <a:ext cx="406400" cy="241300"/>
          </a:xfrm>
          <a:custGeom>
            <a:avLst/>
            <a:gdLst/>
            <a:ahLst/>
            <a:cxnLst/>
            <a:rect l="l" t="t" r="r" b="b"/>
            <a:pathLst>
              <a:path w="406400" h="2413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00714" y="241300"/>
                </a:lnTo>
                <a:lnTo>
                  <a:pt x="406400" y="235614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</a:pathLst>
          </a:custGeom>
          <a:solidFill>
            <a:srgbClr val="646464">
              <a:alpha val="6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2197100" y="4572000"/>
            <a:ext cx="444500" cy="241300"/>
          </a:xfrm>
          <a:custGeom>
            <a:avLst/>
            <a:gdLst/>
            <a:ahLst/>
            <a:cxnLst/>
            <a:rect l="l" t="t" r="r" b="b"/>
            <a:pathLst>
              <a:path w="444500" h="241300">
                <a:moveTo>
                  <a:pt x="4388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38814" y="241300"/>
                </a:lnTo>
                <a:lnTo>
                  <a:pt x="444500" y="235614"/>
                </a:lnTo>
                <a:lnTo>
                  <a:pt x="444500" y="5685"/>
                </a:lnTo>
                <a:lnTo>
                  <a:pt x="438814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8686800" y="3606800"/>
            <a:ext cx="406400" cy="241300"/>
          </a:xfrm>
          <a:custGeom>
            <a:avLst/>
            <a:gdLst/>
            <a:ahLst/>
            <a:cxnLst/>
            <a:rect l="l" t="t" r="r" b="b"/>
            <a:pathLst>
              <a:path w="406400" h="2413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00714" y="241300"/>
                </a:lnTo>
                <a:lnTo>
                  <a:pt x="406400" y="235614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</a:pathLst>
          </a:custGeom>
          <a:solidFill>
            <a:srgbClr val="646464">
              <a:alpha val="6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2197100" y="5105400"/>
            <a:ext cx="457200" cy="241300"/>
          </a:xfrm>
          <a:custGeom>
            <a:avLst/>
            <a:gdLst/>
            <a:ahLst/>
            <a:cxnLst/>
            <a:rect l="l" t="t" r="r" b="b"/>
            <a:pathLst>
              <a:path w="457200" h="241300">
                <a:moveTo>
                  <a:pt x="4515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51514" y="241300"/>
                </a:lnTo>
                <a:lnTo>
                  <a:pt x="457200" y="235614"/>
                </a:lnTo>
                <a:lnTo>
                  <a:pt x="457200" y="5685"/>
                </a:lnTo>
                <a:lnTo>
                  <a:pt x="451514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9321800" y="5651500"/>
            <a:ext cx="406400" cy="241300"/>
          </a:xfrm>
          <a:custGeom>
            <a:avLst/>
            <a:gdLst/>
            <a:ahLst/>
            <a:cxnLst/>
            <a:rect l="l" t="t" r="r" b="b"/>
            <a:pathLst>
              <a:path w="406400" h="2413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00714" y="241300"/>
                </a:lnTo>
                <a:lnTo>
                  <a:pt x="406400" y="235614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</a:pathLst>
          </a:custGeom>
          <a:solidFill>
            <a:srgbClr val="646464">
              <a:alpha val="6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2197100" y="5613400"/>
            <a:ext cx="457200" cy="241300"/>
          </a:xfrm>
          <a:custGeom>
            <a:avLst/>
            <a:gdLst/>
            <a:ahLst/>
            <a:cxnLst/>
            <a:rect l="l" t="t" r="r" b="b"/>
            <a:pathLst>
              <a:path w="457200" h="241300">
                <a:moveTo>
                  <a:pt x="4515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51514" y="241300"/>
                </a:lnTo>
                <a:lnTo>
                  <a:pt x="457200" y="235614"/>
                </a:lnTo>
                <a:lnTo>
                  <a:pt x="457200" y="5685"/>
                </a:lnTo>
                <a:lnTo>
                  <a:pt x="451514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12166600" y="4889500"/>
            <a:ext cx="406400" cy="241300"/>
          </a:xfrm>
          <a:custGeom>
            <a:avLst/>
            <a:gdLst/>
            <a:ahLst/>
            <a:cxnLst/>
            <a:rect l="l" t="t" r="r" b="b"/>
            <a:pathLst>
              <a:path w="406400" h="2413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00714" y="241300"/>
                </a:lnTo>
                <a:lnTo>
                  <a:pt x="406400" y="235614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</a:pathLst>
          </a:custGeom>
          <a:solidFill>
            <a:srgbClr val="646464">
              <a:alpha val="6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2197100" y="6146800"/>
            <a:ext cx="444500" cy="241300"/>
          </a:xfrm>
          <a:custGeom>
            <a:avLst/>
            <a:gdLst/>
            <a:ahLst/>
            <a:cxnLst/>
            <a:rect l="l" t="t" r="r" b="b"/>
            <a:pathLst>
              <a:path w="444500" h="241300">
                <a:moveTo>
                  <a:pt x="4388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38814" y="241300"/>
                </a:lnTo>
                <a:lnTo>
                  <a:pt x="444500" y="235614"/>
                </a:lnTo>
                <a:lnTo>
                  <a:pt x="444500" y="5685"/>
                </a:lnTo>
                <a:lnTo>
                  <a:pt x="438814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14414500" y="3505200"/>
            <a:ext cx="406400" cy="241300"/>
          </a:xfrm>
          <a:custGeom>
            <a:avLst/>
            <a:gdLst/>
            <a:ahLst/>
            <a:cxnLst/>
            <a:rect l="l" t="t" r="r" b="b"/>
            <a:pathLst>
              <a:path w="406400" h="2413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00714" y="241300"/>
                </a:lnTo>
                <a:lnTo>
                  <a:pt x="406400" y="235614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</a:pathLst>
          </a:custGeom>
          <a:solidFill>
            <a:srgbClr val="646464">
              <a:alpha val="6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2197100" y="6667500"/>
            <a:ext cx="444500" cy="241300"/>
          </a:xfrm>
          <a:custGeom>
            <a:avLst/>
            <a:gdLst/>
            <a:ahLst/>
            <a:cxnLst/>
            <a:rect l="l" t="t" r="r" b="b"/>
            <a:pathLst>
              <a:path w="444500" h="241300">
                <a:moveTo>
                  <a:pt x="4388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38814" y="241300"/>
                </a:lnTo>
                <a:lnTo>
                  <a:pt x="444500" y="235614"/>
                </a:lnTo>
                <a:lnTo>
                  <a:pt x="444500" y="5685"/>
                </a:lnTo>
                <a:lnTo>
                  <a:pt x="438814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14363700" y="5829300"/>
            <a:ext cx="406400" cy="241300"/>
          </a:xfrm>
          <a:custGeom>
            <a:avLst/>
            <a:gdLst/>
            <a:ahLst/>
            <a:cxnLst/>
            <a:rect l="l" t="t" r="r" b="b"/>
            <a:pathLst>
              <a:path w="406400" h="2413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00714" y="241300"/>
                </a:lnTo>
                <a:lnTo>
                  <a:pt x="406400" y="235614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</a:pathLst>
          </a:custGeom>
          <a:solidFill>
            <a:srgbClr val="646464">
              <a:alpha val="6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2284710" y="6711557"/>
            <a:ext cx="258445" cy="175895"/>
          </a:xfrm>
          <a:custGeom>
            <a:avLst/>
            <a:gdLst/>
            <a:ahLst/>
            <a:cxnLst/>
            <a:rect l="l" t="t" r="r" b="b"/>
            <a:pathLst>
              <a:path w="258444" h="175895">
                <a:moveTo>
                  <a:pt x="51163" y="0"/>
                </a:moveTo>
                <a:lnTo>
                  <a:pt x="38596" y="0"/>
                </a:lnTo>
                <a:lnTo>
                  <a:pt x="32312" y="1058"/>
                </a:lnTo>
                <a:lnTo>
                  <a:pt x="21133" y="5291"/>
                </a:lnTo>
                <a:lnTo>
                  <a:pt x="16371" y="8797"/>
                </a:lnTo>
                <a:lnTo>
                  <a:pt x="12402" y="13692"/>
                </a:lnTo>
                <a:lnTo>
                  <a:pt x="8433" y="18520"/>
                </a:lnTo>
                <a:lnTo>
                  <a:pt x="0" y="62706"/>
                </a:lnTo>
                <a:lnTo>
                  <a:pt x="0" y="94191"/>
                </a:lnTo>
                <a:lnTo>
                  <a:pt x="10781" y="132556"/>
                </a:lnTo>
                <a:lnTo>
                  <a:pt x="40183" y="148431"/>
                </a:lnTo>
                <a:lnTo>
                  <a:pt x="52751" y="148431"/>
                </a:lnTo>
                <a:lnTo>
                  <a:pt x="59035" y="147339"/>
                </a:lnTo>
                <a:lnTo>
                  <a:pt x="70213" y="142908"/>
                </a:lnTo>
                <a:lnTo>
                  <a:pt x="75009" y="139303"/>
                </a:lnTo>
                <a:lnTo>
                  <a:pt x="79771" y="133349"/>
                </a:lnTo>
                <a:lnTo>
                  <a:pt x="42234" y="133349"/>
                </a:lnTo>
                <a:lnTo>
                  <a:pt x="39025" y="132820"/>
                </a:lnTo>
                <a:lnTo>
                  <a:pt x="18818" y="99913"/>
                </a:lnTo>
                <a:lnTo>
                  <a:pt x="18454" y="51494"/>
                </a:lnTo>
                <a:lnTo>
                  <a:pt x="19050" y="44582"/>
                </a:lnTo>
                <a:lnTo>
                  <a:pt x="33932" y="17462"/>
                </a:lnTo>
                <a:lnTo>
                  <a:pt x="37306" y="15808"/>
                </a:lnTo>
                <a:lnTo>
                  <a:pt x="41175" y="14982"/>
                </a:lnTo>
                <a:lnTo>
                  <a:pt x="80272" y="14982"/>
                </a:lnTo>
                <a:lnTo>
                  <a:pt x="77423" y="11443"/>
                </a:lnTo>
                <a:lnTo>
                  <a:pt x="73719" y="8532"/>
                </a:lnTo>
                <a:lnTo>
                  <a:pt x="70015" y="5556"/>
                </a:lnTo>
                <a:lnTo>
                  <a:pt x="65781" y="3406"/>
                </a:lnTo>
                <a:lnTo>
                  <a:pt x="61019" y="2083"/>
                </a:lnTo>
                <a:lnTo>
                  <a:pt x="56323" y="694"/>
                </a:lnTo>
                <a:lnTo>
                  <a:pt x="51163" y="0"/>
                </a:lnTo>
                <a:close/>
              </a:path>
              <a:path w="258444" h="175895">
                <a:moveTo>
                  <a:pt x="80272" y="14982"/>
                </a:moveTo>
                <a:lnTo>
                  <a:pt x="49113" y="14982"/>
                </a:lnTo>
                <a:lnTo>
                  <a:pt x="52321" y="15511"/>
                </a:lnTo>
                <a:lnTo>
                  <a:pt x="55165" y="16569"/>
                </a:lnTo>
                <a:lnTo>
                  <a:pt x="58075" y="17561"/>
                </a:lnTo>
                <a:lnTo>
                  <a:pt x="60622" y="19149"/>
                </a:lnTo>
                <a:lnTo>
                  <a:pt x="62805" y="21332"/>
                </a:lnTo>
                <a:lnTo>
                  <a:pt x="65054" y="23514"/>
                </a:lnTo>
                <a:lnTo>
                  <a:pt x="66906" y="26359"/>
                </a:lnTo>
                <a:lnTo>
                  <a:pt x="69816" y="33370"/>
                </a:lnTo>
                <a:lnTo>
                  <a:pt x="70908" y="37603"/>
                </a:lnTo>
                <a:lnTo>
                  <a:pt x="71635" y="42564"/>
                </a:lnTo>
                <a:lnTo>
                  <a:pt x="72429" y="47459"/>
                </a:lnTo>
                <a:lnTo>
                  <a:pt x="72711" y="51494"/>
                </a:lnTo>
                <a:lnTo>
                  <a:pt x="72826" y="95779"/>
                </a:lnTo>
                <a:lnTo>
                  <a:pt x="72264" y="102724"/>
                </a:lnTo>
                <a:lnTo>
                  <a:pt x="50237" y="133349"/>
                </a:lnTo>
                <a:lnTo>
                  <a:pt x="79771" y="133349"/>
                </a:lnTo>
                <a:lnTo>
                  <a:pt x="91082" y="93265"/>
                </a:lnTo>
                <a:lnTo>
                  <a:pt x="91272" y="53148"/>
                </a:lnTo>
                <a:lnTo>
                  <a:pt x="90586" y="45012"/>
                </a:lnTo>
                <a:lnTo>
                  <a:pt x="87808" y="30989"/>
                </a:lnTo>
                <a:lnTo>
                  <a:pt x="85802" y="25102"/>
                </a:lnTo>
                <a:lnTo>
                  <a:pt x="83145" y="20240"/>
                </a:lnTo>
                <a:lnTo>
                  <a:pt x="80565" y="15345"/>
                </a:lnTo>
                <a:lnTo>
                  <a:pt x="80272" y="14982"/>
                </a:lnTo>
                <a:close/>
              </a:path>
              <a:path w="258444" h="175895">
                <a:moveTo>
                  <a:pt x="139898" y="124618"/>
                </a:moveTo>
                <a:lnTo>
                  <a:pt x="121939" y="124618"/>
                </a:lnTo>
                <a:lnTo>
                  <a:pt x="121939" y="143271"/>
                </a:lnTo>
                <a:lnTo>
                  <a:pt x="121543" y="146645"/>
                </a:lnTo>
                <a:lnTo>
                  <a:pt x="120748" y="149820"/>
                </a:lnTo>
                <a:lnTo>
                  <a:pt x="120022" y="153061"/>
                </a:lnTo>
                <a:lnTo>
                  <a:pt x="118929" y="156170"/>
                </a:lnTo>
                <a:lnTo>
                  <a:pt x="117474" y="159146"/>
                </a:lnTo>
                <a:lnTo>
                  <a:pt x="116020" y="162189"/>
                </a:lnTo>
                <a:lnTo>
                  <a:pt x="114209" y="165199"/>
                </a:lnTo>
                <a:lnTo>
                  <a:pt x="112117" y="168076"/>
                </a:lnTo>
                <a:lnTo>
                  <a:pt x="122535" y="175319"/>
                </a:lnTo>
                <a:lnTo>
                  <a:pt x="128025" y="170821"/>
                </a:lnTo>
                <a:lnTo>
                  <a:pt x="132306" y="165166"/>
                </a:lnTo>
                <a:lnTo>
                  <a:pt x="135334" y="158452"/>
                </a:lnTo>
                <a:lnTo>
                  <a:pt x="138377" y="151771"/>
                </a:lnTo>
                <a:lnTo>
                  <a:pt x="139898" y="145421"/>
                </a:lnTo>
                <a:lnTo>
                  <a:pt x="139898" y="124618"/>
                </a:lnTo>
                <a:close/>
              </a:path>
              <a:path w="258444" h="175895">
                <a:moveTo>
                  <a:pt x="218247" y="0"/>
                </a:moveTo>
                <a:lnTo>
                  <a:pt x="205681" y="0"/>
                </a:lnTo>
                <a:lnTo>
                  <a:pt x="199397" y="1058"/>
                </a:lnTo>
                <a:lnTo>
                  <a:pt x="188217" y="5291"/>
                </a:lnTo>
                <a:lnTo>
                  <a:pt x="183456" y="8797"/>
                </a:lnTo>
                <a:lnTo>
                  <a:pt x="179486" y="13692"/>
                </a:lnTo>
                <a:lnTo>
                  <a:pt x="175517" y="18520"/>
                </a:lnTo>
                <a:lnTo>
                  <a:pt x="167084" y="62706"/>
                </a:lnTo>
                <a:lnTo>
                  <a:pt x="167084" y="94191"/>
                </a:lnTo>
                <a:lnTo>
                  <a:pt x="177865" y="132556"/>
                </a:lnTo>
                <a:lnTo>
                  <a:pt x="207268" y="148431"/>
                </a:lnTo>
                <a:lnTo>
                  <a:pt x="219835" y="148431"/>
                </a:lnTo>
                <a:lnTo>
                  <a:pt x="226119" y="147339"/>
                </a:lnTo>
                <a:lnTo>
                  <a:pt x="237297" y="142908"/>
                </a:lnTo>
                <a:lnTo>
                  <a:pt x="242093" y="139303"/>
                </a:lnTo>
                <a:lnTo>
                  <a:pt x="246855" y="133349"/>
                </a:lnTo>
                <a:lnTo>
                  <a:pt x="209318" y="133349"/>
                </a:lnTo>
                <a:lnTo>
                  <a:pt x="206110" y="132820"/>
                </a:lnTo>
                <a:lnTo>
                  <a:pt x="185903" y="99913"/>
                </a:lnTo>
                <a:lnTo>
                  <a:pt x="185538" y="51494"/>
                </a:lnTo>
                <a:lnTo>
                  <a:pt x="186134" y="44582"/>
                </a:lnTo>
                <a:lnTo>
                  <a:pt x="201017" y="17462"/>
                </a:lnTo>
                <a:lnTo>
                  <a:pt x="204390" y="15808"/>
                </a:lnTo>
                <a:lnTo>
                  <a:pt x="208260" y="14982"/>
                </a:lnTo>
                <a:lnTo>
                  <a:pt x="247356" y="14982"/>
                </a:lnTo>
                <a:lnTo>
                  <a:pt x="244507" y="11443"/>
                </a:lnTo>
                <a:lnTo>
                  <a:pt x="240804" y="8532"/>
                </a:lnTo>
                <a:lnTo>
                  <a:pt x="237099" y="5556"/>
                </a:lnTo>
                <a:lnTo>
                  <a:pt x="232866" y="3406"/>
                </a:lnTo>
                <a:lnTo>
                  <a:pt x="228104" y="2083"/>
                </a:lnTo>
                <a:lnTo>
                  <a:pt x="223407" y="694"/>
                </a:lnTo>
                <a:lnTo>
                  <a:pt x="218247" y="0"/>
                </a:lnTo>
                <a:close/>
              </a:path>
              <a:path w="258444" h="175895">
                <a:moveTo>
                  <a:pt x="247356" y="14982"/>
                </a:moveTo>
                <a:lnTo>
                  <a:pt x="216197" y="14982"/>
                </a:lnTo>
                <a:lnTo>
                  <a:pt x="219405" y="15511"/>
                </a:lnTo>
                <a:lnTo>
                  <a:pt x="222249" y="16569"/>
                </a:lnTo>
                <a:lnTo>
                  <a:pt x="225160" y="17561"/>
                </a:lnTo>
                <a:lnTo>
                  <a:pt x="227706" y="19149"/>
                </a:lnTo>
                <a:lnTo>
                  <a:pt x="229889" y="21332"/>
                </a:lnTo>
                <a:lnTo>
                  <a:pt x="232139" y="23514"/>
                </a:lnTo>
                <a:lnTo>
                  <a:pt x="233990" y="26359"/>
                </a:lnTo>
                <a:lnTo>
                  <a:pt x="236901" y="33370"/>
                </a:lnTo>
                <a:lnTo>
                  <a:pt x="237992" y="37603"/>
                </a:lnTo>
                <a:lnTo>
                  <a:pt x="238720" y="42564"/>
                </a:lnTo>
                <a:lnTo>
                  <a:pt x="239513" y="47459"/>
                </a:lnTo>
                <a:lnTo>
                  <a:pt x="239795" y="51494"/>
                </a:lnTo>
                <a:lnTo>
                  <a:pt x="239911" y="95779"/>
                </a:lnTo>
                <a:lnTo>
                  <a:pt x="239348" y="102724"/>
                </a:lnTo>
                <a:lnTo>
                  <a:pt x="217321" y="133349"/>
                </a:lnTo>
                <a:lnTo>
                  <a:pt x="246855" y="133349"/>
                </a:lnTo>
                <a:lnTo>
                  <a:pt x="258167" y="93265"/>
                </a:lnTo>
                <a:lnTo>
                  <a:pt x="258357" y="53148"/>
                </a:lnTo>
                <a:lnTo>
                  <a:pt x="257671" y="45012"/>
                </a:lnTo>
                <a:lnTo>
                  <a:pt x="254892" y="30989"/>
                </a:lnTo>
                <a:lnTo>
                  <a:pt x="252886" y="25102"/>
                </a:lnTo>
                <a:lnTo>
                  <a:pt x="250230" y="20240"/>
                </a:lnTo>
                <a:lnTo>
                  <a:pt x="247649" y="15345"/>
                </a:lnTo>
                <a:lnTo>
                  <a:pt x="247356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5452566" y="3803257"/>
            <a:ext cx="374015" cy="175895"/>
          </a:xfrm>
          <a:custGeom>
            <a:avLst/>
            <a:gdLst/>
            <a:ahLst/>
            <a:cxnLst/>
            <a:rect l="l" t="t" r="r" b="b"/>
            <a:pathLst>
              <a:path w="374014" h="175895">
                <a:moveTo>
                  <a:pt x="55363" y="24110"/>
                </a:moveTo>
                <a:lnTo>
                  <a:pt x="37008" y="24110"/>
                </a:lnTo>
                <a:lnTo>
                  <a:pt x="37008" y="146446"/>
                </a:lnTo>
                <a:lnTo>
                  <a:pt x="55363" y="146446"/>
                </a:lnTo>
                <a:lnTo>
                  <a:pt x="55363" y="24110"/>
                </a:lnTo>
                <a:close/>
              </a:path>
              <a:path w="374014" h="175895">
                <a:moveTo>
                  <a:pt x="55363" y="1190"/>
                </a:moveTo>
                <a:lnTo>
                  <a:pt x="52486" y="1190"/>
                </a:lnTo>
                <a:lnTo>
                  <a:pt x="0" y="21034"/>
                </a:lnTo>
                <a:lnTo>
                  <a:pt x="0" y="37603"/>
                </a:lnTo>
                <a:lnTo>
                  <a:pt x="37008" y="24110"/>
                </a:lnTo>
                <a:lnTo>
                  <a:pt x="55363" y="24110"/>
                </a:lnTo>
                <a:lnTo>
                  <a:pt x="55363" y="1190"/>
                </a:lnTo>
                <a:close/>
              </a:path>
              <a:path w="374014" h="175895">
                <a:moveTo>
                  <a:pt x="166257" y="0"/>
                </a:moveTo>
                <a:lnTo>
                  <a:pt x="153689" y="0"/>
                </a:lnTo>
                <a:lnTo>
                  <a:pt x="147405" y="1058"/>
                </a:lnTo>
                <a:lnTo>
                  <a:pt x="136227" y="5291"/>
                </a:lnTo>
                <a:lnTo>
                  <a:pt x="131464" y="8797"/>
                </a:lnTo>
                <a:lnTo>
                  <a:pt x="127496" y="13692"/>
                </a:lnTo>
                <a:lnTo>
                  <a:pt x="123527" y="18520"/>
                </a:lnTo>
                <a:lnTo>
                  <a:pt x="115093" y="62706"/>
                </a:lnTo>
                <a:lnTo>
                  <a:pt x="115093" y="94191"/>
                </a:lnTo>
                <a:lnTo>
                  <a:pt x="125875" y="132556"/>
                </a:lnTo>
                <a:lnTo>
                  <a:pt x="155277" y="148431"/>
                </a:lnTo>
                <a:lnTo>
                  <a:pt x="167845" y="148431"/>
                </a:lnTo>
                <a:lnTo>
                  <a:pt x="174129" y="147339"/>
                </a:lnTo>
                <a:lnTo>
                  <a:pt x="185307" y="142908"/>
                </a:lnTo>
                <a:lnTo>
                  <a:pt x="190103" y="139303"/>
                </a:lnTo>
                <a:lnTo>
                  <a:pt x="194865" y="133350"/>
                </a:lnTo>
                <a:lnTo>
                  <a:pt x="157328" y="133350"/>
                </a:lnTo>
                <a:lnTo>
                  <a:pt x="154120" y="132820"/>
                </a:lnTo>
                <a:lnTo>
                  <a:pt x="133912" y="99913"/>
                </a:lnTo>
                <a:lnTo>
                  <a:pt x="133548" y="51494"/>
                </a:lnTo>
                <a:lnTo>
                  <a:pt x="134143" y="44582"/>
                </a:lnTo>
                <a:lnTo>
                  <a:pt x="149026" y="17462"/>
                </a:lnTo>
                <a:lnTo>
                  <a:pt x="152399" y="15808"/>
                </a:lnTo>
                <a:lnTo>
                  <a:pt x="156269" y="14982"/>
                </a:lnTo>
                <a:lnTo>
                  <a:pt x="195366" y="14982"/>
                </a:lnTo>
                <a:lnTo>
                  <a:pt x="192517" y="11443"/>
                </a:lnTo>
                <a:lnTo>
                  <a:pt x="188812" y="8532"/>
                </a:lnTo>
                <a:lnTo>
                  <a:pt x="185109" y="5556"/>
                </a:lnTo>
                <a:lnTo>
                  <a:pt x="180875" y="3406"/>
                </a:lnTo>
                <a:lnTo>
                  <a:pt x="176112" y="2083"/>
                </a:lnTo>
                <a:lnTo>
                  <a:pt x="171416" y="694"/>
                </a:lnTo>
                <a:lnTo>
                  <a:pt x="166257" y="0"/>
                </a:lnTo>
                <a:close/>
              </a:path>
              <a:path w="374014" h="175895">
                <a:moveTo>
                  <a:pt x="195366" y="14982"/>
                </a:moveTo>
                <a:lnTo>
                  <a:pt x="164206" y="14982"/>
                </a:lnTo>
                <a:lnTo>
                  <a:pt x="167414" y="15511"/>
                </a:lnTo>
                <a:lnTo>
                  <a:pt x="170259" y="16569"/>
                </a:lnTo>
                <a:lnTo>
                  <a:pt x="173170" y="17561"/>
                </a:lnTo>
                <a:lnTo>
                  <a:pt x="175716" y="19149"/>
                </a:lnTo>
                <a:lnTo>
                  <a:pt x="177899" y="21332"/>
                </a:lnTo>
                <a:lnTo>
                  <a:pt x="180147" y="23514"/>
                </a:lnTo>
                <a:lnTo>
                  <a:pt x="182000" y="26359"/>
                </a:lnTo>
                <a:lnTo>
                  <a:pt x="184910" y="33370"/>
                </a:lnTo>
                <a:lnTo>
                  <a:pt x="186002" y="37603"/>
                </a:lnTo>
                <a:lnTo>
                  <a:pt x="186730" y="42564"/>
                </a:lnTo>
                <a:lnTo>
                  <a:pt x="187523" y="47459"/>
                </a:lnTo>
                <a:lnTo>
                  <a:pt x="187804" y="51494"/>
                </a:lnTo>
                <a:lnTo>
                  <a:pt x="187920" y="95779"/>
                </a:lnTo>
                <a:lnTo>
                  <a:pt x="187357" y="102724"/>
                </a:lnTo>
                <a:lnTo>
                  <a:pt x="165331" y="133350"/>
                </a:lnTo>
                <a:lnTo>
                  <a:pt x="194865" y="133350"/>
                </a:lnTo>
                <a:lnTo>
                  <a:pt x="206176" y="93265"/>
                </a:lnTo>
                <a:lnTo>
                  <a:pt x="206366" y="53148"/>
                </a:lnTo>
                <a:lnTo>
                  <a:pt x="205681" y="45012"/>
                </a:lnTo>
                <a:lnTo>
                  <a:pt x="202902" y="30989"/>
                </a:lnTo>
                <a:lnTo>
                  <a:pt x="200895" y="25102"/>
                </a:lnTo>
                <a:lnTo>
                  <a:pt x="198238" y="20240"/>
                </a:lnTo>
                <a:lnTo>
                  <a:pt x="195659" y="15345"/>
                </a:lnTo>
                <a:lnTo>
                  <a:pt x="195366" y="14982"/>
                </a:lnTo>
                <a:close/>
              </a:path>
              <a:path w="374014" h="175895">
                <a:moveTo>
                  <a:pt x="254992" y="124618"/>
                </a:moveTo>
                <a:lnTo>
                  <a:pt x="237033" y="124618"/>
                </a:lnTo>
                <a:lnTo>
                  <a:pt x="237033" y="143271"/>
                </a:lnTo>
                <a:lnTo>
                  <a:pt x="236636" y="146645"/>
                </a:lnTo>
                <a:lnTo>
                  <a:pt x="235843" y="149820"/>
                </a:lnTo>
                <a:lnTo>
                  <a:pt x="235115" y="153061"/>
                </a:lnTo>
                <a:lnTo>
                  <a:pt x="234023" y="156170"/>
                </a:lnTo>
                <a:lnTo>
                  <a:pt x="232568" y="159146"/>
                </a:lnTo>
                <a:lnTo>
                  <a:pt x="231114" y="162189"/>
                </a:lnTo>
                <a:lnTo>
                  <a:pt x="229303" y="165199"/>
                </a:lnTo>
                <a:lnTo>
                  <a:pt x="227211" y="168076"/>
                </a:lnTo>
                <a:lnTo>
                  <a:pt x="237629" y="175319"/>
                </a:lnTo>
                <a:lnTo>
                  <a:pt x="243119" y="170821"/>
                </a:lnTo>
                <a:lnTo>
                  <a:pt x="247400" y="165166"/>
                </a:lnTo>
                <a:lnTo>
                  <a:pt x="250428" y="158452"/>
                </a:lnTo>
                <a:lnTo>
                  <a:pt x="253471" y="151771"/>
                </a:lnTo>
                <a:lnTo>
                  <a:pt x="254992" y="145421"/>
                </a:lnTo>
                <a:lnTo>
                  <a:pt x="254992" y="124618"/>
                </a:lnTo>
                <a:close/>
              </a:path>
              <a:path w="374014" h="175895">
                <a:moveTo>
                  <a:pt x="333341" y="0"/>
                </a:moveTo>
                <a:lnTo>
                  <a:pt x="320773" y="0"/>
                </a:lnTo>
                <a:lnTo>
                  <a:pt x="314490" y="1058"/>
                </a:lnTo>
                <a:lnTo>
                  <a:pt x="303311" y="5291"/>
                </a:lnTo>
                <a:lnTo>
                  <a:pt x="298548" y="8797"/>
                </a:lnTo>
                <a:lnTo>
                  <a:pt x="294581" y="13692"/>
                </a:lnTo>
                <a:lnTo>
                  <a:pt x="290611" y="18520"/>
                </a:lnTo>
                <a:lnTo>
                  <a:pt x="282178" y="62706"/>
                </a:lnTo>
                <a:lnTo>
                  <a:pt x="282178" y="94191"/>
                </a:lnTo>
                <a:lnTo>
                  <a:pt x="292959" y="132556"/>
                </a:lnTo>
                <a:lnTo>
                  <a:pt x="322361" y="148431"/>
                </a:lnTo>
                <a:lnTo>
                  <a:pt x="334928" y="148431"/>
                </a:lnTo>
                <a:lnTo>
                  <a:pt x="341212" y="147339"/>
                </a:lnTo>
                <a:lnTo>
                  <a:pt x="352391" y="142908"/>
                </a:lnTo>
                <a:lnTo>
                  <a:pt x="357186" y="139303"/>
                </a:lnTo>
                <a:lnTo>
                  <a:pt x="361949" y="133350"/>
                </a:lnTo>
                <a:lnTo>
                  <a:pt x="324412" y="133350"/>
                </a:lnTo>
                <a:lnTo>
                  <a:pt x="321204" y="132820"/>
                </a:lnTo>
                <a:lnTo>
                  <a:pt x="300997" y="99913"/>
                </a:lnTo>
                <a:lnTo>
                  <a:pt x="300632" y="51494"/>
                </a:lnTo>
                <a:lnTo>
                  <a:pt x="301228" y="44582"/>
                </a:lnTo>
                <a:lnTo>
                  <a:pt x="316111" y="17462"/>
                </a:lnTo>
                <a:lnTo>
                  <a:pt x="319484" y="15808"/>
                </a:lnTo>
                <a:lnTo>
                  <a:pt x="323354" y="14982"/>
                </a:lnTo>
                <a:lnTo>
                  <a:pt x="362450" y="14982"/>
                </a:lnTo>
                <a:lnTo>
                  <a:pt x="359601" y="11443"/>
                </a:lnTo>
                <a:lnTo>
                  <a:pt x="355897" y="8532"/>
                </a:lnTo>
                <a:lnTo>
                  <a:pt x="352193" y="5556"/>
                </a:lnTo>
                <a:lnTo>
                  <a:pt x="347960" y="3406"/>
                </a:lnTo>
                <a:lnTo>
                  <a:pt x="343197" y="2083"/>
                </a:lnTo>
                <a:lnTo>
                  <a:pt x="338501" y="694"/>
                </a:lnTo>
                <a:lnTo>
                  <a:pt x="333341" y="0"/>
                </a:lnTo>
                <a:close/>
              </a:path>
              <a:path w="374014" h="175895">
                <a:moveTo>
                  <a:pt x="362450" y="14982"/>
                </a:moveTo>
                <a:lnTo>
                  <a:pt x="331291" y="14982"/>
                </a:lnTo>
                <a:lnTo>
                  <a:pt x="334499" y="15511"/>
                </a:lnTo>
                <a:lnTo>
                  <a:pt x="337343" y="16569"/>
                </a:lnTo>
                <a:lnTo>
                  <a:pt x="340254" y="17561"/>
                </a:lnTo>
                <a:lnTo>
                  <a:pt x="342800" y="19149"/>
                </a:lnTo>
                <a:lnTo>
                  <a:pt x="344983" y="21332"/>
                </a:lnTo>
                <a:lnTo>
                  <a:pt x="347232" y="23514"/>
                </a:lnTo>
                <a:lnTo>
                  <a:pt x="349084" y="26359"/>
                </a:lnTo>
                <a:lnTo>
                  <a:pt x="351995" y="33370"/>
                </a:lnTo>
                <a:lnTo>
                  <a:pt x="353086" y="37603"/>
                </a:lnTo>
                <a:lnTo>
                  <a:pt x="353813" y="42564"/>
                </a:lnTo>
                <a:lnTo>
                  <a:pt x="354607" y="47459"/>
                </a:lnTo>
                <a:lnTo>
                  <a:pt x="354889" y="51494"/>
                </a:lnTo>
                <a:lnTo>
                  <a:pt x="355005" y="95779"/>
                </a:lnTo>
                <a:lnTo>
                  <a:pt x="354442" y="102724"/>
                </a:lnTo>
                <a:lnTo>
                  <a:pt x="332415" y="133350"/>
                </a:lnTo>
                <a:lnTo>
                  <a:pt x="361949" y="133350"/>
                </a:lnTo>
                <a:lnTo>
                  <a:pt x="373261" y="93265"/>
                </a:lnTo>
                <a:lnTo>
                  <a:pt x="373451" y="53148"/>
                </a:lnTo>
                <a:lnTo>
                  <a:pt x="372764" y="45012"/>
                </a:lnTo>
                <a:lnTo>
                  <a:pt x="369986" y="30989"/>
                </a:lnTo>
                <a:lnTo>
                  <a:pt x="367980" y="25102"/>
                </a:lnTo>
                <a:lnTo>
                  <a:pt x="365323" y="20240"/>
                </a:lnTo>
                <a:lnTo>
                  <a:pt x="362743" y="15345"/>
                </a:lnTo>
                <a:lnTo>
                  <a:pt x="362450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2282626" y="6190857"/>
            <a:ext cx="260985" cy="175895"/>
          </a:xfrm>
          <a:custGeom>
            <a:avLst/>
            <a:gdLst/>
            <a:ahLst/>
            <a:cxnLst/>
            <a:rect l="l" t="t" r="r" b="b"/>
            <a:pathLst>
              <a:path w="260985" h="175895">
                <a:moveTo>
                  <a:pt x="83492" y="15081"/>
                </a:moveTo>
                <a:lnTo>
                  <a:pt x="52486" y="15081"/>
                </a:lnTo>
                <a:lnTo>
                  <a:pt x="57050" y="16238"/>
                </a:lnTo>
                <a:lnTo>
                  <a:pt x="64591" y="20869"/>
                </a:lnTo>
                <a:lnTo>
                  <a:pt x="67435" y="23977"/>
                </a:lnTo>
                <a:lnTo>
                  <a:pt x="69353" y="27880"/>
                </a:lnTo>
                <a:lnTo>
                  <a:pt x="71338" y="31716"/>
                </a:lnTo>
                <a:lnTo>
                  <a:pt x="72330" y="36016"/>
                </a:lnTo>
                <a:lnTo>
                  <a:pt x="72330" y="44549"/>
                </a:lnTo>
                <a:lnTo>
                  <a:pt x="71668" y="48253"/>
                </a:lnTo>
                <a:lnTo>
                  <a:pt x="70346" y="51891"/>
                </a:lnTo>
                <a:lnTo>
                  <a:pt x="69089" y="55463"/>
                </a:lnTo>
                <a:lnTo>
                  <a:pt x="66840" y="59531"/>
                </a:lnTo>
                <a:lnTo>
                  <a:pt x="60342" y="68692"/>
                </a:lnTo>
                <a:lnTo>
                  <a:pt x="55926" y="74083"/>
                </a:lnTo>
                <a:lnTo>
                  <a:pt x="2778" y="133250"/>
                </a:lnTo>
                <a:lnTo>
                  <a:pt x="2778" y="146446"/>
                </a:lnTo>
                <a:lnTo>
                  <a:pt x="97333" y="146446"/>
                </a:lnTo>
                <a:lnTo>
                  <a:pt x="97333" y="131365"/>
                </a:lnTo>
                <a:lnTo>
                  <a:pt x="24903" y="131365"/>
                </a:lnTo>
                <a:lnTo>
                  <a:pt x="67303" y="85361"/>
                </a:lnTo>
                <a:lnTo>
                  <a:pt x="70776" y="81260"/>
                </a:lnTo>
                <a:lnTo>
                  <a:pt x="74017" y="77093"/>
                </a:lnTo>
                <a:lnTo>
                  <a:pt x="77324" y="72925"/>
                </a:lnTo>
                <a:lnTo>
                  <a:pt x="80258" y="68593"/>
                </a:lnTo>
                <a:lnTo>
                  <a:pt x="82649" y="64393"/>
                </a:lnTo>
                <a:lnTo>
                  <a:pt x="85162" y="60093"/>
                </a:lnTo>
                <a:lnTo>
                  <a:pt x="87114" y="55794"/>
                </a:lnTo>
                <a:lnTo>
                  <a:pt x="88503" y="51494"/>
                </a:lnTo>
                <a:lnTo>
                  <a:pt x="89958" y="47128"/>
                </a:lnTo>
                <a:lnTo>
                  <a:pt x="90685" y="42829"/>
                </a:lnTo>
                <a:lnTo>
                  <a:pt x="90685" y="30857"/>
                </a:lnTo>
                <a:lnTo>
                  <a:pt x="88933" y="24110"/>
                </a:lnTo>
                <a:lnTo>
                  <a:pt x="85427" y="18355"/>
                </a:lnTo>
                <a:lnTo>
                  <a:pt x="83492" y="15081"/>
                </a:lnTo>
                <a:close/>
              </a:path>
              <a:path w="260985" h="175895">
                <a:moveTo>
                  <a:pt x="56256" y="0"/>
                </a:moveTo>
                <a:lnTo>
                  <a:pt x="47128" y="0"/>
                </a:lnTo>
                <a:lnTo>
                  <a:pt x="39743" y="378"/>
                </a:lnTo>
                <a:lnTo>
                  <a:pt x="1785" y="28872"/>
                </a:lnTo>
                <a:lnTo>
                  <a:pt x="0" y="44449"/>
                </a:lnTo>
                <a:lnTo>
                  <a:pt x="18355" y="44449"/>
                </a:lnTo>
                <a:lnTo>
                  <a:pt x="18355" y="38695"/>
                </a:lnTo>
                <a:lnTo>
                  <a:pt x="19413" y="33602"/>
                </a:lnTo>
                <a:lnTo>
                  <a:pt x="23647" y="24738"/>
                </a:lnTo>
                <a:lnTo>
                  <a:pt x="26822" y="21299"/>
                </a:lnTo>
                <a:lnTo>
                  <a:pt x="35354" y="16338"/>
                </a:lnTo>
                <a:lnTo>
                  <a:pt x="40712" y="15081"/>
                </a:lnTo>
                <a:lnTo>
                  <a:pt x="83492" y="15081"/>
                </a:lnTo>
                <a:lnTo>
                  <a:pt x="81987" y="12534"/>
                </a:lnTo>
                <a:lnTo>
                  <a:pt x="77026" y="8036"/>
                </a:lnTo>
                <a:lnTo>
                  <a:pt x="70544" y="4861"/>
                </a:lnTo>
                <a:lnTo>
                  <a:pt x="64062" y="1620"/>
                </a:lnTo>
                <a:lnTo>
                  <a:pt x="56256" y="0"/>
                </a:lnTo>
                <a:close/>
              </a:path>
              <a:path w="260985" h="175895">
                <a:moveTo>
                  <a:pt x="141982" y="124618"/>
                </a:moveTo>
                <a:lnTo>
                  <a:pt x="124023" y="124618"/>
                </a:lnTo>
                <a:lnTo>
                  <a:pt x="124023" y="143271"/>
                </a:lnTo>
                <a:lnTo>
                  <a:pt x="123627" y="146645"/>
                </a:lnTo>
                <a:lnTo>
                  <a:pt x="122832" y="149820"/>
                </a:lnTo>
                <a:lnTo>
                  <a:pt x="122105" y="153061"/>
                </a:lnTo>
                <a:lnTo>
                  <a:pt x="121013" y="156170"/>
                </a:lnTo>
                <a:lnTo>
                  <a:pt x="119558" y="159146"/>
                </a:lnTo>
                <a:lnTo>
                  <a:pt x="118103" y="162189"/>
                </a:lnTo>
                <a:lnTo>
                  <a:pt x="116293" y="165199"/>
                </a:lnTo>
                <a:lnTo>
                  <a:pt x="114200" y="168076"/>
                </a:lnTo>
                <a:lnTo>
                  <a:pt x="124619" y="175319"/>
                </a:lnTo>
                <a:lnTo>
                  <a:pt x="130109" y="170821"/>
                </a:lnTo>
                <a:lnTo>
                  <a:pt x="134390" y="165166"/>
                </a:lnTo>
                <a:lnTo>
                  <a:pt x="137418" y="158452"/>
                </a:lnTo>
                <a:lnTo>
                  <a:pt x="140461" y="151771"/>
                </a:lnTo>
                <a:lnTo>
                  <a:pt x="141982" y="145421"/>
                </a:lnTo>
                <a:lnTo>
                  <a:pt x="141982" y="124618"/>
                </a:lnTo>
                <a:close/>
              </a:path>
              <a:path w="260985" h="175895">
                <a:moveTo>
                  <a:pt x="220331" y="0"/>
                </a:moveTo>
                <a:lnTo>
                  <a:pt x="207764" y="0"/>
                </a:lnTo>
                <a:lnTo>
                  <a:pt x="201480" y="1058"/>
                </a:lnTo>
                <a:lnTo>
                  <a:pt x="190300" y="5291"/>
                </a:lnTo>
                <a:lnTo>
                  <a:pt x="185539" y="8797"/>
                </a:lnTo>
                <a:lnTo>
                  <a:pt x="181569" y="13692"/>
                </a:lnTo>
                <a:lnTo>
                  <a:pt x="177600" y="18520"/>
                </a:lnTo>
                <a:lnTo>
                  <a:pt x="169168" y="62706"/>
                </a:lnTo>
                <a:lnTo>
                  <a:pt x="169168" y="94191"/>
                </a:lnTo>
                <a:lnTo>
                  <a:pt x="179949" y="132556"/>
                </a:lnTo>
                <a:lnTo>
                  <a:pt x="209352" y="148431"/>
                </a:lnTo>
                <a:lnTo>
                  <a:pt x="221918" y="148431"/>
                </a:lnTo>
                <a:lnTo>
                  <a:pt x="228202" y="147339"/>
                </a:lnTo>
                <a:lnTo>
                  <a:pt x="239381" y="142908"/>
                </a:lnTo>
                <a:lnTo>
                  <a:pt x="244176" y="139303"/>
                </a:lnTo>
                <a:lnTo>
                  <a:pt x="248939" y="133349"/>
                </a:lnTo>
                <a:lnTo>
                  <a:pt x="211401" y="133349"/>
                </a:lnTo>
                <a:lnTo>
                  <a:pt x="208193" y="132820"/>
                </a:lnTo>
                <a:lnTo>
                  <a:pt x="187986" y="99913"/>
                </a:lnTo>
                <a:lnTo>
                  <a:pt x="187622" y="51494"/>
                </a:lnTo>
                <a:lnTo>
                  <a:pt x="188218" y="44582"/>
                </a:lnTo>
                <a:lnTo>
                  <a:pt x="203101" y="17462"/>
                </a:lnTo>
                <a:lnTo>
                  <a:pt x="206474" y="15808"/>
                </a:lnTo>
                <a:lnTo>
                  <a:pt x="210344" y="14982"/>
                </a:lnTo>
                <a:lnTo>
                  <a:pt x="249440" y="14982"/>
                </a:lnTo>
                <a:lnTo>
                  <a:pt x="246591" y="11443"/>
                </a:lnTo>
                <a:lnTo>
                  <a:pt x="242887" y="8532"/>
                </a:lnTo>
                <a:lnTo>
                  <a:pt x="239183" y="5556"/>
                </a:lnTo>
                <a:lnTo>
                  <a:pt x="234950" y="3406"/>
                </a:lnTo>
                <a:lnTo>
                  <a:pt x="230187" y="2083"/>
                </a:lnTo>
                <a:lnTo>
                  <a:pt x="225491" y="694"/>
                </a:lnTo>
                <a:lnTo>
                  <a:pt x="220331" y="0"/>
                </a:lnTo>
                <a:close/>
              </a:path>
              <a:path w="260985" h="175895">
                <a:moveTo>
                  <a:pt x="249440" y="14982"/>
                </a:moveTo>
                <a:lnTo>
                  <a:pt x="218281" y="14982"/>
                </a:lnTo>
                <a:lnTo>
                  <a:pt x="221489" y="15511"/>
                </a:lnTo>
                <a:lnTo>
                  <a:pt x="224333" y="16569"/>
                </a:lnTo>
                <a:lnTo>
                  <a:pt x="227243" y="17561"/>
                </a:lnTo>
                <a:lnTo>
                  <a:pt x="229790" y="19149"/>
                </a:lnTo>
                <a:lnTo>
                  <a:pt x="231973" y="21332"/>
                </a:lnTo>
                <a:lnTo>
                  <a:pt x="234222" y="23514"/>
                </a:lnTo>
                <a:lnTo>
                  <a:pt x="236074" y="26359"/>
                </a:lnTo>
                <a:lnTo>
                  <a:pt x="238985" y="33370"/>
                </a:lnTo>
                <a:lnTo>
                  <a:pt x="240076" y="37603"/>
                </a:lnTo>
                <a:lnTo>
                  <a:pt x="240803" y="42564"/>
                </a:lnTo>
                <a:lnTo>
                  <a:pt x="241597" y="47459"/>
                </a:lnTo>
                <a:lnTo>
                  <a:pt x="241879" y="51494"/>
                </a:lnTo>
                <a:lnTo>
                  <a:pt x="241995" y="95779"/>
                </a:lnTo>
                <a:lnTo>
                  <a:pt x="241432" y="102724"/>
                </a:lnTo>
                <a:lnTo>
                  <a:pt x="219405" y="133349"/>
                </a:lnTo>
                <a:lnTo>
                  <a:pt x="248939" y="133349"/>
                </a:lnTo>
                <a:lnTo>
                  <a:pt x="260250" y="93265"/>
                </a:lnTo>
                <a:lnTo>
                  <a:pt x="260441" y="53148"/>
                </a:lnTo>
                <a:lnTo>
                  <a:pt x="259754" y="45012"/>
                </a:lnTo>
                <a:lnTo>
                  <a:pt x="256975" y="30989"/>
                </a:lnTo>
                <a:lnTo>
                  <a:pt x="254970" y="25102"/>
                </a:lnTo>
                <a:lnTo>
                  <a:pt x="252313" y="20240"/>
                </a:lnTo>
                <a:lnTo>
                  <a:pt x="249733" y="15345"/>
                </a:lnTo>
                <a:lnTo>
                  <a:pt x="249440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5916711" y="5809857"/>
            <a:ext cx="262255" cy="175895"/>
          </a:xfrm>
          <a:custGeom>
            <a:avLst/>
            <a:gdLst/>
            <a:ahLst/>
            <a:cxnLst/>
            <a:rect l="l" t="t" r="r" b="b"/>
            <a:pathLst>
              <a:path w="262254" h="175895">
                <a:moveTo>
                  <a:pt x="23899" y="71877"/>
                </a:moveTo>
                <a:lnTo>
                  <a:pt x="0" y="101600"/>
                </a:lnTo>
                <a:lnTo>
                  <a:pt x="0" y="116152"/>
                </a:lnTo>
                <a:lnTo>
                  <a:pt x="29468" y="146843"/>
                </a:lnTo>
                <a:lnTo>
                  <a:pt x="37273" y="148431"/>
                </a:lnTo>
                <a:lnTo>
                  <a:pt x="54603" y="148431"/>
                </a:lnTo>
                <a:lnTo>
                  <a:pt x="62375" y="146843"/>
                </a:lnTo>
                <a:lnTo>
                  <a:pt x="76199" y="140493"/>
                </a:lnTo>
                <a:lnTo>
                  <a:pt x="81690" y="135863"/>
                </a:lnTo>
                <a:lnTo>
                  <a:pt x="83361" y="133349"/>
                </a:lnTo>
                <a:lnTo>
                  <a:pt x="40249" y="133349"/>
                </a:lnTo>
                <a:lnTo>
                  <a:pt x="35321" y="132324"/>
                </a:lnTo>
                <a:lnTo>
                  <a:pt x="18355" y="112514"/>
                </a:lnTo>
                <a:lnTo>
                  <a:pt x="18355" y="101600"/>
                </a:lnTo>
                <a:lnTo>
                  <a:pt x="19479" y="96870"/>
                </a:lnTo>
                <a:lnTo>
                  <a:pt x="21728" y="92769"/>
                </a:lnTo>
                <a:lnTo>
                  <a:pt x="23977" y="88602"/>
                </a:lnTo>
                <a:lnTo>
                  <a:pt x="27119" y="85361"/>
                </a:lnTo>
                <a:lnTo>
                  <a:pt x="35255" y="80730"/>
                </a:lnTo>
                <a:lnTo>
                  <a:pt x="40117" y="79573"/>
                </a:lnTo>
                <a:lnTo>
                  <a:pt x="80229" y="79573"/>
                </a:lnTo>
                <a:lnTo>
                  <a:pt x="76862" y="76696"/>
                </a:lnTo>
                <a:lnTo>
                  <a:pt x="37670" y="76696"/>
                </a:lnTo>
                <a:lnTo>
                  <a:pt x="30294" y="75075"/>
                </a:lnTo>
                <a:lnTo>
                  <a:pt x="23899" y="71877"/>
                </a:lnTo>
                <a:close/>
              </a:path>
              <a:path w="262254" h="175895">
                <a:moveTo>
                  <a:pt x="80229" y="79573"/>
                </a:moveTo>
                <a:lnTo>
                  <a:pt x="51229" y="79573"/>
                </a:lnTo>
                <a:lnTo>
                  <a:pt x="56058" y="80730"/>
                </a:lnTo>
                <a:lnTo>
                  <a:pt x="64392" y="85361"/>
                </a:lnTo>
                <a:lnTo>
                  <a:pt x="67634" y="88602"/>
                </a:lnTo>
                <a:lnTo>
                  <a:pt x="70005" y="92868"/>
                </a:lnTo>
                <a:lnTo>
                  <a:pt x="72264" y="96870"/>
                </a:lnTo>
                <a:lnTo>
                  <a:pt x="73421" y="101600"/>
                </a:lnTo>
                <a:lnTo>
                  <a:pt x="73421" y="112514"/>
                </a:lnTo>
                <a:lnTo>
                  <a:pt x="51626" y="133349"/>
                </a:lnTo>
                <a:lnTo>
                  <a:pt x="83361" y="133349"/>
                </a:lnTo>
                <a:lnTo>
                  <a:pt x="89826" y="123626"/>
                </a:lnTo>
                <a:lnTo>
                  <a:pt x="91876" y="116152"/>
                </a:lnTo>
                <a:lnTo>
                  <a:pt x="91876" y="99681"/>
                </a:lnTo>
                <a:lnTo>
                  <a:pt x="89859" y="92868"/>
                </a:lnTo>
                <a:lnTo>
                  <a:pt x="85713" y="86750"/>
                </a:lnTo>
                <a:lnTo>
                  <a:pt x="81855" y="80962"/>
                </a:lnTo>
                <a:lnTo>
                  <a:pt x="80229" y="79573"/>
                </a:lnTo>
                <a:close/>
              </a:path>
              <a:path w="262254" h="175895">
                <a:moveTo>
                  <a:pt x="54603" y="67766"/>
                </a:moveTo>
                <a:lnTo>
                  <a:pt x="38992" y="67766"/>
                </a:lnTo>
                <a:lnTo>
                  <a:pt x="32808" y="68758"/>
                </a:lnTo>
                <a:lnTo>
                  <a:pt x="23899" y="71877"/>
                </a:lnTo>
                <a:lnTo>
                  <a:pt x="30294" y="75075"/>
                </a:lnTo>
                <a:lnTo>
                  <a:pt x="37670" y="76696"/>
                </a:lnTo>
                <a:lnTo>
                  <a:pt x="54074" y="76696"/>
                </a:lnTo>
                <a:lnTo>
                  <a:pt x="61350" y="75075"/>
                </a:lnTo>
                <a:lnTo>
                  <a:pt x="67510" y="71963"/>
                </a:lnTo>
                <a:lnTo>
                  <a:pt x="62507" y="69486"/>
                </a:lnTo>
                <a:lnTo>
                  <a:pt x="54603" y="67766"/>
                </a:lnTo>
                <a:close/>
              </a:path>
              <a:path w="262254" h="175895">
                <a:moveTo>
                  <a:pt x="67510" y="71963"/>
                </a:moveTo>
                <a:lnTo>
                  <a:pt x="61350" y="75075"/>
                </a:lnTo>
                <a:lnTo>
                  <a:pt x="54074" y="76696"/>
                </a:lnTo>
                <a:lnTo>
                  <a:pt x="76862" y="76696"/>
                </a:lnTo>
                <a:lnTo>
                  <a:pt x="76398" y="76299"/>
                </a:lnTo>
                <a:lnTo>
                  <a:pt x="67510" y="71963"/>
                </a:lnTo>
                <a:close/>
              </a:path>
              <a:path w="262254" h="175895">
                <a:moveTo>
                  <a:pt x="75126" y="67766"/>
                </a:moveTo>
                <a:lnTo>
                  <a:pt x="54603" y="67766"/>
                </a:lnTo>
                <a:lnTo>
                  <a:pt x="62507" y="69486"/>
                </a:lnTo>
                <a:lnTo>
                  <a:pt x="67510" y="71963"/>
                </a:lnTo>
                <a:lnTo>
                  <a:pt x="74182" y="68593"/>
                </a:lnTo>
                <a:lnTo>
                  <a:pt x="75126" y="67766"/>
                </a:lnTo>
                <a:close/>
              </a:path>
              <a:path w="262254" h="175895">
                <a:moveTo>
                  <a:pt x="54107" y="0"/>
                </a:moveTo>
                <a:lnTo>
                  <a:pt x="37636" y="0"/>
                </a:lnTo>
                <a:lnTo>
                  <a:pt x="30327" y="1554"/>
                </a:lnTo>
                <a:lnTo>
                  <a:pt x="3375" y="30790"/>
                </a:lnTo>
                <a:lnTo>
                  <a:pt x="3274" y="46599"/>
                </a:lnTo>
                <a:lnTo>
                  <a:pt x="5093" y="52916"/>
                </a:lnTo>
                <a:lnTo>
                  <a:pt x="12369" y="64161"/>
                </a:lnTo>
                <a:lnTo>
                  <a:pt x="17396" y="68593"/>
                </a:lnTo>
                <a:lnTo>
                  <a:pt x="23899" y="71877"/>
                </a:lnTo>
                <a:lnTo>
                  <a:pt x="32808" y="68758"/>
                </a:lnTo>
                <a:lnTo>
                  <a:pt x="38992" y="67766"/>
                </a:lnTo>
                <a:lnTo>
                  <a:pt x="75126" y="67766"/>
                </a:lnTo>
                <a:lnTo>
                  <a:pt x="78751" y="64591"/>
                </a:lnTo>
                <a:lnTo>
                  <a:pt x="41109" y="64591"/>
                </a:lnTo>
                <a:lnTo>
                  <a:pt x="36876" y="63566"/>
                </a:lnTo>
                <a:lnTo>
                  <a:pt x="21728" y="44846"/>
                </a:lnTo>
                <a:lnTo>
                  <a:pt x="21728" y="34792"/>
                </a:lnTo>
                <a:lnTo>
                  <a:pt x="41010" y="15081"/>
                </a:lnTo>
                <a:lnTo>
                  <a:pt x="81046" y="15081"/>
                </a:lnTo>
                <a:lnTo>
                  <a:pt x="79308" y="12270"/>
                </a:lnTo>
                <a:lnTo>
                  <a:pt x="74281" y="7772"/>
                </a:lnTo>
                <a:lnTo>
                  <a:pt x="61449" y="1554"/>
                </a:lnTo>
                <a:lnTo>
                  <a:pt x="54107" y="0"/>
                </a:lnTo>
                <a:close/>
              </a:path>
              <a:path w="262254" h="175895">
                <a:moveTo>
                  <a:pt x="81046" y="15081"/>
                </a:moveTo>
                <a:lnTo>
                  <a:pt x="50667" y="15081"/>
                </a:lnTo>
                <a:lnTo>
                  <a:pt x="54901" y="16172"/>
                </a:lnTo>
                <a:lnTo>
                  <a:pt x="58539" y="18355"/>
                </a:lnTo>
                <a:lnTo>
                  <a:pt x="70147" y="44846"/>
                </a:lnTo>
                <a:lnTo>
                  <a:pt x="69122" y="49179"/>
                </a:lnTo>
                <a:lnTo>
                  <a:pt x="65021" y="56587"/>
                </a:lnTo>
                <a:lnTo>
                  <a:pt x="62177" y="59465"/>
                </a:lnTo>
                <a:lnTo>
                  <a:pt x="58539" y="61515"/>
                </a:lnTo>
                <a:lnTo>
                  <a:pt x="54967" y="63566"/>
                </a:lnTo>
                <a:lnTo>
                  <a:pt x="50766" y="64591"/>
                </a:lnTo>
                <a:lnTo>
                  <a:pt x="78751" y="64591"/>
                </a:lnTo>
                <a:lnTo>
                  <a:pt x="79242" y="64161"/>
                </a:lnTo>
                <a:lnTo>
                  <a:pt x="86660" y="52883"/>
                </a:lnTo>
                <a:lnTo>
                  <a:pt x="88503" y="46599"/>
                </a:lnTo>
                <a:lnTo>
                  <a:pt x="88400" y="30790"/>
                </a:lnTo>
                <a:lnTo>
                  <a:pt x="86651" y="24044"/>
                </a:lnTo>
                <a:lnTo>
                  <a:pt x="82946" y="18157"/>
                </a:lnTo>
                <a:lnTo>
                  <a:pt x="81046" y="15081"/>
                </a:lnTo>
                <a:close/>
              </a:path>
              <a:path w="262254" h="175895">
                <a:moveTo>
                  <a:pt x="140097" y="124618"/>
                </a:moveTo>
                <a:lnTo>
                  <a:pt x="122138" y="124618"/>
                </a:lnTo>
                <a:lnTo>
                  <a:pt x="122138" y="143271"/>
                </a:lnTo>
                <a:lnTo>
                  <a:pt x="121742" y="146645"/>
                </a:lnTo>
                <a:lnTo>
                  <a:pt x="120947" y="149820"/>
                </a:lnTo>
                <a:lnTo>
                  <a:pt x="120220" y="153061"/>
                </a:lnTo>
                <a:lnTo>
                  <a:pt x="119128" y="156170"/>
                </a:lnTo>
                <a:lnTo>
                  <a:pt x="117672" y="159146"/>
                </a:lnTo>
                <a:lnTo>
                  <a:pt x="116218" y="162189"/>
                </a:lnTo>
                <a:lnTo>
                  <a:pt x="114408" y="165199"/>
                </a:lnTo>
                <a:lnTo>
                  <a:pt x="112315" y="168076"/>
                </a:lnTo>
                <a:lnTo>
                  <a:pt x="122733" y="175319"/>
                </a:lnTo>
                <a:lnTo>
                  <a:pt x="128224" y="170821"/>
                </a:lnTo>
                <a:lnTo>
                  <a:pt x="132504" y="165166"/>
                </a:lnTo>
                <a:lnTo>
                  <a:pt x="135532" y="158452"/>
                </a:lnTo>
                <a:lnTo>
                  <a:pt x="138575" y="151771"/>
                </a:lnTo>
                <a:lnTo>
                  <a:pt x="140097" y="145421"/>
                </a:lnTo>
                <a:lnTo>
                  <a:pt x="140097" y="124618"/>
                </a:lnTo>
                <a:close/>
              </a:path>
              <a:path w="262254" h="175895">
                <a:moveTo>
                  <a:pt x="188615" y="108446"/>
                </a:moveTo>
                <a:lnTo>
                  <a:pt x="171152" y="108446"/>
                </a:lnTo>
                <a:lnTo>
                  <a:pt x="171814" y="115193"/>
                </a:lnTo>
                <a:lnTo>
                  <a:pt x="199727" y="146049"/>
                </a:lnTo>
                <a:lnTo>
                  <a:pt x="210475" y="148431"/>
                </a:lnTo>
                <a:lnTo>
                  <a:pt x="224035" y="148431"/>
                </a:lnTo>
                <a:lnTo>
                  <a:pt x="230749" y="147240"/>
                </a:lnTo>
                <a:lnTo>
                  <a:pt x="242192" y="142478"/>
                </a:lnTo>
                <a:lnTo>
                  <a:pt x="246955" y="139137"/>
                </a:lnTo>
                <a:lnTo>
                  <a:pt x="252011" y="133349"/>
                </a:lnTo>
                <a:lnTo>
                  <a:pt x="211137" y="133349"/>
                </a:lnTo>
                <a:lnTo>
                  <a:pt x="206605" y="132424"/>
                </a:lnTo>
                <a:lnTo>
                  <a:pt x="189408" y="113870"/>
                </a:lnTo>
                <a:lnTo>
                  <a:pt x="188615" y="108446"/>
                </a:lnTo>
                <a:close/>
              </a:path>
              <a:path w="262254" h="175895">
                <a:moveTo>
                  <a:pt x="253343" y="68461"/>
                </a:moveTo>
                <a:lnTo>
                  <a:pt x="219339" y="68461"/>
                </a:lnTo>
                <a:lnTo>
                  <a:pt x="223441" y="69287"/>
                </a:lnTo>
                <a:lnTo>
                  <a:pt x="227012" y="70941"/>
                </a:lnTo>
                <a:lnTo>
                  <a:pt x="230584" y="72528"/>
                </a:lnTo>
                <a:lnTo>
                  <a:pt x="233593" y="74777"/>
                </a:lnTo>
                <a:lnTo>
                  <a:pt x="236040" y="77688"/>
                </a:lnTo>
                <a:lnTo>
                  <a:pt x="238555" y="80598"/>
                </a:lnTo>
                <a:lnTo>
                  <a:pt x="240440" y="84005"/>
                </a:lnTo>
                <a:lnTo>
                  <a:pt x="242953" y="91810"/>
                </a:lnTo>
                <a:lnTo>
                  <a:pt x="243582" y="96043"/>
                </a:lnTo>
                <a:lnTo>
                  <a:pt x="243582" y="105634"/>
                </a:lnTo>
                <a:lnTo>
                  <a:pt x="242953" y="110165"/>
                </a:lnTo>
                <a:lnTo>
                  <a:pt x="241697" y="114200"/>
                </a:lnTo>
                <a:lnTo>
                  <a:pt x="240506" y="118235"/>
                </a:lnTo>
                <a:lnTo>
                  <a:pt x="220662" y="133349"/>
                </a:lnTo>
                <a:lnTo>
                  <a:pt x="252011" y="133349"/>
                </a:lnTo>
                <a:lnTo>
                  <a:pt x="254496" y="130472"/>
                </a:lnTo>
                <a:lnTo>
                  <a:pt x="257306" y="125379"/>
                </a:lnTo>
                <a:lnTo>
                  <a:pt x="259595" y="118235"/>
                </a:lnTo>
                <a:lnTo>
                  <a:pt x="261077" y="113737"/>
                </a:lnTo>
                <a:lnTo>
                  <a:pt x="262036" y="107354"/>
                </a:lnTo>
                <a:lnTo>
                  <a:pt x="262036" y="93067"/>
                </a:lnTo>
                <a:lnTo>
                  <a:pt x="261044" y="86419"/>
                </a:lnTo>
                <a:lnTo>
                  <a:pt x="257075" y="74513"/>
                </a:lnTo>
                <a:lnTo>
                  <a:pt x="254197" y="69420"/>
                </a:lnTo>
                <a:lnTo>
                  <a:pt x="253343" y="68461"/>
                </a:lnTo>
                <a:close/>
              </a:path>
              <a:path w="262254" h="175895">
                <a:moveTo>
                  <a:pt x="257770" y="1984"/>
                </a:moveTo>
                <a:lnTo>
                  <a:pt x="183654" y="1984"/>
                </a:lnTo>
                <a:lnTo>
                  <a:pt x="176410" y="73918"/>
                </a:lnTo>
                <a:lnTo>
                  <a:pt x="191095" y="77688"/>
                </a:lnTo>
                <a:lnTo>
                  <a:pt x="194496" y="74777"/>
                </a:lnTo>
                <a:lnTo>
                  <a:pt x="197610" y="72595"/>
                </a:lnTo>
                <a:lnTo>
                  <a:pt x="200719" y="70941"/>
                </a:lnTo>
                <a:lnTo>
                  <a:pt x="203894" y="69287"/>
                </a:lnTo>
                <a:lnTo>
                  <a:pt x="208557" y="68461"/>
                </a:lnTo>
                <a:lnTo>
                  <a:pt x="253343" y="68461"/>
                </a:lnTo>
                <a:lnTo>
                  <a:pt x="250428" y="65186"/>
                </a:lnTo>
                <a:lnTo>
                  <a:pt x="246724" y="60953"/>
                </a:lnTo>
                <a:lnTo>
                  <a:pt x="242960" y="58241"/>
                </a:lnTo>
                <a:lnTo>
                  <a:pt x="194866" y="58241"/>
                </a:lnTo>
                <a:lnTo>
                  <a:pt x="199231" y="18950"/>
                </a:lnTo>
                <a:lnTo>
                  <a:pt x="257770" y="18950"/>
                </a:lnTo>
                <a:lnTo>
                  <a:pt x="257770" y="1984"/>
                </a:lnTo>
                <a:close/>
              </a:path>
              <a:path w="262254" h="175895">
                <a:moveTo>
                  <a:pt x="225655" y="51990"/>
                </a:moveTo>
                <a:lnTo>
                  <a:pt x="213683" y="51990"/>
                </a:lnTo>
                <a:lnTo>
                  <a:pt x="208987" y="52652"/>
                </a:lnTo>
                <a:lnTo>
                  <a:pt x="200851" y="55297"/>
                </a:lnTo>
                <a:lnTo>
                  <a:pt x="197511" y="56720"/>
                </a:lnTo>
                <a:lnTo>
                  <a:pt x="194866" y="58241"/>
                </a:lnTo>
                <a:lnTo>
                  <a:pt x="242960" y="58241"/>
                </a:lnTo>
                <a:lnTo>
                  <a:pt x="242225" y="57712"/>
                </a:lnTo>
                <a:lnTo>
                  <a:pt x="236934" y="55463"/>
                </a:lnTo>
                <a:lnTo>
                  <a:pt x="231642" y="53148"/>
                </a:lnTo>
                <a:lnTo>
                  <a:pt x="225655" y="51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2281039" y="5672132"/>
            <a:ext cx="266065" cy="173355"/>
          </a:xfrm>
          <a:custGeom>
            <a:avLst/>
            <a:gdLst/>
            <a:ahLst/>
            <a:cxnLst/>
            <a:rect l="l" t="t" r="r" b="b"/>
            <a:pathLst>
              <a:path w="266064" h="173354">
                <a:moveTo>
                  <a:pt x="97631" y="0"/>
                </a:moveTo>
                <a:lnTo>
                  <a:pt x="0" y="0"/>
                </a:lnTo>
                <a:lnTo>
                  <a:pt x="0" y="15081"/>
                </a:lnTo>
                <a:lnTo>
                  <a:pt x="78184" y="15081"/>
                </a:lnTo>
                <a:lnTo>
                  <a:pt x="18454" y="144462"/>
                </a:lnTo>
                <a:lnTo>
                  <a:pt x="37802" y="144462"/>
                </a:lnTo>
                <a:lnTo>
                  <a:pt x="97631" y="10318"/>
                </a:lnTo>
                <a:lnTo>
                  <a:pt x="97631" y="0"/>
                </a:lnTo>
                <a:close/>
              </a:path>
              <a:path w="266064" h="173354">
                <a:moveTo>
                  <a:pt x="143570" y="122634"/>
                </a:moveTo>
                <a:lnTo>
                  <a:pt x="125610" y="122634"/>
                </a:lnTo>
                <a:lnTo>
                  <a:pt x="125610" y="141287"/>
                </a:lnTo>
                <a:lnTo>
                  <a:pt x="125214" y="144661"/>
                </a:lnTo>
                <a:lnTo>
                  <a:pt x="124419" y="147836"/>
                </a:lnTo>
                <a:lnTo>
                  <a:pt x="123693" y="151077"/>
                </a:lnTo>
                <a:lnTo>
                  <a:pt x="122601" y="154186"/>
                </a:lnTo>
                <a:lnTo>
                  <a:pt x="121145" y="157162"/>
                </a:lnTo>
                <a:lnTo>
                  <a:pt x="119691" y="160205"/>
                </a:lnTo>
                <a:lnTo>
                  <a:pt x="117880" y="163214"/>
                </a:lnTo>
                <a:lnTo>
                  <a:pt x="115788" y="166092"/>
                </a:lnTo>
                <a:lnTo>
                  <a:pt x="126206" y="173335"/>
                </a:lnTo>
                <a:lnTo>
                  <a:pt x="131696" y="168837"/>
                </a:lnTo>
                <a:lnTo>
                  <a:pt x="135977" y="163181"/>
                </a:lnTo>
                <a:lnTo>
                  <a:pt x="139005" y="156467"/>
                </a:lnTo>
                <a:lnTo>
                  <a:pt x="142048" y="149787"/>
                </a:lnTo>
                <a:lnTo>
                  <a:pt x="143570" y="143437"/>
                </a:lnTo>
                <a:lnTo>
                  <a:pt x="143570" y="122634"/>
                </a:lnTo>
                <a:close/>
              </a:path>
              <a:path w="266064" h="173354">
                <a:moveTo>
                  <a:pt x="192087" y="106461"/>
                </a:moveTo>
                <a:lnTo>
                  <a:pt x="174625" y="106461"/>
                </a:lnTo>
                <a:lnTo>
                  <a:pt x="175286" y="113208"/>
                </a:lnTo>
                <a:lnTo>
                  <a:pt x="203200" y="144065"/>
                </a:lnTo>
                <a:lnTo>
                  <a:pt x="213948" y="146446"/>
                </a:lnTo>
                <a:lnTo>
                  <a:pt x="227508" y="146446"/>
                </a:lnTo>
                <a:lnTo>
                  <a:pt x="234222" y="145256"/>
                </a:lnTo>
                <a:lnTo>
                  <a:pt x="245665" y="140493"/>
                </a:lnTo>
                <a:lnTo>
                  <a:pt x="250427" y="137153"/>
                </a:lnTo>
                <a:lnTo>
                  <a:pt x="255483" y="131365"/>
                </a:lnTo>
                <a:lnTo>
                  <a:pt x="214609" y="131365"/>
                </a:lnTo>
                <a:lnTo>
                  <a:pt x="210078" y="130439"/>
                </a:lnTo>
                <a:lnTo>
                  <a:pt x="192881" y="111885"/>
                </a:lnTo>
                <a:lnTo>
                  <a:pt x="192087" y="106461"/>
                </a:lnTo>
                <a:close/>
              </a:path>
              <a:path w="266064" h="173354">
                <a:moveTo>
                  <a:pt x="256816" y="66476"/>
                </a:moveTo>
                <a:lnTo>
                  <a:pt x="222811" y="66476"/>
                </a:lnTo>
                <a:lnTo>
                  <a:pt x="226913" y="67303"/>
                </a:lnTo>
                <a:lnTo>
                  <a:pt x="230484" y="68957"/>
                </a:lnTo>
                <a:lnTo>
                  <a:pt x="234057" y="70544"/>
                </a:lnTo>
                <a:lnTo>
                  <a:pt x="237066" y="72793"/>
                </a:lnTo>
                <a:lnTo>
                  <a:pt x="239513" y="75703"/>
                </a:lnTo>
                <a:lnTo>
                  <a:pt x="242028" y="78614"/>
                </a:lnTo>
                <a:lnTo>
                  <a:pt x="243912" y="82020"/>
                </a:lnTo>
                <a:lnTo>
                  <a:pt x="246426" y="89826"/>
                </a:lnTo>
                <a:lnTo>
                  <a:pt x="247054" y="94059"/>
                </a:lnTo>
                <a:lnTo>
                  <a:pt x="247054" y="103650"/>
                </a:lnTo>
                <a:lnTo>
                  <a:pt x="246426" y="108181"/>
                </a:lnTo>
                <a:lnTo>
                  <a:pt x="245170" y="112216"/>
                </a:lnTo>
                <a:lnTo>
                  <a:pt x="243978" y="116251"/>
                </a:lnTo>
                <a:lnTo>
                  <a:pt x="224134" y="131365"/>
                </a:lnTo>
                <a:lnTo>
                  <a:pt x="255483" y="131365"/>
                </a:lnTo>
                <a:lnTo>
                  <a:pt x="257969" y="128488"/>
                </a:lnTo>
                <a:lnTo>
                  <a:pt x="260779" y="123395"/>
                </a:lnTo>
                <a:lnTo>
                  <a:pt x="263068" y="116251"/>
                </a:lnTo>
                <a:lnTo>
                  <a:pt x="264550" y="111753"/>
                </a:lnTo>
                <a:lnTo>
                  <a:pt x="265509" y="105370"/>
                </a:lnTo>
                <a:lnTo>
                  <a:pt x="265509" y="91082"/>
                </a:lnTo>
                <a:lnTo>
                  <a:pt x="264517" y="84435"/>
                </a:lnTo>
                <a:lnTo>
                  <a:pt x="260548" y="72528"/>
                </a:lnTo>
                <a:lnTo>
                  <a:pt x="257670" y="67435"/>
                </a:lnTo>
                <a:lnTo>
                  <a:pt x="256816" y="66476"/>
                </a:lnTo>
                <a:close/>
              </a:path>
              <a:path w="266064" h="173354">
                <a:moveTo>
                  <a:pt x="261243" y="0"/>
                </a:moveTo>
                <a:lnTo>
                  <a:pt x="187127" y="0"/>
                </a:lnTo>
                <a:lnTo>
                  <a:pt x="179883" y="71933"/>
                </a:lnTo>
                <a:lnTo>
                  <a:pt x="194568" y="75703"/>
                </a:lnTo>
                <a:lnTo>
                  <a:pt x="197969" y="72793"/>
                </a:lnTo>
                <a:lnTo>
                  <a:pt x="201083" y="70610"/>
                </a:lnTo>
                <a:lnTo>
                  <a:pt x="204192" y="68957"/>
                </a:lnTo>
                <a:lnTo>
                  <a:pt x="207367" y="67303"/>
                </a:lnTo>
                <a:lnTo>
                  <a:pt x="212030" y="66476"/>
                </a:lnTo>
                <a:lnTo>
                  <a:pt x="256816" y="66476"/>
                </a:lnTo>
                <a:lnTo>
                  <a:pt x="253901" y="63202"/>
                </a:lnTo>
                <a:lnTo>
                  <a:pt x="250196" y="58969"/>
                </a:lnTo>
                <a:lnTo>
                  <a:pt x="246432" y="56257"/>
                </a:lnTo>
                <a:lnTo>
                  <a:pt x="198338" y="56257"/>
                </a:lnTo>
                <a:lnTo>
                  <a:pt x="202703" y="16966"/>
                </a:lnTo>
                <a:lnTo>
                  <a:pt x="261243" y="16966"/>
                </a:lnTo>
                <a:lnTo>
                  <a:pt x="261243" y="0"/>
                </a:lnTo>
                <a:close/>
              </a:path>
              <a:path w="266064" h="173354">
                <a:moveTo>
                  <a:pt x="229128" y="50006"/>
                </a:moveTo>
                <a:lnTo>
                  <a:pt x="217156" y="50006"/>
                </a:lnTo>
                <a:lnTo>
                  <a:pt x="212459" y="50667"/>
                </a:lnTo>
                <a:lnTo>
                  <a:pt x="204324" y="53313"/>
                </a:lnTo>
                <a:lnTo>
                  <a:pt x="200984" y="54735"/>
                </a:lnTo>
                <a:lnTo>
                  <a:pt x="198338" y="56257"/>
                </a:lnTo>
                <a:lnTo>
                  <a:pt x="246432" y="56257"/>
                </a:lnTo>
                <a:lnTo>
                  <a:pt x="245698" y="55727"/>
                </a:lnTo>
                <a:lnTo>
                  <a:pt x="240407" y="53478"/>
                </a:lnTo>
                <a:lnTo>
                  <a:pt x="235115" y="51163"/>
                </a:lnTo>
                <a:lnTo>
                  <a:pt x="229128" y="500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8761511" y="3650857"/>
            <a:ext cx="266065" cy="175895"/>
          </a:xfrm>
          <a:custGeom>
            <a:avLst/>
            <a:gdLst/>
            <a:ahLst/>
            <a:cxnLst/>
            <a:rect l="l" t="t" r="r" b="b"/>
            <a:pathLst>
              <a:path w="266065" h="175895">
                <a:moveTo>
                  <a:pt x="23899" y="71877"/>
                </a:moveTo>
                <a:lnTo>
                  <a:pt x="0" y="101600"/>
                </a:lnTo>
                <a:lnTo>
                  <a:pt x="0" y="116152"/>
                </a:lnTo>
                <a:lnTo>
                  <a:pt x="29468" y="146843"/>
                </a:lnTo>
                <a:lnTo>
                  <a:pt x="37273" y="148431"/>
                </a:lnTo>
                <a:lnTo>
                  <a:pt x="54603" y="148431"/>
                </a:lnTo>
                <a:lnTo>
                  <a:pt x="62375" y="146843"/>
                </a:lnTo>
                <a:lnTo>
                  <a:pt x="76199" y="140493"/>
                </a:lnTo>
                <a:lnTo>
                  <a:pt x="81690" y="135863"/>
                </a:lnTo>
                <a:lnTo>
                  <a:pt x="83361" y="133350"/>
                </a:lnTo>
                <a:lnTo>
                  <a:pt x="40249" y="133350"/>
                </a:lnTo>
                <a:lnTo>
                  <a:pt x="35321" y="132324"/>
                </a:lnTo>
                <a:lnTo>
                  <a:pt x="18355" y="112514"/>
                </a:lnTo>
                <a:lnTo>
                  <a:pt x="18355" y="101600"/>
                </a:lnTo>
                <a:lnTo>
                  <a:pt x="19479" y="96870"/>
                </a:lnTo>
                <a:lnTo>
                  <a:pt x="21728" y="92769"/>
                </a:lnTo>
                <a:lnTo>
                  <a:pt x="23977" y="88602"/>
                </a:lnTo>
                <a:lnTo>
                  <a:pt x="27119" y="85361"/>
                </a:lnTo>
                <a:lnTo>
                  <a:pt x="35255" y="80730"/>
                </a:lnTo>
                <a:lnTo>
                  <a:pt x="40117" y="79573"/>
                </a:lnTo>
                <a:lnTo>
                  <a:pt x="80229" y="79573"/>
                </a:lnTo>
                <a:lnTo>
                  <a:pt x="76862" y="76696"/>
                </a:lnTo>
                <a:lnTo>
                  <a:pt x="37670" y="76696"/>
                </a:lnTo>
                <a:lnTo>
                  <a:pt x="30294" y="75075"/>
                </a:lnTo>
                <a:lnTo>
                  <a:pt x="23899" y="71877"/>
                </a:lnTo>
                <a:close/>
              </a:path>
              <a:path w="266065" h="175895">
                <a:moveTo>
                  <a:pt x="80229" y="79573"/>
                </a:moveTo>
                <a:lnTo>
                  <a:pt x="51229" y="79573"/>
                </a:lnTo>
                <a:lnTo>
                  <a:pt x="56058" y="80730"/>
                </a:lnTo>
                <a:lnTo>
                  <a:pt x="64392" y="85361"/>
                </a:lnTo>
                <a:lnTo>
                  <a:pt x="67634" y="88602"/>
                </a:lnTo>
                <a:lnTo>
                  <a:pt x="70005" y="92868"/>
                </a:lnTo>
                <a:lnTo>
                  <a:pt x="72264" y="96870"/>
                </a:lnTo>
                <a:lnTo>
                  <a:pt x="73421" y="101600"/>
                </a:lnTo>
                <a:lnTo>
                  <a:pt x="73421" y="112514"/>
                </a:lnTo>
                <a:lnTo>
                  <a:pt x="51626" y="133350"/>
                </a:lnTo>
                <a:lnTo>
                  <a:pt x="83361" y="133350"/>
                </a:lnTo>
                <a:lnTo>
                  <a:pt x="89826" y="123626"/>
                </a:lnTo>
                <a:lnTo>
                  <a:pt x="91876" y="116152"/>
                </a:lnTo>
                <a:lnTo>
                  <a:pt x="91876" y="99681"/>
                </a:lnTo>
                <a:lnTo>
                  <a:pt x="89859" y="92868"/>
                </a:lnTo>
                <a:lnTo>
                  <a:pt x="85713" y="86750"/>
                </a:lnTo>
                <a:lnTo>
                  <a:pt x="81855" y="80962"/>
                </a:lnTo>
                <a:lnTo>
                  <a:pt x="80229" y="79573"/>
                </a:lnTo>
                <a:close/>
              </a:path>
              <a:path w="266065" h="175895">
                <a:moveTo>
                  <a:pt x="54603" y="67766"/>
                </a:moveTo>
                <a:lnTo>
                  <a:pt x="38992" y="67766"/>
                </a:lnTo>
                <a:lnTo>
                  <a:pt x="32808" y="68758"/>
                </a:lnTo>
                <a:lnTo>
                  <a:pt x="23899" y="71877"/>
                </a:lnTo>
                <a:lnTo>
                  <a:pt x="30294" y="75075"/>
                </a:lnTo>
                <a:lnTo>
                  <a:pt x="37670" y="76696"/>
                </a:lnTo>
                <a:lnTo>
                  <a:pt x="54074" y="76696"/>
                </a:lnTo>
                <a:lnTo>
                  <a:pt x="61350" y="75075"/>
                </a:lnTo>
                <a:lnTo>
                  <a:pt x="67510" y="71963"/>
                </a:lnTo>
                <a:lnTo>
                  <a:pt x="62507" y="69486"/>
                </a:lnTo>
                <a:lnTo>
                  <a:pt x="54603" y="67766"/>
                </a:lnTo>
                <a:close/>
              </a:path>
              <a:path w="266065" h="175895">
                <a:moveTo>
                  <a:pt x="67510" y="71963"/>
                </a:moveTo>
                <a:lnTo>
                  <a:pt x="61350" y="75075"/>
                </a:lnTo>
                <a:lnTo>
                  <a:pt x="54074" y="76696"/>
                </a:lnTo>
                <a:lnTo>
                  <a:pt x="76862" y="76696"/>
                </a:lnTo>
                <a:lnTo>
                  <a:pt x="76398" y="76299"/>
                </a:lnTo>
                <a:lnTo>
                  <a:pt x="67510" y="71963"/>
                </a:lnTo>
                <a:close/>
              </a:path>
              <a:path w="266065" h="175895">
                <a:moveTo>
                  <a:pt x="75126" y="67766"/>
                </a:moveTo>
                <a:lnTo>
                  <a:pt x="54603" y="67766"/>
                </a:lnTo>
                <a:lnTo>
                  <a:pt x="62507" y="69486"/>
                </a:lnTo>
                <a:lnTo>
                  <a:pt x="67510" y="71963"/>
                </a:lnTo>
                <a:lnTo>
                  <a:pt x="74182" y="68593"/>
                </a:lnTo>
                <a:lnTo>
                  <a:pt x="75126" y="67766"/>
                </a:lnTo>
                <a:close/>
              </a:path>
              <a:path w="266065" h="175895">
                <a:moveTo>
                  <a:pt x="54107" y="0"/>
                </a:moveTo>
                <a:lnTo>
                  <a:pt x="37636" y="0"/>
                </a:lnTo>
                <a:lnTo>
                  <a:pt x="30327" y="1554"/>
                </a:lnTo>
                <a:lnTo>
                  <a:pt x="3375" y="30790"/>
                </a:lnTo>
                <a:lnTo>
                  <a:pt x="3274" y="46599"/>
                </a:lnTo>
                <a:lnTo>
                  <a:pt x="5093" y="52916"/>
                </a:lnTo>
                <a:lnTo>
                  <a:pt x="12369" y="64161"/>
                </a:lnTo>
                <a:lnTo>
                  <a:pt x="17396" y="68593"/>
                </a:lnTo>
                <a:lnTo>
                  <a:pt x="23899" y="71877"/>
                </a:lnTo>
                <a:lnTo>
                  <a:pt x="32808" y="68758"/>
                </a:lnTo>
                <a:lnTo>
                  <a:pt x="38992" y="67766"/>
                </a:lnTo>
                <a:lnTo>
                  <a:pt x="75126" y="67766"/>
                </a:lnTo>
                <a:lnTo>
                  <a:pt x="78751" y="64591"/>
                </a:lnTo>
                <a:lnTo>
                  <a:pt x="41109" y="64591"/>
                </a:lnTo>
                <a:lnTo>
                  <a:pt x="36876" y="63566"/>
                </a:lnTo>
                <a:lnTo>
                  <a:pt x="21728" y="44846"/>
                </a:lnTo>
                <a:lnTo>
                  <a:pt x="21728" y="34792"/>
                </a:lnTo>
                <a:lnTo>
                  <a:pt x="41010" y="15081"/>
                </a:lnTo>
                <a:lnTo>
                  <a:pt x="81046" y="15081"/>
                </a:lnTo>
                <a:lnTo>
                  <a:pt x="79308" y="12270"/>
                </a:lnTo>
                <a:lnTo>
                  <a:pt x="74281" y="7772"/>
                </a:lnTo>
                <a:lnTo>
                  <a:pt x="61449" y="1554"/>
                </a:lnTo>
                <a:lnTo>
                  <a:pt x="54107" y="0"/>
                </a:lnTo>
                <a:close/>
              </a:path>
              <a:path w="266065" h="175895">
                <a:moveTo>
                  <a:pt x="81046" y="15081"/>
                </a:moveTo>
                <a:lnTo>
                  <a:pt x="50667" y="15081"/>
                </a:lnTo>
                <a:lnTo>
                  <a:pt x="54901" y="16172"/>
                </a:lnTo>
                <a:lnTo>
                  <a:pt x="58539" y="18355"/>
                </a:lnTo>
                <a:lnTo>
                  <a:pt x="70147" y="44846"/>
                </a:lnTo>
                <a:lnTo>
                  <a:pt x="69122" y="49179"/>
                </a:lnTo>
                <a:lnTo>
                  <a:pt x="65021" y="56587"/>
                </a:lnTo>
                <a:lnTo>
                  <a:pt x="62177" y="59465"/>
                </a:lnTo>
                <a:lnTo>
                  <a:pt x="58539" y="61515"/>
                </a:lnTo>
                <a:lnTo>
                  <a:pt x="54967" y="63566"/>
                </a:lnTo>
                <a:lnTo>
                  <a:pt x="50766" y="64591"/>
                </a:lnTo>
                <a:lnTo>
                  <a:pt x="78751" y="64591"/>
                </a:lnTo>
                <a:lnTo>
                  <a:pt x="79242" y="64161"/>
                </a:lnTo>
                <a:lnTo>
                  <a:pt x="86660" y="52883"/>
                </a:lnTo>
                <a:lnTo>
                  <a:pt x="88503" y="46599"/>
                </a:lnTo>
                <a:lnTo>
                  <a:pt x="88400" y="30790"/>
                </a:lnTo>
                <a:lnTo>
                  <a:pt x="86651" y="24044"/>
                </a:lnTo>
                <a:lnTo>
                  <a:pt x="82946" y="18157"/>
                </a:lnTo>
                <a:lnTo>
                  <a:pt x="81046" y="15081"/>
                </a:lnTo>
                <a:close/>
              </a:path>
              <a:path w="266065" h="175895">
                <a:moveTo>
                  <a:pt x="140097" y="124618"/>
                </a:moveTo>
                <a:lnTo>
                  <a:pt x="122138" y="124618"/>
                </a:lnTo>
                <a:lnTo>
                  <a:pt x="122138" y="143271"/>
                </a:lnTo>
                <a:lnTo>
                  <a:pt x="121742" y="146645"/>
                </a:lnTo>
                <a:lnTo>
                  <a:pt x="120947" y="149820"/>
                </a:lnTo>
                <a:lnTo>
                  <a:pt x="120220" y="153061"/>
                </a:lnTo>
                <a:lnTo>
                  <a:pt x="119128" y="156170"/>
                </a:lnTo>
                <a:lnTo>
                  <a:pt x="117672" y="159146"/>
                </a:lnTo>
                <a:lnTo>
                  <a:pt x="116218" y="162189"/>
                </a:lnTo>
                <a:lnTo>
                  <a:pt x="114408" y="165199"/>
                </a:lnTo>
                <a:lnTo>
                  <a:pt x="112315" y="168076"/>
                </a:lnTo>
                <a:lnTo>
                  <a:pt x="122733" y="175319"/>
                </a:lnTo>
                <a:lnTo>
                  <a:pt x="128224" y="170821"/>
                </a:lnTo>
                <a:lnTo>
                  <a:pt x="132504" y="165166"/>
                </a:lnTo>
                <a:lnTo>
                  <a:pt x="135532" y="158452"/>
                </a:lnTo>
                <a:lnTo>
                  <a:pt x="138575" y="151771"/>
                </a:lnTo>
                <a:lnTo>
                  <a:pt x="140097" y="145421"/>
                </a:lnTo>
                <a:lnTo>
                  <a:pt x="140097" y="124618"/>
                </a:lnTo>
                <a:close/>
              </a:path>
              <a:path w="266065" h="175895">
                <a:moveTo>
                  <a:pt x="245367" y="1984"/>
                </a:moveTo>
                <a:lnTo>
                  <a:pt x="240803" y="1984"/>
                </a:lnTo>
                <a:lnTo>
                  <a:pt x="227012" y="26842"/>
                </a:lnTo>
                <a:lnTo>
                  <a:pt x="227012" y="146446"/>
                </a:lnTo>
                <a:lnTo>
                  <a:pt x="245367" y="146446"/>
                </a:lnTo>
                <a:lnTo>
                  <a:pt x="245367" y="1984"/>
                </a:lnTo>
                <a:close/>
              </a:path>
              <a:path w="266065" h="175895">
                <a:moveTo>
                  <a:pt x="227012" y="1984"/>
                </a:moveTo>
                <a:lnTo>
                  <a:pt x="225822" y="1984"/>
                </a:lnTo>
                <a:lnTo>
                  <a:pt x="161131" y="102096"/>
                </a:lnTo>
                <a:lnTo>
                  <a:pt x="161131" y="112910"/>
                </a:lnTo>
                <a:lnTo>
                  <a:pt x="227012" y="112910"/>
                </a:lnTo>
                <a:lnTo>
                  <a:pt x="227012" y="97829"/>
                </a:lnTo>
                <a:lnTo>
                  <a:pt x="181966" y="97829"/>
                </a:lnTo>
                <a:lnTo>
                  <a:pt x="224730" y="30956"/>
                </a:lnTo>
                <a:lnTo>
                  <a:pt x="227012" y="26842"/>
                </a:lnTo>
                <a:lnTo>
                  <a:pt x="227012" y="1984"/>
                </a:lnTo>
                <a:close/>
              </a:path>
              <a:path w="266065" h="175895">
                <a:moveTo>
                  <a:pt x="265509" y="97829"/>
                </a:moveTo>
                <a:lnTo>
                  <a:pt x="245367" y="97829"/>
                </a:lnTo>
                <a:lnTo>
                  <a:pt x="245367" y="112910"/>
                </a:lnTo>
                <a:lnTo>
                  <a:pt x="265509" y="112910"/>
                </a:lnTo>
                <a:lnTo>
                  <a:pt x="265509" y="97829"/>
                </a:lnTo>
                <a:close/>
              </a:path>
              <a:path w="266065" h="175895">
                <a:moveTo>
                  <a:pt x="240803" y="1984"/>
                </a:moveTo>
                <a:lnTo>
                  <a:pt x="227012" y="1984"/>
                </a:lnTo>
                <a:lnTo>
                  <a:pt x="227012" y="26842"/>
                </a:lnTo>
                <a:lnTo>
                  <a:pt x="240803" y="1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2284511" y="5149457"/>
            <a:ext cx="259079" cy="175895"/>
          </a:xfrm>
          <a:custGeom>
            <a:avLst/>
            <a:gdLst/>
            <a:ahLst/>
            <a:cxnLst/>
            <a:rect l="l" t="t" r="r" b="b"/>
            <a:pathLst>
              <a:path w="259080" h="175895">
                <a:moveTo>
                  <a:pt x="23899" y="71877"/>
                </a:moveTo>
                <a:lnTo>
                  <a:pt x="0" y="101600"/>
                </a:lnTo>
                <a:lnTo>
                  <a:pt x="0" y="116152"/>
                </a:lnTo>
                <a:lnTo>
                  <a:pt x="29468" y="146843"/>
                </a:lnTo>
                <a:lnTo>
                  <a:pt x="37273" y="148431"/>
                </a:lnTo>
                <a:lnTo>
                  <a:pt x="54603" y="148431"/>
                </a:lnTo>
                <a:lnTo>
                  <a:pt x="62375" y="146843"/>
                </a:lnTo>
                <a:lnTo>
                  <a:pt x="76199" y="140493"/>
                </a:lnTo>
                <a:lnTo>
                  <a:pt x="81690" y="135863"/>
                </a:lnTo>
                <a:lnTo>
                  <a:pt x="83361" y="133349"/>
                </a:lnTo>
                <a:lnTo>
                  <a:pt x="40249" y="133349"/>
                </a:lnTo>
                <a:lnTo>
                  <a:pt x="35321" y="132324"/>
                </a:lnTo>
                <a:lnTo>
                  <a:pt x="18355" y="112514"/>
                </a:lnTo>
                <a:lnTo>
                  <a:pt x="18355" y="101600"/>
                </a:lnTo>
                <a:lnTo>
                  <a:pt x="19479" y="96870"/>
                </a:lnTo>
                <a:lnTo>
                  <a:pt x="21728" y="92769"/>
                </a:lnTo>
                <a:lnTo>
                  <a:pt x="23977" y="88602"/>
                </a:lnTo>
                <a:lnTo>
                  <a:pt x="27119" y="85361"/>
                </a:lnTo>
                <a:lnTo>
                  <a:pt x="35255" y="80730"/>
                </a:lnTo>
                <a:lnTo>
                  <a:pt x="40117" y="79573"/>
                </a:lnTo>
                <a:lnTo>
                  <a:pt x="80229" y="79573"/>
                </a:lnTo>
                <a:lnTo>
                  <a:pt x="76862" y="76696"/>
                </a:lnTo>
                <a:lnTo>
                  <a:pt x="37670" y="76696"/>
                </a:lnTo>
                <a:lnTo>
                  <a:pt x="30294" y="75075"/>
                </a:lnTo>
                <a:lnTo>
                  <a:pt x="23899" y="71877"/>
                </a:lnTo>
                <a:close/>
              </a:path>
              <a:path w="259080" h="175895">
                <a:moveTo>
                  <a:pt x="80229" y="79573"/>
                </a:moveTo>
                <a:lnTo>
                  <a:pt x="51229" y="79573"/>
                </a:lnTo>
                <a:lnTo>
                  <a:pt x="56058" y="80730"/>
                </a:lnTo>
                <a:lnTo>
                  <a:pt x="64392" y="85361"/>
                </a:lnTo>
                <a:lnTo>
                  <a:pt x="67634" y="88602"/>
                </a:lnTo>
                <a:lnTo>
                  <a:pt x="70005" y="92868"/>
                </a:lnTo>
                <a:lnTo>
                  <a:pt x="72264" y="96870"/>
                </a:lnTo>
                <a:lnTo>
                  <a:pt x="73421" y="101600"/>
                </a:lnTo>
                <a:lnTo>
                  <a:pt x="73421" y="112514"/>
                </a:lnTo>
                <a:lnTo>
                  <a:pt x="51626" y="133349"/>
                </a:lnTo>
                <a:lnTo>
                  <a:pt x="83361" y="133349"/>
                </a:lnTo>
                <a:lnTo>
                  <a:pt x="89826" y="123626"/>
                </a:lnTo>
                <a:lnTo>
                  <a:pt x="91876" y="116152"/>
                </a:lnTo>
                <a:lnTo>
                  <a:pt x="91876" y="99681"/>
                </a:lnTo>
                <a:lnTo>
                  <a:pt x="89859" y="92868"/>
                </a:lnTo>
                <a:lnTo>
                  <a:pt x="85713" y="86750"/>
                </a:lnTo>
                <a:lnTo>
                  <a:pt x="81855" y="80962"/>
                </a:lnTo>
                <a:lnTo>
                  <a:pt x="80229" y="79573"/>
                </a:lnTo>
                <a:close/>
              </a:path>
              <a:path w="259080" h="175895">
                <a:moveTo>
                  <a:pt x="54603" y="67766"/>
                </a:moveTo>
                <a:lnTo>
                  <a:pt x="38992" y="67766"/>
                </a:lnTo>
                <a:lnTo>
                  <a:pt x="32808" y="68758"/>
                </a:lnTo>
                <a:lnTo>
                  <a:pt x="23899" y="71877"/>
                </a:lnTo>
                <a:lnTo>
                  <a:pt x="30294" y="75075"/>
                </a:lnTo>
                <a:lnTo>
                  <a:pt x="37670" y="76696"/>
                </a:lnTo>
                <a:lnTo>
                  <a:pt x="54074" y="76696"/>
                </a:lnTo>
                <a:lnTo>
                  <a:pt x="61350" y="75075"/>
                </a:lnTo>
                <a:lnTo>
                  <a:pt x="67510" y="71963"/>
                </a:lnTo>
                <a:lnTo>
                  <a:pt x="62507" y="69486"/>
                </a:lnTo>
                <a:lnTo>
                  <a:pt x="54603" y="67766"/>
                </a:lnTo>
                <a:close/>
              </a:path>
              <a:path w="259080" h="175895">
                <a:moveTo>
                  <a:pt x="67510" y="71963"/>
                </a:moveTo>
                <a:lnTo>
                  <a:pt x="61350" y="75075"/>
                </a:lnTo>
                <a:lnTo>
                  <a:pt x="54074" y="76696"/>
                </a:lnTo>
                <a:lnTo>
                  <a:pt x="76862" y="76696"/>
                </a:lnTo>
                <a:lnTo>
                  <a:pt x="76398" y="76299"/>
                </a:lnTo>
                <a:lnTo>
                  <a:pt x="67510" y="71963"/>
                </a:lnTo>
                <a:close/>
              </a:path>
              <a:path w="259080" h="175895">
                <a:moveTo>
                  <a:pt x="75126" y="67766"/>
                </a:moveTo>
                <a:lnTo>
                  <a:pt x="54603" y="67766"/>
                </a:lnTo>
                <a:lnTo>
                  <a:pt x="62507" y="69486"/>
                </a:lnTo>
                <a:lnTo>
                  <a:pt x="67510" y="71963"/>
                </a:lnTo>
                <a:lnTo>
                  <a:pt x="74182" y="68593"/>
                </a:lnTo>
                <a:lnTo>
                  <a:pt x="75126" y="67766"/>
                </a:lnTo>
                <a:close/>
              </a:path>
              <a:path w="259080" h="175895">
                <a:moveTo>
                  <a:pt x="54107" y="0"/>
                </a:moveTo>
                <a:lnTo>
                  <a:pt x="37636" y="0"/>
                </a:lnTo>
                <a:lnTo>
                  <a:pt x="30327" y="1554"/>
                </a:lnTo>
                <a:lnTo>
                  <a:pt x="3375" y="30790"/>
                </a:lnTo>
                <a:lnTo>
                  <a:pt x="3274" y="46599"/>
                </a:lnTo>
                <a:lnTo>
                  <a:pt x="5093" y="52916"/>
                </a:lnTo>
                <a:lnTo>
                  <a:pt x="12369" y="64161"/>
                </a:lnTo>
                <a:lnTo>
                  <a:pt x="17396" y="68593"/>
                </a:lnTo>
                <a:lnTo>
                  <a:pt x="23899" y="71877"/>
                </a:lnTo>
                <a:lnTo>
                  <a:pt x="32808" y="68758"/>
                </a:lnTo>
                <a:lnTo>
                  <a:pt x="38992" y="67766"/>
                </a:lnTo>
                <a:lnTo>
                  <a:pt x="75126" y="67766"/>
                </a:lnTo>
                <a:lnTo>
                  <a:pt x="78751" y="64591"/>
                </a:lnTo>
                <a:lnTo>
                  <a:pt x="41109" y="64591"/>
                </a:lnTo>
                <a:lnTo>
                  <a:pt x="36876" y="63566"/>
                </a:lnTo>
                <a:lnTo>
                  <a:pt x="21728" y="44846"/>
                </a:lnTo>
                <a:lnTo>
                  <a:pt x="21728" y="34792"/>
                </a:lnTo>
                <a:lnTo>
                  <a:pt x="41010" y="15081"/>
                </a:lnTo>
                <a:lnTo>
                  <a:pt x="81046" y="15081"/>
                </a:lnTo>
                <a:lnTo>
                  <a:pt x="79308" y="12270"/>
                </a:lnTo>
                <a:lnTo>
                  <a:pt x="74281" y="7772"/>
                </a:lnTo>
                <a:lnTo>
                  <a:pt x="61449" y="1554"/>
                </a:lnTo>
                <a:lnTo>
                  <a:pt x="54107" y="0"/>
                </a:lnTo>
                <a:close/>
              </a:path>
              <a:path w="259080" h="175895">
                <a:moveTo>
                  <a:pt x="81046" y="15081"/>
                </a:moveTo>
                <a:lnTo>
                  <a:pt x="50667" y="15081"/>
                </a:lnTo>
                <a:lnTo>
                  <a:pt x="54901" y="16172"/>
                </a:lnTo>
                <a:lnTo>
                  <a:pt x="58539" y="18355"/>
                </a:lnTo>
                <a:lnTo>
                  <a:pt x="70147" y="44846"/>
                </a:lnTo>
                <a:lnTo>
                  <a:pt x="69122" y="49179"/>
                </a:lnTo>
                <a:lnTo>
                  <a:pt x="65021" y="56587"/>
                </a:lnTo>
                <a:lnTo>
                  <a:pt x="62177" y="59465"/>
                </a:lnTo>
                <a:lnTo>
                  <a:pt x="58539" y="61515"/>
                </a:lnTo>
                <a:lnTo>
                  <a:pt x="54967" y="63566"/>
                </a:lnTo>
                <a:lnTo>
                  <a:pt x="50766" y="64591"/>
                </a:lnTo>
                <a:lnTo>
                  <a:pt x="78751" y="64591"/>
                </a:lnTo>
                <a:lnTo>
                  <a:pt x="79242" y="64161"/>
                </a:lnTo>
                <a:lnTo>
                  <a:pt x="86660" y="52883"/>
                </a:lnTo>
                <a:lnTo>
                  <a:pt x="88503" y="46599"/>
                </a:lnTo>
                <a:lnTo>
                  <a:pt x="88400" y="30790"/>
                </a:lnTo>
                <a:lnTo>
                  <a:pt x="86651" y="24044"/>
                </a:lnTo>
                <a:lnTo>
                  <a:pt x="82946" y="18157"/>
                </a:lnTo>
                <a:lnTo>
                  <a:pt x="81046" y="15081"/>
                </a:lnTo>
                <a:close/>
              </a:path>
              <a:path w="259080" h="175895">
                <a:moveTo>
                  <a:pt x="140097" y="124618"/>
                </a:moveTo>
                <a:lnTo>
                  <a:pt x="122138" y="124618"/>
                </a:lnTo>
                <a:lnTo>
                  <a:pt x="122138" y="143271"/>
                </a:lnTo>
                <a:lnTo>
                  <a:pt x="121742" y="146645"/>
                </a:lnTo>
                <a:lnTo>
                  <a:pt x="120947" y="149820"/>
                </a:lnTo>
                <a:lnTo>
                  <a:pt x="120220" y="153061"/>
                </a:lnTo>
                <a:lnTo>
                  <a:pt x="119128" y="156170"/>
                </a:lnTo>
                <a:lnTo>
                  <a:pt x="117672" y="159146"/>
                </a:lnTo>
                <a:lnTo>
                  <a:pt x="116218" y="162189"/>
                </a:lnTo>
                <a:lnTo>
                  <a:pt x="114408" y="165199"/>
                </a:lnTo>
                <a:lnTo>
                  <a:pt x="112315" y="168076"/>
                </a:lnTo>
                <a:lnTo>
                  <a:pt x="122733" y="175319"/>
                </a:lnTo>
                <a:lnTo>
                  <a:pt x="128224" y="170821"/>
                </a:lnTo>
                <a:lnTo>
                  <a:pt x="132504" y="165166"/>
                </a:lnTo>
                <a:lnTo>
                  <a:pt x="135532" y="158452"/>
                </a:lnTo>
                <a:lnTo>
                  <a:pt x="138575" y="151771"/>
                </a:lnTo>
                <a:lnTo>
                  <a:pt x="140097" y="145421"/>
                </a:lnTo>
                <a:lnTo>
                  <a:pt x="140097" y="124618"/>
                </a:lnTo>
                <a:close/>
              </a:path>
              <a:path w="259080" h="175895">
                <a:moveTo>
                  <a:pt x="218446" y="0"/>
                </a:moveTo>
                <a:lnTo>
                  <a:pt x="205879" y="0"/>
                </a:lnTo>
                <a:lnTo>
                  <a:pt x="199595" y="1058"/>
                </a:lnTo>
                <a:lnTo>
                  <a:pt x="188415" y="5291"/>
                </a:lnTo>
                <a:lnTo>
                  <a:pt x="183654" y="8797"/>
                </a:lnTo>
                <a:lnTo>
                  <a:pt x="179684" y="13692"/>
                </a:lnTo>
                <a:lnTo>
                  <a:pt x="175715" y="18520"/>
                </a:lnTo>
                <a:lnTo>
                  <a:pt x="167282" y="62706"/>
                </a:lnTo>
                <a:lnTo>
                  <a:pt x="167282" y="94191"/>
                </a:lnTo>
                <a:lnTo>
                  <a:pt x="178064" y="132556"/>
                </a:lnTo>
                <a:lnTo>
                  <a:pt x="207467" y="148431"/>
                </a:lnTo>
                <a:lnTo>
                  <a:pt x="220033" y="148431"/>
                </a:lnTo>
                <a:lnTo>
                  <a:pt x="226317" y="147339"/>
                </a:lnTo>
                <a:lnTo>
                  <a:pt x="237496" y="142908"/>
                </a:lnTo>
                <a:lnTo>
                  <a:pt x="242291" y="139303"/>
                </a:lnTo>
                <a:lnTo>
                  <a:pt x="247054" y="133349"/>
                </a:lnTo>
                <a:lnTo>
                  <a:pt x="209516" y="133349"/>
                </a:lnTo>
                <a:lnTo>
                  <a:pt x="206308" y="132820"/>
                </a:lnTo>
                <a:lnTo>
                  <a:pt x="186101" y="99913"/>
                </a:lnTo>
                <a:lnTo>
                  <a:pt x="185737" y="51494"/>
                </a:lnTo>
                <a:lnTo>
                  <a:pt x="186332" y="44582"/>
                </a:lnTo>
                <a:lnTo>
                  <a:pt x="201216" y="17462"/>
                </a:lnTo>
                <a:lnTo>
                  <a:pt x="204589" y="15808"/>
                </a:lnTo>
                <a:lnTo>
                  <a:pt x="208458" y="14982"/>
                </a:lnTo>
                <a:lnTo>
                  <a:pt x="247555" y="14982"/>
                </a:lnTo>
                <a:lnTo>
                  <a:pt x="244705" y="11443"/>
                </a:lnTo>
                <a:lnTo>
                  <a:pt x="241002" y="8532"/>
                </a:lnTo>
                <a:lnTo>
                  <a:pt x="237298" y="5556"/>
                </a:lnTo>
                <a:lnTo>
                  <a:pt x="233065" y="3406"/>
                </a:lnTo>
                <a:lnTo>
                  <a:pt x="228302" y="2083"/>
                </a:lnTo>
                <a:lnTo>
                  <a:pt x="223606" y="694"/>
                </a:lnTo>
                <a:lnTo>
                  <a:pt x="218446" y="0"/>
                </a:lnTo>
                <a:close/>
              </a:path>
              <a:path w="259080" h="175895">
                <a:moveTo>
                  <a:pt x="247555" y="14982"/>
                </a:moveTo>
                <a:lnTo>
                  <a:pt x="216396" y="14982"/>
                </a:lnTo>
                <a:lnTo>
                  <a:pt x="219604" y="15511"/>
                </a:lnTo>
                <a:lnTo>
                  <a:pt x="222447" y="16569"/>
                </a:lnTo>
                <a:lnTo>
                  <a:pt x="225358" y="17561"/>
                </a:lnTo>
                <a:lnTo>
                  <a:pt x="227905" y="19149"/>
                </a:lnTo>
                <a:lnTo>
                  <a:pt x="230088" y="21332"/>
                </a:lnTo>
                <a:lnTo>
                  <a:pt x="232337" y="23514"/>
                </a:lnTo>
                <a:lnTo>
                  <a:pt x="234189" y="26359"/>
                </a:lnTo>
                <a:lnTo>
                  <a:pt x="237099" y="33370"/>
                </a:lnTo>
                <a:lnTo>
                  <a:pt x="238190" y="37603"/>
                </a:lnTo>
                <a:lnTo>
                  <a:pt x="238918" y="42564"/>
                </a:lnTo>
                <a:lnTo>
                  <a:pt x="239712" y="47459"/>
                </a:lnTo>
                <a:lnTo>
                  <a:pt x="239994" y="51494"/>
                </a:lnTo>
                <a:lnTo>
                  <a:pt x="240109" y="95779"/>
                </a:lnTo>
                <a:lnTo>
                  <a:pt x="239547" y="102724"/>
                </a:lnTo>
                <a:lnTo>
                  <a:pt x="217520" y="133349"/>
                </a:lnTo>
                <a:lnTo>
                  <a:pt x="247054" y="133349"/>
                </a:lnTo>
                <a:lnTo>
                  <a:pt x="258365" y="93265"/>
                </a:lnTo>
                <a:lnTo>
                  <a:pt x="258555" y="53148"/>
                </a:lnTo>
                <a:lnTo>
                  <a:pt x="257869" y="45012"/>
                </a:lnTo>
                <a:lnTo>
                  <a:pt x="255090" y="30989"/>
                </a:lnTo>
                <a:lnTo>
                  <a:pt x="253085" y="25102"/>
                </a:lnTo>
                <a:lnTo>
                  <a:pt x="250428" y="20240"/>
                </a:lnTo>
                <a:lnTo>
                  <a:pt x="247847" y="15345"/>
                </a:lnTo>
                <a:lnTo>
                  <a:pt x="247555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9409211" y="5695557"/>
            <a:ext cx="259079" cy="175895"/>
          </a:xfrm>
          <a:custGeom>
            <a:avLst/>
            <a:gdLst/>
            <a:ahLst/>
            <a:cxnLst/>
            <a:rect l="l" t="t" r="r" b="b"/>
            <a:pathLst>
              <a:path w="259079" h="175895">
                <a:moveTo>
                  <a:pt x="23899" y="71877"/>
                </a:moveTo>
                <a:lnTo>
                  <a:pt x="0" y="101600"/>
                </a:lnTo>
                <a:lnTo>
                  <a:pt x="0" y="116152"/>
                </a:lnTo>
                <a:lnTo>
                  <a:pt x="29468" y="146843"/>
                </a:lnTo>
                <a:lnTo>
                  <a:pt x="37273" y="148431"/>
                </a:lnTo>
                <a:lnTo>
                  <a:pt x="54603" y="148431"/>
                </a:lnTo>
                <a:lnTo>
                  <a:pt x="62375" y="146843"/>
                </a:lnTo>
                <a:lnTo>
                  <a:pt x="76199" y="140493"/>
                </a:lnTo>
                <a:lnTo>
                  <a:pt x="81690" y="135863"/>
                </a:lnTo>
                <a:lnTo>
                  <a:pt x="83361" y="133349"/>
                </a:lnTo>
                <a:lnTo>
                  <a:pt x="40249" y="133349"/>
                </a:lnTo>
                <a:lnTo>
                  <a:pt x="35321" y="132324"/>
                </a:lnTo>
                <a:lnTo>
                  <a:pt x="18355" y="112514"/>
                </a:lnTo>
                <a:lnTo>
                  <a:pt x="18355" y="101600"/>
                </a:lnTo>
                <a:lnTo>
                  <a:pt x="19479" y="96870"/>
                </a:lnTo>
                <a:lnTo>
                  <a:pt x="21728" y="92769"/>
                </a:lnTo>
                <a:lnTo>
                  <a:pt x="23977" y="88602"/>
                </a:lnTo>
                <a:lnTo>
                  <a:pt x="27119" y="85361"/>
                </a:lnTo>
                <a:lnTo>
                  <a:pt x="35255" y="80730"/>
                </a:lnTo>
                <a:lnTo>
                  <a:pt x="40117" y="79573"/>
                </a:lnTo>
                <a:lnTo>
                  <a:pt x="80229" y="79573"/>
                </a:lnTo>
                <a:lnTo>
                  <a:pt x="76862" y="76696"/>
                </a:lnTo>
                <a:lnTo>
                  <a:pt x="37670" y="76696"/>
                </a:lnTo>
                <a:lnTo>
                  <a:pt x="30294" y="75075"/>
                </a:lnTo>
                <a:lnTo>
                  <a:pt x="23899" y="71877"/>
                </a:lnTo>
                <a:close/>
              </a:path>
              <a:path w="259079" h="175895">
                <a:moveTo>
                  <a:pt x="80229" y="79573"/>
                </a:moveTo>
                <a:lnTo>
                  <a:pt x="51229" y="79573"/>
                </a:lnTo>
                <a:lnTo>
                  <a:pt x="56058" y="80730"/>
                </a:lnTo>
                <a:lnTo>
                  <a:pt x="64392" y="85361"/>
                </a:lnTo>
                <a:lnTo>
                  <a:pt x="67634" y="88602"/>
                </a:lnTo>
                <a:lnTo>
                  <a:pt x="70005" y="92868"/>
                </a:lnTo>
                <a:lnTo>
                  <a:pt x="72264" y="96870"/>
                </a:lnTo>
                <a:lnTo>
                  <a:pt x="73421" y="101600"/>
                </a:lnTo>
                <a:lnTo>
                  <a:pt x="73421" y="112514"/>
                </a:lnTo>
                <a:lnTo>
                  <a:pt x="51626" y="133349"/>
                </a:lnTo>
                <a:lnTo>
                  <a:pt x="83361" y="133349"/>
                </a:lnTo>
                <a:lnTo>
                  <a:pt x="89826" y="123626"/>
                </a:lnTo>
                <a:lnTo>
                  <a:pt x="91876" y="116152"/>
                </a:lnTo>
                <a:lnTo>
                  <a:pt x="91876" y="99681"/>
                </a:lnTo>
                <a:lnTo>
                  <a:pt x="89859" y="92868"/>
                </a:lnTo>
                <a:lnTo>
                  <a:pt x="85713" y="86750"/>
                </a:lnTo>
                <a:lnTo>
                  <a:pt x="81855" y="80962"/>
                </a:lnTo>
                <a:lnTo>
                  <a:pt x="80229" y="79573"/>
                </a:lnTo>
                <a:close/>
              </a:path>
              <a:path w="259079" h="175895">
                <a:moveTo>
                  <a:pt x="54603" y="67766"/>
                </a:moveTo>
                <a:lnTo>
                  <a:pt x="38992" y="67766"/>
                </a:lnTo>
                <a:lnTo>
                  <a:pt x="32808" y="68758"/>
                </a:lnTo>
                <a:lnTo>
                  <a:pt x="23899" y="71877"/>
                </a:lnTo>
                <a:lnTo>
                  <a:pt x="30294" y="75075"/>
                </a:lnTo>
                <a:lnTo>
                  <a:pt x="37670" y="76696"/>
                </a:lnTo>
                <a:lnTo>
                  <a:pt x="54074" y="76696"/>
                </a:lnTo>
                <a:lnTo>
                  <a:pt x="61350" y="75075"/>
                </a:lnTo>
                <a:lnTo>
                  <a:pt x="67510" y="71963"/>
                </a:lnTo>
                <a:lnTo>
                  <a:pt x="62507" y="69486"/>
                </a:lnTo>
                <a:lnTo>
                  <a:pt x="54603" y="67766"/>
                </a:lnTo>
                <a:close/>
              </a:path>
              <a:path w="259079" h="175895">
                <a:moveTo>
                  <a:pt x="67510" y="71963"/>
                </a:moveTo>
                <a:lnTo>
                  <a:pt x="61350" y="75075"/>
                </a:lnTo>
                <a:lnTo>
                  <a:pt x="54074" y="76696"/>
                </a:lnTo>
                <a:lnTo>
                  <a:pt x="76862" y="76696"/>
                </a:lnTo>
                <a:lnTo>
                  <a:pt x="76398" y="76299"/>
                </a:lnTo>
                <a:lnTo>
                  <a:pt x="67510" y="71963"/>
                </a:lnTo>
                <a:close/>
              </a:path>
              <a:path w="259079" h="175895">
                <a:moveTo>
                  <a:pt x="75126" y="67766"/>
                </a:moveTo>
                <a:lnTo>
                  <a:pt x="54603" y="67766"/>
                </a:lnTo>
                <a:lnTo>
                  <a:pt x="62507" y="69486"/>
                </a:lnTo>
                <a:lnTo>
                  <a:pt x="67510" y="71963"/>
                </a:lnTo>
                <a:lnTo>
                  <a:pt x="74182" y="68593"/>
                </a:lnTo>
                <a:lnTo>
                  <a:pt x="75126" y="67766"/>
                </a:lnTo>
                <a:close/>
              </a:path>
              <a:path w="259079" h="175895">
                <a:moveTo>
                  <a:pt x="54107" y="0"/>
                </a:moveTo>
                <a:lnTo>
                  <a:pt x="37636" y="0"/>
                </a:lnTo>
                <a:lnTo>
                  <a:pt x="30327" y="1554"/>
                </a:lnTo>
                <a:lnTo>
                  <a:pt x="3375" y="30790"/>
                </a:lnTo>
                <a:lnTo>
                  <a:pt x="3274" y="46599"/>
                </a:lnTo>
                <a:lnTo>
                  <a:pt x="5093" y="52916"/>
                </a:lnTo>
                <a:lnTo>
                  <a:pt x="12369" y="64161"/>
                </a:lnTo>
                <a:lnTo>
                  <a:pt x="17396" y="68593"/>
                </a:lnTo>
                <a:lnTo>
                  <a:pt x="23899" y="71877"/>
                </a:lnTo>
                <a:lnTo>
                  <a:pt x="32808" y="68758"/>
                </a:lnTo>
                <a:lnTo>
                  <a:pt x="38992" y="67766"/>
                </a:lnTo>
                <a:lnTo>
                  <a:pt x="75126" y="67766"/>
                </a:lnTo>
                <a:lnTo>
                  <a:pt x="78751" y="64591"/>
                </a:lnTo>
                <a:lnTo>
                  <a:pt x="41109" y="64591"/>
                </a:lnTo>
                <a:lnTo>
                  <a:pt x="36876" y="63566"/>
                </a:lnTo>
                <a:lnTo>
                  <a:pt x="21728" y="44846"/>
                </a:lnTo>
                <a:lnTo>
                  <a:pt x="21728" y="34792"/>
                </a:lnTo>
                <a:lnTo>
                  <a:pt x="41010" y="15081"/>
                </a:lnTo>
                <a:lnTo>
                  <a:pt x="81046" y="15081"/>
                </a:lnTo>
                <a:lnTo>
                  <a:pt x="79308" y="12270"/>
                </a:lnTo>
                <a:lnTo>
                  <a:pt x="74281" y="7772"/>
                </a:lnTo>
                <a:lnTo>
                  <a:pt x="61449" y="1554"/>
                </a:lnTo>
                <a:lnTo>
                  <a:pt x="54107" y="0"/>
                </a:lnTo>
                <a:close/>
              </a:path>
              <a:path w="259079" h="175895">
                <a:moveTo>
                  <a:pt x="81046" y="15081"/>
                </a:moveTo>
                <a:lnTo>
                  <a:pt x="50667" y="15081"/>
                </a:lnTo>
                <a:lnTo>
                  <a:pt x="54901" y="16172"/>
                </a:lnTo>
                <a:lnTo>
                  <a:pt x="58539" y="18355"/>
                </a:lnTo>
                <a:lnTo>
                  <a:pt x="70147" y="44846"/>
                </a:lnTo>
                <a:lnTo>
                  <a:pt x="69122" y="49179"/>
                </a:lnTo>
                <a:lnTo>
                  <a:pt x="65021" y="56587"/>
                </a:lnTo>
                <a:lnTo>
                  <a:pt x="62177" y="59465"/>
                </a:lnTo>
                <a:lnTo>
                  <a:pt x="58539" y="61515"/>
                </a:lnTo>
                <a:lnTo>
                  <a:pt x="54967" y="63566"/>
                </a:lnTo>
                <a:lnTo>
                  <a:pt x="50766" y="64591"/>
                </a:lnTo>
                <a:lnTo>
                  <a:pt x="78751" y="64591"/>
                </a:lnTo>
                <a:lnTo>
                  <a:pt x="79242" y="64161"/>
                </a:lnTo>
                <a:lnTo>
                  <a:pt x="86660" y="52883"/>
                </a:lnTo>
                <a:lnTo>
                  <a:pt x="88503" y="46599"/>
                </a:lnTo>
                <a:lnTo>
                  <a:pt x="88400" y="30790"/>
                </a:lnTo>
                <a:lnTo>
                  <a:pt x="86651" y="24044"/>
                </a:lnTo>
                <a:lnTo>
                  <a:pt x="82946" y="18157"/>
                </a:lnTo>
                <a:lnTo>
                  <a:pt x="81046" y="15081"/>
                </a:lnTo>
                <a:close/>
              </a:path>
              <a:path w="259079" h="175895">
                <a:moveTo>
                  <a:pt x="140097" y="124618"/>
                </a:moveTo>
                <a:lnTo>
                  <a:pt x="122138" y="124618"/>
                </a:lnTo>
                <a:lnTo>
                  <a:pt x="122138" y="143271"/>
                </a:lnTo>
                <a:lnTo>
                  <a:pt x="121742" y="146645"/>
                </a:lnTo>
                <a:lnTo>
                  <a:pt x="120947" y="149820"/>
                </a:lnTo>
                <a:lnTo>
                  <a:pt x="120220" y="153061"/>
                </a:lnTo>
                <a:lnTo>
                  <a:pt x="119128" y="156170"/>
                </a:lnTo>
                <a:lnTo>
                  <a:pt x="117672" y="159146"/>
                </a:lnTo>
                <a:lnTo>
                  <a:pt x="116218" y="162189"/>
                </a:lnTo>
                <a:lnTo>
                  <a:pt x="114408" y="165199"/>
                </a:lnTo>
                <a:lnTo>
                  <a:pt x="112315" y="168076"/>
                </a:lnTo>
                <a:lnTo>
                  <a:pt x="122733" y="175319"/>
                </a:lnTo>
                <a:lnTo>
                  <a:pt x="128224" y="170821"/>
                </a:lnTo>
                <a:lnTo>
                  <a:pt x="132504" y="165166"/>
                </a:lnTo>
                <a:lnTo>
                  <a:pt x="135532" y="158452"/>
                </a:lnTo>
                <a:lnTo>
                  <a:pt x="138575" y="151771"/>
                </a:lnTo>
                <a:lnTo>
                  <a:pt x="140097" y="145421"/>
                </a:lnTo>
                <a:lnTo>
                  <a:pt x="140097" y="124618"/>
                </a:lnTo>
                <a:close/>
              </a:path>
              <a:path w="259079" h="175895">
                <a:moveTo>
                  <a:pt x="218446" y="0"/>
                </a:moveTo>
                <a:lnTo>
                  <a:pt x="205879" y="0"/>
                </a:lnTo>
                <a:lnTo>
                  <a:pt x="199595" y="1058"/>
                </a:lnTo>
                <a:lnTo>
                  <a:pt x="188415" y="5291"/>
                </a:lnTo>
                <a:lnTo>
                  <a:pt x="183654" y="8797"/>
                </a:lnTo>
                <a:lnTo>
                  <a:pt x="179684" y="13692"/>
                </a:lnTo>
                <a:lnTo>
                  <a:pt x="175715" y="18520"/>
                </a:lnTo>
                <a:lnTo>
                  <a:pt x="167282" y="62706"/>
                </a:lnTo>
                <a:lnTo>
                  <a:pt x="167282" y="94191"/>
                </a:lnTo>
                <a:lnTo>
                  <a:pt x="178064" y="132556"/>
                </a:lnTo>
                <a:lnTo>
                  <a:pt x="207467" y="148431"/>
                </a:lnTo>
                <a:lnTo>
                  <a:pt x="220033" y="148431"/>
                </a:lnTo>
                <a:lnTo>
                  <a:pt x="226317" y="147339"/>
                </a:lnTo>
                <a:lnTo>
                  <a:pt x="237496" y="142908"/>
                </a:lnTo>
                <a:lnTo>
                  <a:pt x="242291" y="139303"/>
                </a:lnTo>
                <a:lnTo>
                  <a:pt x="247054" y="133349"/>
                </a:lnTo>
                <a:lnTo>
                  <a:pt x="209516" y="133349"/>
                </a:lnTo>
                <a:lnTo>
                  <a:pt x="206308" y="132820"/>
                </a:lnTo>
                <a:lnTo>
                  <a:pt x="186101" y="99913"/>
                </a:lnTo>
                <a:lnTo>
                  <a:pt x="185737" y="51494"/>
                </a:lnTo>
                <a:lnTo>
                  <a:pt x="186332" y="44582"/>
                </a:lnTo>
                <a:lnTo>
                  <a:pt x="201216" y="17462"/>
                </a:lnTo>
                <a:lnTo>
                  <a:pt x="204589" y="15808"/>
                </a:lnTo>
                <a:lnTo>
                  <a:pt x="208458" y="14982"/>
                </a:lnTo>
                <a:lnTo>
                  <a:pt x="247555" y="14982"/>
                </a:lnTo>
                <a:lnTo>
                  <a:pt x="244705" y="11443"/>
                </a:lnTo>
                <a:lnTo>
                  <a:pt x="241002" y="8532"/>
                </a:lnTo>
                <a:lnTo>
                  <a:pt x="237298" y="5556"/>
                </a:lnTo>
                <a:lnTo>
                  <a:pt x="233065" y="3406"/>
                </a:lnTo>
                <a:lnTo>
                  <a:pt x="228302" y="2083"/>
                </a:lnTo>
                <a:lnTo>
                  <a:pt x="223606" y="694"/>
                </a:lnTo>
                <a:lnTo>
                  <a:pt x="218446" y="0"/>
                </a:lnTo>
                <a:close/>
              </a:path>
              <a:path w="259079" h="175895">
                <a:moveTo>
                  <a:pt x="247555" y="14982"/>
                </a:moveTo>
                <a:lnTo>
                  <a:pt x="216396" y="14982"/>
                </a:lnTo>
                <a:lnTo>
                  <a:pt x="219604" y="15511"/>
                </a:lnTo>
                <a:lnTo>
                  <a:pt x="222447" y="16569"/>
                </a:lnTo>
                <a:lnTo>
                  <a:pt x="225358" y="17561"/>
                </a:lnTo>
                <a:lnTo>
                  <a:pt x="227905" y="19149"/>
                </a:lnTo>
                <a:lnTo>
                  <a:pt x="230088" y="21332"/>
                </a:lnTo>
                <a:lnTo>
                  <a:pt x="232337" y="23514"/>
                </a:lnTo>
                <a:lnTo>
                  <a:pt x="234189" y="26359"/>
                </a:lnTo>
                <a:lnTo>
                  <a:pt x="237099" y="33370"/>
                </a:lnTo>
                <a:lnTo>
                  <a:pt x="238190" y="37603"/>
                </a:lnTo>
                <a:lnTo>
                  <a:pt x="238918" y="42564"/>
                </a:lnTo>
                <a:lnTo>
                  <a:pt x="239712" y="47459"/>
                </a:lnTo>
                <a:lnTo>
                  <a:pt x="239994" y="51494"/>
                </a:lnTo>
                <a:lnTo>
                  <a:pt x="240109" y="95779"/>
                </a:lnTo>
                <a:lnTo>
                  <a:pt x="239547" y="102724"/>
                </a:lnTo>
                <a:lnTo>
                  <a:pt x="217520" y="133349"/>
                </a:lnTo>
                <a:lnTo>
                  <a:pt x="247054" y="133349"/>
                </a:lnTo>
                <a:lnTo>
                  <a:pt x="258365" y="93265"/>
                </a:lnTo>
                <a:lnTo>
                  <a:pt x="258555" y="53148"/>
                </a:lnTo>
                <a:lnTo>
                  <a:pt x="257869" y="45012"/>
                </a:lnTo>
                <a:lnTo>
                  <a:pt x="255090" y="30989"/>
                </a:lnTo>
                <a:lnTo>
                  <a:pt x="253085" y="25102"/>
                </a:lnTo>
                <a:lnTo>
                  <a:pt x="250428" y="20240"/>
                </a:lnTo>
                <a:lnTo>
                  <a:pt x="247847" y="15345"/>
                </a:lnTo>
                <a:lnTo>
                  <a:pt x="247555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2271811" y="4616057"/>
            <a:ext cx="266065" cy="175895"/>
          </a:xfrm>
          <a:custGeom>
            <a:avLst/>
            <a:gdLst/>
            <a:ahLst/>
            <a:cxnLst/>
            <a:rect l="l" t="t" r="r" b="b"/>
            <a:pathLst>
              <a:path w="266064" h="175895">
                <a:moveTo>
                  <a:pt x="23899" y="71877"/>
                </a:moveTo>
                <a:lnTo>
                  <a:pt x="0" y="101600"/>
                </a:lnTo>
                <a:lnTo>
                  <a:pt x="0" y="116152"/>
                </a:lnTo>
                <a:lnTo>
                  <a:pt x="29468" y="146843"/>
                </a:lnTo>
                <a:lnTo>
                  <a:pt x="37273" y="148431"/>
                </a:lnTo>
                <a:lnTo>
                  <a:pt x="54603" y="148431"/>
                </a:lnTo>
                <a:lnTo>
                  <a:pt x="62375" y="146843"/>
                </a:lnTo>
                <a:lnTo>
                  <a:pt x="76199" y="140493"/>
                </a:lnTo>
                <a:lnTo>
                  <a:pt x="81690" y="135863"/>
                </a:lnTo>
                <a:lnTo>
                  <a:pt x="83361" y="133349"/>
                </a:lnTo>
                <a:lnTo>
                  <a:pt x="40249" y="133349"/>
                </a:lnTo>
                <a:lnTo>
                  <a:pt x="35321" y="132324"/>
                </a:lnTo>
                <a:lnTo>
                  <a:pt x="18355" y="112514"/>
                </a:lnTo>
                <a:lnTo>
                  <a:pt x="18355" y="101600"/>
                </a:lnTo>
                <a:lnTo>
                  <a:pt x="19479" y="96870"/>
                </a:lnTo>
                <a:lnTo>
                  <a:pt x="21728" y="92769"/>
                </a:lnTo>
                <a:lnTo>
                  <a:pt x="23977" y="88602"/>
                </a:lnTo>
                <a:lnTo>
                  <a:pt x="27119" y="85361"/>
                </a:lnTo>
                <a:lnTo>
                  <a:pt x="35255" y="80730"/>
                </a:lnTo>
                <a:lnTo>
                  <a:pt x="40117" y="79573"/>
                </a:lnTo>
                <a:lnTo>
                  <a:pt x="80229" y="79573"/>
                </a:lnTo>
                <a:lnTo>
                  <a:pt x="76862" y="76696"/>
                </a:lnTo>
                <a:lnTo>
                  <a:pt x="37670" y="76696"/>
                </a:lnTo>
                <a:lnTo>
                  <a:pt x="30294" y="75075"/>
                </a:lnTo>
                <a:lnTo>
                  <a:pt x="23899" y="71877"/>
                </a:lnTo>
                <a:close/>
              </a:path>
              <a:path w="266064" h="175895">
                <a:moveTo>
                  <a:pt x="80229" y="79573"/>
                </a:moveTo>
                <a:lnTo>
                  <a:pt x="51229" y="79573"/>
                </a:lnTo>
                <a:lnTo>
                  <a:pt x="56058" y="80730"/>
                </a:lnTo>
                <a:lnTo>
                  <a:pt x="64392" y="85361"/>
                </a:lnTo>
                <a:lnTo>
                  <a:pt x="67634" y="88602"/>
                </a:lnTo>
                <a:lnTo>
                  <a:pt x="70005" y="92868"/>
                </a:lnTo>
                <a:lnTo>
                  <a:pt x="72264" y="96870"/>
                </a:lnTo>
                <a:lnTo>
                  <a:pt x="73421" y="101600"/>
                </a:lnTo>
                <a:lnTo>
                  <a:pt x="73421" y="112514"/>
                </a:lnTo>
                <a:lnTo>
                  <a:pt x="51626" y="133349"/>
                </a:lnTo>
                <a:lnTo>
                  <a:pt x="83361" y="133349"/>
                </a:lnTo>
                <a:lnTo>
                  <a:pt x="89826" y="123626"/>
                </a:lnTo>
                <a:lnTo>
                  <a:pt x="91876" y="116152"/>
                </a:lnTo>
                <a:lnTo>
                  <a:pt x="91876" y="99681"/>
                </a:lnTo>
                <a:lnTo>
                  <a:pt x="89859" y="92868"/>
                </a:lnTo>
                <a:lnTo>
                  <a:pt x="85713" y="86750"/>
                </a:lnTo>
                <a:lnTo>
                  <a:pt x="81855" y="80962"/>
                </a:lnTo>
                <a:lnTo>
                  <a:pt x="80229" y="79573"/>
                </a:lnTo>
                <a:close/>
              </a:path>
              <a:path w="266064" h="175895">
                <a:moveTo>
                  <a:pt x="54603" y="67766"/>
                </a:moveTo>
                <a:lnTo>
                  <a:pt x="38992" y="67766"/>
                </a:lnTo>
                <a:lnTo>
                  <a:pt x="32808" y="68758"/>
                </a:lnTo>
                <a:lnTo>
                  <a:pt x="23899" y="71877"/>
                </a:lnTo>
                <a:lnTo>
                  <a:pt x="30294" y="75075"/>
                </a:lnTo>
                <a:lnTo>
                  <a:pt x="37670" y="76696"/>
                </a:lnTo>
                <a:lnTo>
                  <a:pt x="54074" y="76696"/>
                </a:lnTo>
                <a:lnTo>
                  <a:pt x="61350" y="75075"/>
                </a:lnTo>
                <a:lnTo>
                  <a:pt x="67510" y="71963"/>
                </a:lnTo>
                <a:lnTo>
                  <a:pt x="62507" y="69486"/>
                </a:lnTo>
                <a:lnTo>
                  <a:pt x="54603" y="67766"/>
                </a:lnTo>
                <a:close/>
              </a:path>
              <a:path w="266064" h="175895">
                <a:moveTo>
                  <a:pt x="67510" y="71963"/>
                </a:moveTo>
                <a:lnTo>
                  <a:pt x="61350" y="75075"/>
                </a:lnTo>
                <a:lnTo>
                  <a:pt x="54074" y="76696"/>
                </a:lnTo>
                <a:lnTo>
                  <a:pt x="76862" y="76696"/>
                </a:lnTo>
                <a:lnTo>
                  <a:pt x="76398" y="76299"/>
                </a:lnTo>
                <a:lnTo>
                  <a:pt x="67510" y="71963"/>
                </a:lnTo>
                <a:close/>
              </a:path>
              <a:path w="266064" h="175895">
                <a:moveTo>
                  <a:pt x="75126" y="67766"/>
                </a:moveTo>
                <a:lnTo>
                  <a:pt x="54603" y="67766"/>
                </a:lnTo>
                <a:lnTo>
                  <a:pt x="62507" y="69486"/>
                </a:lnTo>
                <a:lnTo>
                  <a:pt x="67510" y="71963"/>
                </a:lnTo>
                <a:lnTo>
                  <a:pt x="74182" y="68593"/>
                </a:lnTo>
                <a:lnTo>
                  <a:pt x="75126" y="67766"/>
                </a:lnTo>
                <a:close/>
              </a:path>
              <a:path w="266064" h="175895">
                <a:moveTo>
                  <a:pt x="54107" y="0"/>
                </a:moveTo>
                <a:lnTo>
                  <a:pt x="37636" y="0"/>
                </a:lnTo>
                <a:lnTo>
                  <a:pt x="30327" y="1554"/>
                </a:lnTo>
                <a:lnTo>
                  <a:pt x="3375" y="30790"/>
                </a:lnTo>
                <a:lnTo>
                  <a:pt x="3274" y="46599"/>
                </a:lnTo>
                <a:lnTo>
                  <a:pt x="5093" y="52916"/>
                </a:lnTo>
                <a:lnTo>
                  <a:pt x="12369" y="64161"/>
                </a:lnTo>
                <a:lnTo>
                  <a:pt x="17396" y="68593"/>
                </a:lnTo>
                <a:lnTo>
                  <a:pt x="23899" y="71877"/>
                </a:lnTo>
                <a:lnTo>
                  <a:pt x="32808" y="68758"/>
                </a:lnTo>
                <a:lnTo>
                  <a:pt x="38992" y="67766"/>
                </a:lnTo>
                <a:lnTo>
                  <a:pt x="75126" y="67766"/>
                </a:lnTo>
                <a:lnTo>
                  <a:pt x="78751" y="64591"/>
                </a:lnTo>
                <a:lnTo>
                  <a:pt x="41109" y="64591"/>
                </a:lnTo>
                <a:lnTo>
                  <a:pt x="36876" y="63566"/>
                </a:lnTo>
                <a:lnTo>
                  <a:pt x="21728" y="44846"/>
                </a:lnTo>
                <a:lnTo>
                  <a:pt x="21728" y="34792"/>
                </a:lnTo>
                <a:lnTo>
                  <a:pt x="41010" y="15081"/>
                </a:lnTo>
                <a:lnTo>
                  <a:pt x="81046" y="15081"/>
                </a:lnTo>
                <a:lnTo>
                  <a:pt x="79308" y="12270"/>
                </a:lnTo>
                <a:lnTo>
                  <a:pt x="74281" y="7772"/>
                </a:lnTo>
                <a:lnTo>
                  <a:pt x="61449" y="1554"/>
                </a:lnTo>
                <a:lnTo>
                  <a:pt x="54107" y="0"/>
                </a:lnTo>
                <a:close/>
              </a:path>
              <a:path w="266064" h="175895">
                <a:moveTo>
                  <a:pt x="81046" y="15081"/>
                </a:moveTo>
                <a:lnTo>
                  <a:pt x="50667" y="15081"/>
                </a:lnTo>
                <a:lnTo>
                  <a:pt x="54901" y="16172"/>
                </a:lnTo>
                <a:lnTo>
                  <a:pt x="58539" y="18355"/>
                </a:lnTo>
                <a:lnTo>
                  <a:pt x="70147" y="44846"/>
                </a:lnTo>
                <a:lnTo>
                  <a:pt x="69122" y="49179"/>
                </a:lnTo>
                <a:lnTo>
                  <a:pt x="65021" y="56587"/>
                </a:lnTo>
                <a:lnTo>
                  <a:pt x="62177" y="59465"/>
                </a:lnTo>
                <a:lnTo>
                  <a:pt x="58539" y="61515"/>
                </a:lnTo>
                <a:lnTo>
                  <a:pt x="54967" y="63566"/>
                </a:lnTo>
                <a:lnTo>
                  <a:pt x="50766" y="64591"/>
                </a:lnTo>
                <a:lnTo>
                  <a:pt x="78751" y="64591"/>
                </a:lnTo>
                <a:lnTo>
                  <a:pt x="79242" y="64161"/>
                </a:lnTo>
                <a:lnTo>
                  <a:pt x="86660" y="52883"/>
                </a:lnTo>
                <a:lnTo>
                  <a:pt x="88503" y="46599"/>
                </a:lnTo>
                <a:lnTo>
                  <a:pt x="88400" y="30790"/>
                </a:lnTo>
                <a:lnTo>
                  <a:pt x="86651" y="24044"/>
                </a:lnTo>
                <a:lnTo>
                  <a:pt x="82946" y="18157"/>
                </a:lnTo>
                <a:lnTo>
                  <a:pt x="81046" y="15081"/>
                </a:lnTo>
                <a:close/>
              </a:path>
              <a:path w="266064" h="175895">
                <a:moveTo>
                  <a:pt x="140097" y="124618"/>
                </a:moveTo>
                <a:lnTo>
                  <a:pt x="122138" y="124618"/>
                </a:lnTo>
                <a:lnTo>
                  <a:pt x="122138" y="143271"/>
                </a:lnTo>
                <a:lnTo>
                  <a:pt x="121742" y="146645"/>
                </a:lnTo>
                <a:lnTo>
                  <a:pt x="120947" y="149820"/>
                </a:lnTo>
                <a:lnTo>
                  <a:pt x="120220" y="153061"/>
                </a:lnTo>
                <a:lnTo>
                  <a:pt x="119128" y="156170"/>
                </a:lnTo>
                <a:lnTo>
                  <a:pt x="117672" y="159146"/>
                </a:lnTo>
                <a:lnTo>
                  <a:pt x="116218" y="162189"/>
                </a:lnTo>
                <a:lnTo>
                  <a:pt x="114408" y="165199"/>
                </a:lnTo>
                <a:lnTo>
                  <a:pt x="112315" y="168076"/>
                </a:lnTo>
                <a:lnTo>
                  <a:pt x="122733" y="175319"/>
                </a:lnTo>
                <a:lnTo>
                  <a:pt x="128224" y="170821"/>
                </a:lnTo>
                <a:lnTo>
                  <a:pt x="132504" y="165166"/>
                </a:lnTo>
                <a:lnTo>
                  <a:pt x="135532" y="158452"/>
                </a:lnTo>
                <a:lnTo>
                  <a:pt x="138575" y="151771"/>
                </a:lnTo>
                <a:lnTo>
                  <a:pt x="140097" y="145421"/>
                </a:lnTo>
                <a:lnTo>
                  <a:pt x="140097" y="124618"/>
                </a:lnTo>
                <a:close/>
              </a:path>
              <a:path w="266064" h="175895">
                <a:moveTo>
                  <a:pt x="245367" y="1984"/>
                </a:moveTo>
                <a:lnTo>
                  <a:pt x="240803" y="1984"/>
                </a:lnTo>
                <a:lnTo>
                  <a:pt x="227012" y="26842"/>
                </a:lnTo>
                <a:lnTo>
                  <a:pt x="227012" y="146446"/>
                </a:lnTo>
                <a:lnTo>
                  <a:pt x="245367" y="146446"/>
                </a:lnTo>
                <a:lnTo>
                  <a:pt x="245367" y="1984"/>
                </a:lnTo>
                <a:close/>
              </a:path>
              <a:path w="266064" h="175895">
                <a:moveTo>
                  <a:pt x="227012" y="1984"/>
                </a:moveTo>
                <a:lnTo>
                  <a:pt x="225822" y="1984"/>
                </a:lnTo>
                <a:lnTo>
                  <a:pt x="161131" y="102096"/>
                </a:lnTo>
                <a:lnTo>
                  <a:pt x="161131" y="112910"/>
                </a:lnTo>
                <a:lnTo>
                  <a:pt x="227012" y="112910"/>
                </a:lnTo>
                <a:lnTo>
                  <a:pt x="227012" y="97829"/>
                </a:lnTo>
                <a:lnTo>
                  <a:pt x="181966" y="97829"/>
                </a:lnTo>
                <a:lnTo>
                  <a:pt x="224730" y="30956"/>
                </a:lnTo>
                <a:lnTo>
                  <a:pt x="227012" y="26842"/>
                </a:lnTo>
                <a:lnTo>
                  <a:pt x="227012" y="1984"/>
                </a:lnTo>
                <a:close/>
              </a:path>
              <a:path w="266064" h="175895">
                <a:moveTo>
                  <a:pt x="265509" y="97829"/>
                </a:moveTo>
                <a:lnTo>
                  <a:pt x="245367" y="97829"/>
                </a:lnTo>
                <a:lnTo>
                  <a:pt x="245367" y="112910"/>
                </a:lnTo>
                <a:lnTo>
                  <a:pt x="265509" y="112910"/>
                </a:lnTo>
                <a:lnTo>
                  <a:pt x="265509" y="97829"/>
                </a:lnTo>
                <a:close/>
              </a:path>
              <a:path w="266064" h="175895">
                <a:moveTo>
                  <a:pt x="240803" y="1984"/>
                </a:moveTo>
                <a:lnTo>
                  <a:pt x="227012" y="1984"/>
                </a:lnTo>
                <a:lnTo>
                  <a:pt x="227012" y="26842"/>
                </a:lnTo>
                <a:lnTo>
                  <a:pt x="240803" y="1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12225139" y="4935532"/>
            <a:ext cx="266065" cy="173355"/>
          </a:xfrm>
          <a:custGeom>
            <a:avLst/>
            <a:gdLst/>
            <a:ahLst/>
            <a:cxnLst/>
            <a:rect l="l" t="t" r="r" b="b"/>
            <a:pathLst>
              <a:path w="266065" h="173354">
                <a:moveTo>
                  <a:pt x="97631" y="0"/>
                </a:moveTo>
                <a:lnTo>
                  <a:pt x="0" y="0"/>
                </a:lnTo>
                <a:lnTo>
                  <a:pt x="0" y="15081"/>
                </a:lnTo>
                <a:lnTo>
                  <a:pt x="78184" y="15081"/>
                </a:lnTo>
                <a:lnTo>
                  <a:pt x="18454" y="144462"/>
                </a:lnTo>
                <a:lnTo>
                  <a:pt x="37802" y="144462"/>
                </a:lnTo>
                <a:lnTo>
                  <a:pt x="97631" y="10318"/>
                </a:lnTo>
                <a:lnTo>
                  <a:pt x="97631" y="0"/>
                </a:lnTo>
                <a:close/>
              </a:path>
              <a:path w="266065" h="173354">
                <a:moveTo>
                  <a:pt x="143570" y="122634"/>
                </a:moveTo>
                <a:lnTo>
                  <a:pt x="125610" y="122634"/>
                </a:lnTo>
                <a:lnTo>
                  <a:pt x="125610" y="141287"/>
                </a:lnTo>
                <a:lnTo>
                  <a:pt x="125214" y="144661"/>
                </a:lnTo>
                <a:lnTo>
                  <a:pt x="124419" y="147836"/>
                </a:lnTo>
                <a:lnTo>
                  <a:pt x="123693" y="151077"/>
                </a:lnTo>
                <a:lnTo>
                  <a:pt x="122601" y="154186"/>
                </a:lnTo>
                <a:lnTo>
                  <a:pt x="121145" y="157162"/>
                </a:lnTo>
                <a:lnTo>
                  <a:pt x="119691" y="160205"/>
                </a:lnTo>
                <a:lnTo>
                  <a:pt x="117880" y="163214"/>
                </a:lnTo>
                <a:lnTo>
                  <a:pt x="115788" y="166092"/>
                </a:lnTo>
                <a:lnTo>
                  <a:pt x="126206" y="173335"/>
                </a:lnTo>
                <a:lnTo>
                  <a:pt x="131696" y="168837"/>
                </a:lnTo>
                <a:lnTo>
                  <a:pt x="135977" y="163181"/>
                </a:lnTo>
                <a:lnTo>
                  <a:pt x="139005" y="156467"/>
                </a:lnTo>
                <a:lnTo>
                  <a:pt x="142048" y="149787"/>
                </a:lnTo>
                <a:lnTo>
                  <a:pt x="143570" y="143437"/>
                </a:lnTo>
                <a:lnTo>
                  <a:pt x="143570" y="122634"/>
                </a:lnTo>
                <a:close/>
              </a:path>
              <a:path w="266065" h="173354">
                <a:moveTo>
                  <a:pt x="192087" y="106461"/>
                </a:moveTo>
                <a:lnTo>
                  <a:pt x="174625" y="106461"/>
                </a:lnTo>
                <a:lnTo>
                  <a:pt x="175286" y="113208"/>
                </a:lnTo>
                <a:lnTo>
                  <a:pt x="203200" y="144065"/>
                </a:lnTo>
                <a:lnTo>
                  <a:pt x="213948" y="146446"/>
                </a:lnTo>
                <a:lnTo>
                  <a:pt x="227508" y="146446"/>
                </a:lnTo>
                <a:lnTo>
                  <a:pt x="234222" y="145256"/>
                </a:lnTo>
                <a:lnTo>
                  <a:pt x="245665" y="140493"/>
                </a:lnTo>
                <a:lnTo>
                  <a:pt x="250427" y="137153"/>
                </a:lnTo>
                <a:lnTo>
                  <a:pt x="255483" y="131365"/>
                </a:lnTo>
                <a:lnTo>
                  <a:pt x="214609" y="131365"/>
                </a:lnTo>
                <a:lnTo>
                  <a:pt x="210078" y="130439"/>
                </a:lnTo>
                <a:lnTo>
                  <a:pt x="192881" y="111885"/>
                </a:lnTo>
                <a:lnTo>
                  <a:pt x="192087" y="106461"/>
                </a:lnTo>
                <a:close/>
              </a:path>
              <a:path w="266065" h="173354">
                <a:moveTo>
                  <a:pt x="256816" y="66476"/>
                </a:moveTo>
                <a:lnTo>
                  <a:pt x="222811" y="66476"/>
                </a:lnTo>
                <a:lnTo>
                  <a:pt x="226913" y="67303"/>
                </a:lnTo>
                <a:lnTo>
                  <a:pt x="230484" y="68957"/>
                </a:lnTo>
                <a:lnTo>
                  <a:pt x="234057" y="70544"/>
                </a:lnTo>
                <a:lnTo>
                  <a:pt x="237066" y="72793"/>
                </a:lnTo>
                <a:lnTo>
                  <a:pt x="239513" y="75703"/>
                </a:lnTo>
                <a:lnTo>
                  <a:pt x="242028" y="78614"/>
                </a:lnTo>
                <a:lnTo>
                  <a:pt x="243912" y="82020"/>
                </a:lnTo>
                <a:lnTo>
                  <a:pt x="246426" y="89826"/>
                </a:lnTo>
                <a:lnTo>
                  <a:pt x="247054" y="94059"/>
                </a:lnTo>
                <a:lnTo>
                  <a:pt x="247054" y="103650"/>
                </a:lnTo>
                <a:lnTo>
                  <a:pt x="246426" y="108181"/>
                </a:lnTo>
                <a:lnTo>
                  <a:pt x="245170" y="112216"/>
                </a:lnTo>
                <a:lnTo>
                  <a:pt x="243978" y="116251"/>
                </a:lnTo>
                <a:lnTo>
                  <a:pt x="224134" y="131365"/>
                </a:lnTo>
                <a:lnTo>
                  <a:pt x="255483" y="131365"/>
                </a:lnTo>
                <a:lnTo>
                  <a:pt x="257969" y="128488"/>
                </a:lnTo>
                <a:lnTo>
                  <a:pt x="260779" y="123395"/>
                </a:lnTo>
                <a:lnTo>
                  <a:pt x="263068" y="116251"/>
                </a:lnTo>
                <a:lnTo>
                  <a:pt x="264550" y="111753"/>
                </a:lnTo>
                <a:lnTo>
                  <a:pt x="265509" y="105370"/>
                </a:lnTo>
                <a:lnTo>
                  <a:pt x="265509" y="91082"/>
                </a:lnTo>
                <a:lnTo>
                  <a:pt x="264517" y="84435"/>
                </a:lnTo>
                <a:lnTo>
                  <a:pt x="260548" y="72528"/>
                </a:lnTo>
                <a:lnTo>
                  <a:pt x="257670" y="67435"/>
                </a:lnTo>
                <a:lnTo>
                  <a:pt x="256816" y="66476"/>
                </a:lnTo>
                <a:close/>
              </a:path>
              <a:path w="266065" h="173354">
                <a:moveTo>
                  <a:pt x="261243" y="0"/>
                </a:moveTo>
                <a:lnTo>
                  <a:pt x="187127" y="0"/>
                </a:lnTo>
                <a:lnTo>
                  <a:pt x="179883" y="71933"/>
                </a:lnTo>
                <a:lnTo>
                  <a:pt x="194568" y="75703"/>
                </a:lnTo>
                <a:lnTo>
                  <a:pt x="197969" y="72793"/>
                </a:lnTo>
                <a:lnTo>
                  <a:pt x="201083" y="70610"/>
                </a:lnTo>
                <a:lnTo>
                  <a:pt x="204192" y="68957"/>
                </a:lnTo>
                <a:lnTo>
                  <a:pt x="207367" y="67303"/>
                </a:lnTo>
                <a:lnTo>
                  <a:pt x="212030" y="66476"/>
                </a:lnTo>
                <a:lnTo>
                  <a:pt x="256816" y="66476"/>
                </a:lnTo>
                <a:lnTo>
                  <a:pt x="253901" y="63202"/>
                </a:lnTo>
                <a:lnTo>
                  <a:pt x="250196" y="58969"/>
                </a:lnTo>
                <a:lnTo>
                  <a:pt x="246432" y="56257"/>
                </a:lnTo>
                <a:lnTo>
                  <a:pt x="198338" y="56257"/>
                </a:lnTo>
                <a:lnTo>
                  <a:pt x="202703" y="16966"/>
                </a:lnTo>
                <a:lnTo>
                  <a:pt x="261243" y="16966"/>
                </a:lnTo>
                <a:lnTo>
                  <a:pt x="261243" y="0"/>
                </a:lnTo>
                <a:close/>
              </a:path>
              <a:path w="266065" h="173354">
                <a:moveTo>
                  <a:pt x="229128" y="50006"/>
                </a:moveTo>
                <a:lnTo>
                  <a:pt x="217156" y="50006"/>
                </a:lnTo>
                <a:lnTo>
                  <a:pt x="212459" y="50667"/>
                </a:lnTo>
                <a:lnTo>
                  <a:pt x="204324" y="53313"/>
                </a:lnTo>
                <a:lnTo>
                  <a:pt x="200984" y="54735"/>
                </a:lnTo>
                <a:lnTo>
                  <a:pt x="198338" y="56257"/>
                </a:lnTo>
                <a:lnTo>
                  <a:pt x="246432" y="56257"/>
                </a:lnTo>
                <a:lnTo>
                  <a:pt x="245698" y="55727"/>
                </a:lnTo>
                <a:lnTo>
                  <a:pt x="240407" y="53478"/>
                </a:lnTo>
                <a:lnTo>
                  <a:pt x="235115" y="51163"/>
                </a:lnTo>
                <a:lnTo>
                  <a:pt x="229128" y="500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2283221" y="4120757"/>
            <a:ext cx="260350" cy="175895"/>
          </a:xfrm>
          <a:custGeom>
            <a:avLst/>
            <a:gdLst/>
            <a:ahLst/>
            <a:cxnLst/>
            <a:rect l="l" t="t" r="r" b="b"/>
            <a:pathLst>
              <a:path w="260350" h="175895">
                <a:moveTo>
                  <a:pt x="90884" y="52982"/>
                </a:moveTo>
                <a:lnTo>
                  <a:pt x="83839" y="52982"/>
                </a:lnTo>
                <a:lnTo>
                  <a:pt x="83839" y="58472"/>
                </a:lnTo>
                <a:lnTo>
                  <a:pt x="82748" y="63896"/>
                </a:lnTo>
                <a:lnTo>
                  <a:pt x="80565" y="69254"/>
                </a:lnTo>
                <a:lnTo>
                  <a:pt x="78448" y="74546"/>
                </a:lnTo>
                <a:lnTo>
                  <a:pt x="75472" y="79375"/>
                </a:lnTo>
                <a:lnTo>
                  <a:pt x="72628" y="82611"/>
                </a:lnTo>
                <a:lnTo>
                  <a:pt x="72628" y="84765"/>
                </a:lnTo>
                <a:lnTo>
                  <a:pt x="71976" y="91182"/>
                </a:lnTo>
                <a:lnTo>
                  <a:pt x="48021" y="126603"/>
                </a:lnTo>
                <a:lnTo>
                  <a:pt x="22225" y="131067"/>
                </a:lnTo>
                <a:lnTo>
                  <a:pt x="20339" y="131067"/>
                </a:lnTo>
                <a:lnTo>
                  <a:pt x="20339" y="146645"/>
                </a:lnTo>
                <a:lnTo>
                  <a:pt x="22225" y="146645"/>
                </a:lnTo>
                <a:lnTo>
                  <a:pt x="30844" y="146347"/>
                </a:lnTo>
                <a:lnTo>
                  <a:pt x="67237" y="134276"/>
                </a:lnTo>
                <a:lnTo>
                  <a:pt x="83938" y="109934"/>
                </a:lnTo>
                <a:lnTo>
                  <a:pt x="86651" y="102922"/>
                </a:lnTo>
                <a:lnTo>
                  <a:pt x="88470" y="95580"/>
                </a:lnTo>
                <a:lnTo>
                  <a:pt x="89451" y="87477"/>
                </a:lnTo>
                <a:lnTo>
                  <a:pt x="90350" y="80466"/>
                </a:lnTo>
                <a:lnTo>
                  <a:pt x="90852" y="73058"/>
                </a:lnTo>
                <a:lnTo>
                  <a:pt x="90884" y="52982"/>
                </a:lnTo>
                <a:close/>
              </a:path>
              <a:path w="260350" h="175895">
                <a:moveTo>
                  <a:pt x="53115" y="0"/>
                </a:moveTo>
                <a:lnTo>
                  <a:pt x="37504" y="0"/>
                </a:lnTo>
                <a:lnTo>
                  <a:pt x="31022" y="1289"/>
                </a:lnTo>
                <a:lnTo>
                  <a:pt x="19843" y="6449"/>
                </a:lnTo>
                <a:lnTo>
                  <a:pt x="15180" y="10054"/>
                </a:lnTo>
                <a:lnTo>
                  <a:pt x="10262" y="16073"/>
                </a:lnTo>
                <a:lnTo>
                  <a:pt x="7639" y="19248"/>
                </a:lnTo>
                <a:lnTo>
                  <a:pt x="4795" y="24540"/>
                </a:lnTo>
                <a:lnTo>
                  <a:pt x="959" y="36578"/>
                </a:lnTo>
                <a:lnTo>
                  <a:pt x="0" y="43027"/>
                </a:lnTo>
                <a:lnTo>
                  <a:pt x="0" y="55794"/>
                </a:lnTo>
                <a:lnTo>
                  <a:pt x="17495" y="91182"/>
                </a:lnTo>
                <a:lnTo>
                  <a:pt x="34131" y="98127"/>
                </a:lnTo>
                <a:lnTo>
                  <a:pt x="47360" y="98127"/>
                </a:lnTo>
                <a:lnTo>
                  <a:pt x="72420" y="82847"/>
                </a:lnTo>
                <a:lnTo>
                  <a:pt x="39819" y="82847"/>
                </a:lnTo>
                <a:lnTo>
                  <a:pt x="35950" y="81921"/>
                </a:lnTo>
                <a:lnTo>
                  <a:pt x="18057" y="53214"/>
                </a:lnTo>
                <a:lnTo>
                  <a:pt x="18124" y="43590"/>
                </a:lnTo>
                <a:lnTo>
                  <a:pt x="40613" y="15180"/>
                </a:lnTo>
                <a:lnTo>
                  <a:pt x="78154" y="15180"/>
                </a:lnTo>
                <a:lnTo>
                  <a:pt x="76530" y="12700"/>
                </a:lnTo>
                <a:lnTo>
                  <a:pt x="71801" y="8268"/>
                </a:lnTo>
                <a:lnTo>
                  <a:pt x="60159" y="1653"/>
                </a:lnTo>
                <a:lnTo>
                  <a:pt x="53115" y="0"/>
                </a:lnTo>
                <a:close/>
              </a:path>
              <a:path w="260350" h="175895">
                <a:moveTo>
                  <a:pt x="72628" y="63164"/>
                </a:moveTo>
                <a:lnTo>
                  <a:pt x="72132" y="64194"/>
                </a:lnTo>
                <a:lnTo>
                  <a:pt x="70478" y="67766"/>
                </a:lnTo>
                <a:lnTo>
                  <a:pt x="68229" y="70974"/>
                </a:lnTo>
                <a:lnTo>
                  <a:pt x="48352" y="82847"/>
                </a:lnTo>
                <a:lnTo>
                  <a:pt x="72420" y="82847"/>
                </a:lnTo>
                <a:lnTo>
                  <a:pt x="72628" y="82611"/>
                </a:lnTo>
                <a:lnTo>
                  <a:pt x="72628" y="63164"/>
                </a:lnTo>
                <a:close/>
              </a:path>
              <a:path w="260350" h="175895">
                <a:moveTo>
                  <a:pt x="83839" y="52982"/>
                </a:moveTo>
                <a:lnTo>
                  <a:pt x="75108" y="52982"/>
                </a:lnTo>
                <a:lnTo>
                  <a:pt x="74844" y="56885"/>
                </a:lnTo>
                <a:lnTo>
                  <a:pt x="73851" y="60622"/>
                </a:lnTo>
                <a:lnTo>
                  <a:pt x="72628" y="63164"/>
                </a:lnTo>
                <a:lnTo>
                  <a:pt x="72628" y="82611"/>
                </a:lnTo>
                <a:lnTo>
                  <a:pt x="75472" y="79375"/>
                </a:lnTo>
                <a:lnTo>
                  <a:pt x="78448" y="74546"/>
                </a:lnTo>
                <a:lnTo>
                  <a:pt x="80632" y="69089"/>
                </a:lnTo>
                <a:lnTo>
                  <a:pt x="82748" y="63896"/>
                </a:lnTo>
                <a:lnTo>
                  <a:pt x="83839" y="58472"/>
                </a:lnTo>
                <a:lnTo>
                  <a:pt x="83839" y="52982"/>
                </a:lnTo>
                <a:close/>
              </a:path>
              <a:path w="260350" h="175895">
                <a:moveTo>
                  <a:pt x="78154" y="15180"/>
                </a:moveTo>
                <a:lnTo>
                  <a:pt x="48551" y="15180"/>
                </a:lnTo>
                <a:lnTo>
                  <a:pt x="52056" y="16073"/>
                </a:lnTo>
                <a:lnTo>
                  <a:pt x="58671" y="19645"/>
                </a:lnTo>
                <a:lnTo>
                  <a:pt x="61614" y="22258"/>
                </a:lnTo>
                <a:lnTo>
                  <a:pt x="64194" y="25697"/>
                </a:lnTo>
                <a:lnTo>
                  <a:pt x="66840" y="29137"/>
                </a:lnTo>
                <a:lnTo>
                  <a:pt x="68890" y="33403"/>
                </a:lnTo>
                <a:lnTo>
                  <a:pt x="70346" y="38496"/>
                </a:lnTo>
                <a:lnTo>
                  <a:pt x="71867" y="43590"/>
                </a:lnTo>
                <a:lnTo>
                  <a:pt x="72628" y="49411"/>
                </a:lnTo>
                <a:lnTo>
                  <a:pt x="72628" y="63164"/>
                </a:lnTo>
                <a:lnTo>
                  <a:pt x="73851" y="60622"/>
                </a:lnTo>
                <a:lnTo>
                  <a:pt x="74844" y="56885"/>
                </a:lnTo>
                <a:lnTo>
                  <a:pt x="75108" y="52982"/>
                </a:lnTo>
                <a:lnTo>
                  <a:pt x="90884" y="52982"/>
                </a:lnTo>
                <a:lnTo>
                  <a:pt x="90884" y="51097"/>
                </a:lnTo>
                <a:lnTo>
                  <a:pt x="90040" y="44086"/>
                </a:lnTo>
                <a:lnTo>
                  <a:pt x="89934" y="43590"/>
                </a:lnTo>
                <a:lnTo>
                  <a:pt x="86584" y="30063"/>
                </a:lnTo>
                <a:lnTo>
                  <a:pt x="83872" y="23812"/>
                </a:lnTo>
                <a:lnTo>
                  <a:pt x="80168" y="18256"/>
                </a:lnTo>
                <a:lnTo>
                  <a:pt x="78154" y="15180"/>
                </a:lnTo>
                <a:close/>
              </a:path>
              <a:path w="260350" h="175895">
                <a:moveTo>
                  <a:pt x="141387" y="124618"/>
                </a:moveTo>
                <a:lnTo>
                  <a:pt x="123428" y="124618"/>
                </a:lnTo>
                <a:lnTo>
                  <a:pt x="123428" y="143271"/>
                </a:lnTo>
                <a:lnTo>
                  <a:pt x="123031" y="146645"/>
                </a:lnTo>
                <a:lnTo>
                  <a:pt x="122236" y="149820"/>
                </a:lnTo>
                <a:lnTo>
                  <a:pt x="121510" y="153061"/>
                </a:lnTo>
                <a:lnTo>
                  <a:pt x="120418" y="156170"/>
                </a:lnTo>
                <a:lnTo>
                  <a:pt x="118962" y="159146"/>
                </a:lnTo>
                <a:lnTo>
                  <a:pt x="117508" y="162189"/>
                </a:lnTo>
                <a:lnTo>
                  <a:pt x="115698" y="165199"/>
                </a:lnTo>
                <a:lnTo>
                  <a:pt x="113605" y="168076"/>
                </a:lnTo>
                <a:lnTo>
                  <a:pt x="124023" y="175319"/>
                </a:lnTo>
                <a:lnTo>
                  <a:pt x="129513" y="170821"/>
                </a:lnTo>
                <a:lnTo>
                  <a:pt x="133794" y="165166"/>
                </a:lnTo>
                <a:lnTo>
                  <a:pt x="136822" y="158452"/>
                </a:lnTo>
                <a:lnTo>
                  <a:pt x="139865" y="151771"/>
                </a:lnTo>
                <a:lnTo>
                  <a:pt x="141387" y="145421"/>
                </a:lnTo>
                <a:lnTo>
                  <a:pt x="141387" y="124618"/>
                </a:lnTo>
                <a:close/>
              </a:path>
              <a:path w="260350" h="175895">
                <a:moveTo>
                  <a:pt x="219736" y="0"/>
                </a:moveTo>
                <a:lnTo>
                  <a:pt x="207169" y="0"/>
                </a:lnTo>
                <a:lnTo>
                  <a:pt x="200885" y="1058"/>
                </a:lnTo>
                <a:lnTo>
                  <a:pt x="189705" y="5291"/>
                </a:lnTo>
                <a:lnTo>
                  <a:pt x="184944" y="8797"/>
                </a:lnTo>
                <a:lnTo>
                  <a:pt x="180974" y="13692"/>
                </a:lnTo>
                <a:lnTo>
                  <a:pt x="177005" y="18520"/>
                </a:lnTo>
                <a:lnTo>
                  <a:pt x="168572" y="62706"/>
                </a:lnTo>
                <a:lnTo>
                  <a:pt x="168572" y="94191"/>
                </a:lnTo>
                <a:lnTo>
                  <a:pt x="179353" y="132556"/>
                </a:lnTo>
                <a:lnTo>
                  <a:pt x="208756" y="148431"/>
                </a:lnTo>
                <a:lnTo>
                  <a:pt x="221323" y="148431"/>
                </a:lnTo>
                <a:lnTo>
                  <a:pt x="227607" y="147339"/>
                </a:lnTo>
                <a:lnTo>
                  <a:pt x="238786" y="142908"/>
                </a:lnTo>
                <a:lnTo>
                  <a:pt x="243581" y="139303"/>
                </a:lnTo>
                <a:lnTo>
                  <a:pt x="248344" y="133350"/>
                </a:lnTo>
                <a:lnTo>
                  <a:pt x="210806" y="133350"/>
                </a:lnTo>
                <a:lnTo>
                  <a:pt x="207598" y="132820"/>
                </a:lnTo>
                <a:lnTo>
                  <a:pt x="187391" y="99913"/>
                </a:lnTo>
                <a:lnTo>
                  <a:pt x="187027" y="51494"/>
                </a:lnTo>
                <a:lnTo>
                  <a:pt x="187622" y="44582"/>
                </a:lnTo>
                <a:lnTo>
                  <a:pt x="202505" y="17462"/>
                </a:lnTo>
                <a:lnTo>
                  <a:pt x="205879" y="15808"/>
                </a:lnTo>
                <a:lnTo>
                  <a:pt x="209748" y="14982"/>
                </a:lnTo>
                <a:lnTo>
                  <a:pt x="248844" y="14982"/>
                </a:lnTo>
                <a:lnTo>
                  <a:pt x="245995" y="11443"/>
                </a:lnTo>
                <a:lnTo>
                  <a:pt x="242292" y="8532"/>
                </a:lnTo>
                <a:lnTo>
                  <a:pt x="238587" y="5556"/>
                </a:lnTo>
                <a:lnTo>
                  <a:pt x="234355" y="3406"/>
                </a:lnTo>
                <a:lnTo>
                  <a:pt x="229592" y="2083"/>
                </a:lnTo>
                <a:lnTo>
                  <a:pt x="224896" y="694"/>
                </a:lnTo>
                <a:lnTo>
                  <a:pt x="219736" y="0"/>
                </a:lnTo>
                <a:close/>
              </a:path>
              <a:path w="260350" h="175895">
                <a:moveTo>
                  <a:pt x="248844" y="14982"/>
                </a:moveTo>
                <a:lnTo>
                  <a:pt x="217686" y="14982"/>
                </a:lnTo>
                <a:lnTo>
                  <a:pt x="220894" y="15511"/>
                </a:lnTo>
                <a:lnTo>
                  <a:pt x="223737" y="16569"/>
                </a:lnTo>
                <a:lnTo>
                  <a:pt x="226648" y="17561"/>
                </a:lnTo>
                <a:lnTo>
                  <a:pt x="229194" y="19149"/>
                </a:lnTo>
                <a:lnTo>
                  <a:pt x="231378" y="21332"/>
                </a:lnTo>
                <a:lnTo>
                  <a:pt x="233627" y="23514"/>
                </a:lnTo>
                <a:lnTo>
                  <a:pt x="235478" y="26359"/>
                </a:lnTo>
                <a:lnTo>
                  <a:pt x="238389" y="33370"/>
                </a:lnTo>
                <a:lnTo>
                  <a:pt x="239480" y="37603"/>
                </a:lnTo>
                <a:lnTo>
                  <a:pt x="240208" y="42564"/>
                </a:lnTo>
                <a:lnTo>
                  <a:pt x="241002" y="47459"/>
                </a:lnTo>
                <a:lnTo>
                  <a:pt x="241284" y="51494"/>
                </a:lnTo>
                <a:lnTo>
                  <a:pt x="241399" y="95779"/>
                </a:lnTo>
                <a:lnTo>
                  <a:pt x="240837" y="102724"/>
                </a:lnTo>
                <a:lnTo>
                  <a:pt x="218810" y="133350"/>
                </a:lnTo>
                <a:lnTo>
                  <a:pt x="248344" y="133350"/>
                </a:lnTo>
                <a:lnTo>
                  <a:pt x="259655" y="93265"/>
                </a:lnTo>
                <a:lnTo>
                  <a:pt x="259845" y="53148"/>
                </a:lnTo>
                <a:lnTo>
                  <a:pt x="259159" y="45012"/>
                </a:lnTo>
                <a:lnTo>
                  <a:pt x="256380" y="30989"/>
                </a:lnTo>
                <a:lnTo>
                  <a:pt x="254375" y="25102"/>
                </a:lnTo>
                <a:lnTo>
                  <a:pt x="251718" y="20240"/>
                </a:lnTo>
                <a:lnTo>
                  <a:pt x="249137" y="15345"/>
                </a:lnTo>
                <a:lnTo>
                  <a:pt x="248844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14476710" y="3549257"/>
            <a:ext cx="258445" cy="175895"/>
          </a:xfrm>
          <a:custGeom>
            <a:avLst/>
            <a:gdLst/>
            <a:ahLst/>
            <a:cxnLst/>
            <a:rect l="l" t="t" r="r" b="b"/>
            <a:pathLst>
              <a:path w="258444" h="175895">
                <a:moveTo>
                  <a:pt x="51163" y="0"/>
                </a:moveTo>
                <a:lnTo>
                  <a:pt x="38596" y="0"/>
                </a:lnTo>
                <a:lnTo>
                  <a:pt x="32312" y="1058"/>
                </a:lnTo>
                <a:lnTo>
                  <a:pt x="21133" y="5291"/>
                </a:lnTo>
                <a:lnTo>
                  <a:pt x="16371" y="8797"/>
                </a:lnTo>
                <a:lnTo>
                  <a:pt x="12402" y="13692"/>
                </a:lnTo>
                <a:lnTo>
                  <a:pt x="8433" y="18520"/>
                </a:lnTo>
                <a:lnTo>
                  <a:pt x="0" y="62706"/>
                </a:lnTo>
                <a:lnTo>
                  <a:pt x="0" y="94191"/>
                </a:lnTo>
                <a:lnTo>
                  <a:pt x="10781" y="132556"/>
                </a:lnTo>
                <a:lnTo>
                  <a:pt x="40183" y="148431"/>
                </a:lnTo>
                <a:lnTo>
                  <a:pt x="52751" y="148431"/>
                </a:lnTo>
                <a:lnTo>
                  <a:pt x="59035" y="147339"/>
                </a:lnTo>
                <a:lnTo>
                  <a:pt x="70213" y="142908"/>
                </a:lnTo>
                <a:lnTo>
                  <a:pt x="75009" y="139303"/>
                </a:lnTo>
                <a:lnTo>
                  <a:pt x="79771" y="133350"/>
                </a:lnTo>
                <a:lnTo>
                  <a:pt x="42234" y="133350"/>
                </a:lnTo>
                <a:lnTo>
                  <a:pt x="39025" y="132820"/>
                </a:lnTo>
                <a:lnTo>
                  <a:pt x="18818" y="99913"/>
                </a:lnTo>
                <a:lnTo>
                  <a:pt x="18454" y="51494"/>
                </a:lnTo>
                <a:lnTo>
                  <a:pt x="19050" y="44582"/>
                </a:lnTo>
                <a:lnTo>
                  <a:pt x="33932" y="17462"/>
                </a:lnTo>
                <a:lnTo>
                  <a:pt x="37306" y="15808"/>
                </a:lnTo>
                <a:lnTo>
                  <a:pt x="41175" y="14982"/>
                </a:lnTo>
                <a:lnTo>
                  <a:pt x="80272" y="14982"/>
                </a:lnTo>
                <a:lnTo>
                  <a:pt x="77423" y="11443"/>
                </a:lnTo>
                <a:lnTo>
                  <a:pt x="73719" y="8532"/>
                </a:lnTo>
                <a:lnTo>
                  <a:pt x="70015" y="5556"/>
                </a:lnTo>
                <a:lnTo>
                  <a:pt x="65781" y="3406"/>
                </a:lnTo>
                <a:lnTo>
                  <a:pt x="61019" y="2083"/>
                </a:lnTo>
                <a:lnTo>
                  <a:pt x="56323" y="694"/>
                </a:lnTo>
                <a:lnTo>
                  <a:pt x="51163" y="0"/>
                </a:lnTo>
                <a:close/>
              </a:path>
              <a:path w="258444" h="175895">
                <a:moveTo>
                  <a:pt x="80272" y="14982"/>
                </a:moveTo>
                <a:lnTo>
                  <a:pt x="49113" y="14982"/>
                </a:lnTo>
                <a:lnTo>
                  <a:pt x="52321" y="15511"/>
                </a:lnTo>
                <a:lnTo>
                  <a:pt x="55165" y="16569"/>
                </a:lnTo>
                <a:lnTo>
                  <a:pt x="58075" y="17561"/>
                </a:lnTo>
                <a:lnTo>
                  <a:pt x="60622" y="19149"/>
                </a:lnTo>
                <a:lnTo>
                  <a:pt x="62805" y="21332"/>
                </a:lnTo>
                <a:lnTo>
                  <a:pt x="65054" y="23514"/>
                </a:lnTo>
                <a:lnTo>
                  <a:pt x="66906" y="26359"/>
                </a:lnTo>
                <a:lnTo>
                  <a:pt x="69816" y="33370"/>
                </a:lnTo>
                <a:lnTo>
                  <a:pt x="70908" y="37603"/>
                </a:lnTo>
                <a:lnTo>
                  <a:pt x="71635" y="42564"/>
                </a:lnTo>
                <a:lnTo>
                  <a:pt x="72429" y="47459"/>
                </a:lnTo>
                <a:lnTo>
                  <a:pt x="72711" y="51494"/>
                </a:lnTo>
                <a:lnTo>
                  <a:pt x="72826" y="95779"/>
                </a:lnTo>
                <a:lnTo>
                  <a:pt x="72264" y="102724"/>
                </a:lnTo>
                <a:lnTo>
                  <a:pt x="50237" y="133350"/>
                </a:lnTo>
                <a:lnTo>
                  <a:pt x="79771" y="133350"/>
                </a:lnTo>
                <a:lnTo>
                  <a:pt x="91082" y="93265"/>
                </a:lnTo>
                <a:lnTo>
                  <a:pt x="91272" y="53148"/>
                </a:lnTo>
                <a:lnTo>
                  <a:pt x="90586" y="45012"/>
                </a:lnTo>
                <a:lnTo>
                  <a:pt x="87808" y="30989"/>
                </a:lnTo>
                <a:lnTo>
                  <a:pt x="85802" y="25102"/>
                </a:lnTo>
                <a:lnTo>
                  <a:pt x="83145" y="20240"/>
                </a:lnTo>
                <a:lnTo>
                  <a:pt x="80565" y="15345"/>
                </a:lnTo>
                <a:lnTo>
                  <a:pt x="80272" y="14982"/>
                </a:lnTo>
                <a:close/>
              </a:path>
              <a:path w="258444" h="175895">
                <a:moveTo>
                  <a:pt x="139898" y="124618"/>
                </a:moveTo>
                <a:lnTo>
                  <a:pt x="121939" y="124618"/>
                </a:lnTo>
                <a:lnTo>
                  <a:pt x="121939" y="143271"/>
                </a:lnTo>
                <a:lnTo>
                  <a:pt x="121543" y="146645"/>
                </a:lnTo>
                <a:lnTo>
                  <a:pt x="120748" y="149820"/>
                </a:lnTo>
                <a:lnTo>
                  <a:pt x="120022" y="153061"/>
                </a:lnTo>
                <a:lnTo>
                  <a:pt x="118929" y="156170"/>
                </a:lnTo>
                <a:lnTo>
                  <a:pt x="117474" y="159146"/>
                </a:lnTo>
                <a:lnTo>
                  <a:pt x="116020" y="162189"/>
                </a:lnTo>
                <a:lnTo>
                  <a:pt x="114209" y="165199"/>
                </a:lnTo>
                <a:lnTo>
                  <a:pt x="112117" y="168076"/>
                </a:lnTo>
                <a:lnTo>
                  <a:pt x="122535" y="175319"/>
                </a:lnTo>
                <a:lnTo>
                  <a:pt x="128025" y="170821"/>
                </a:lnTo>
                <a:lnTo>
                  <a:pt x="132306" y="165166"/>
                </a:lnTo>
                <a:lnTo>
                  <a:pt x="135334" y="158452"/>
                </a:lnTo>
                <a:lnTo>
                  <a:pt x="138377" y="151771"/>
                </a:lnTo>
                <a:lnTo>
                  <a:pt x="139898" y="145421"/>
                </a:lnTo>
                <a:lnTo>
                  <a:pt x="139898" y="124618"/>
                </a:lnTo>
                <a:close/>
              </a:path>
              <a:path w="258444" h="175895">
                <a:moveTo>
                  <a:pt x="218247" y="0"/>
                </a:moveTo>
                <a:lnTo>
                  <a:pt x="205681" y="0"/>
                </a:lnTo>
                <a:lnTo>
                  <a:pt x="199397" y="1058"/>
                </a:lnTo>
                <a:lnTo>
                  <a:pt x="188217" y="5291"/>
                </a:lnTo>
                <a:lnTo>
                  <a:pt x="183456" y="8797"/>
                </a:lnTo>
                <a:lnTo>
                  <a:pt x="179486" y="13692"/>
                </a:lnTo>
                <a:lnTo>
                  <a:pt x="175517" y="18520"/>
                </a:lnTo>
                <a:lnTo>
                  <a:pt x="167084" y="62706"/>
                </a:lnTo>
                <a:lnTo>
                  <a:pt x="167084" y="94191"/>
                </a:lnTo>
                <a:lnTo>
                  <a:pt x="177865" y="132556"/>
                </a:lnTo>
                <a:lnTo>
                  <a:pt x="207268" y="148431"/>
                </a:lnTo>
                <a:lnTo>
                  <a:pt x="219835" y="148431"/>
                </a:lnTo>
                <a:lnTo>
                  <a:pt x="226119" y="147339"/>
                </a:lnTo>
                <a:lnTo>
                  <a:pt x="237297" y="142908"/>
                </a:lnTo>
                <a:lnTo>
                  <a:pt x="242093" y="139303"/>
                </a:lnTo>
                <a:lnTo>
                  <a:pt x="246855" y="133350"/>
                </a:lnTo>
                <a:lnTo>
                  <a:pt x="209318" y="133350"/>
                </a:lnTo>
                <a:lnTo>
                  <a:pt x="206110" y="132820"/>
                </a:lnTo>
                <a:lnTo>
                  <a:pt x="185903" y="99913"/>
                </a:lnTo>
                <a:lnTo>
                  <a:pt x="185538" y="51494"/>
                </a:lnTo>
                <a:lnTo>
                  <a:pt x="186134" y="44582"/>
                </a:lnTo>
                <a:lnTo>
                  <a:pt x="201017" y="17462"/>
                </a:lnTo>
                <a:lnTo>
                  <a:pt x="204390" y="15808"/>
                </a:lnTo>
                <a:lnTo>
                  <a:pt x="208260" y="14982"/>
                </a:lnTo>
                <a:lnTo>
                  <a:pt x="247356" y="14982"/>
                </a:lnTo>
                <a:lnTo>
                  <a:pt x="244507" y="11443"/>
                </a:lnTo>
                <a:lnTo>
                  <a:pt x="240804" y="8532"/>
                </a:lnTo>
                <a:lnTo>
                  <a:pt x="237099" y="5556"/>
                </a:lnTo>
                <a:lnTo>
                  <a:pt x="232866" y="3406"/>
                </a:lnTo>
                <a:lnTo>
                  <a:pt x="228104" y="2083"/>
                </a:lnTo>
                <a:lnTo>
                  <a:pt x="223407" y="694"/>
                </a:lnTo>
                <a:lnTo>
                  <a:pt x="218247" y="0"/>
                </a:lnTo>
                <a:close/>
              </a:path>
              <a:path w="258444" h="175895">
                <a:moveTo>
                  <a:pt x="247356" y="14982"/>
                </a:moveTo>
                <a:lnTo>
                  <a:pt x="216197" y="14982"/>
                </a:lnTo>
                <a:lnTo>
                  <a:pt x="219405" y="15511"/>
                </a:lnTo>
                <a:lnTo>
                  <a:pt x="222249" y="16569"/>
                </a:lnTo>
                <a:lnTo>
                  <a:pt x="225160" y="17561"/>
                </a:lnTo>
                <a:lnTo>
                  <a:pt x="227706" y="19149"/>
                </a:lnTo>
                <a:lnTo>
                  <a:pt x="229889" y="21332"/>
                </a:lnTo>
                <a:lnTo>
                  <a:pt x="232139" y="23514"/>
                </a:lnTo>
                <a:lnTo>
                  <a:pt x="233990" y="26359"/>
                </a:lnTo>
                <a:lnTo>
                  <a:pt x="236901" y="33370"/>
                </a:lnTo>
                <a:lnTo>
                  <a:pt x="237992" y="37603"/>
                </a:lnTo>
                <a:lnTo>
                  <a:pt x="238720" y="42564"/>
                </a:lnTo>
                <a:lnTo>
                  <a:pt x="239513" y="47459"/>
                </a:lnTo>
                <a:lnTo>
                  <a:pt x="239795" y="51494"/>
                </a:lnTo>
                <a:lnTo>
                  <a:pt x="239911" y="95779"/>
                </a:lnTo>
                <a:lnTo>
                  <a:pt x="239348" y="102724"/>
                </a:lnTo>
                <a:lnTo>
                  <a:pt x="217321" y="133350"/>
                </a:lnTo>
                <a:lnTo>
                  <a:pt x="246855" y="133350"/>
                </a:lnTo>
                <a:lnTo>
                  <a:pt x="258167" y="93265"/>
                </a:lnTo>
                <a:lnTo>
                  <a:pt x="258357" y="53148"/>
                </a:lnTo>
                <a:lnTo>
                  <a:pt x="257671" y="45012"/>
                </a:lnTo>
                <a:lnTo>
                  <a:pt x="254892" y="30989"/>
                </a:lnTo>
                <a:lnTo>
                  <a:pt x="252886" y="25102"/>
                </a:lnTo>
                <a:lnTo>
                  <a:pt x="250230" y="20240"/>
                </a:lnTo>
                <a:lnTo>
                  <a:pt x="247649" y="15345"/>
                </a:lnTo>
                <a:lnTo>
                  <a:pt x="247356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2239466" y="3650857"/>
            <a:ext cx="374015" cy="175895"/>
          </a:xfrm>
          <a:custGeom>
            <a:avLst/>
            <a:gdLst/>
            <a:ahLst/>
            <a:cxnLst/>
            <a:rect l="l" t="t" r="r" b="b"/>
            <a:pathLst>
              <a:path w="374014" h="175895">
                <a:moveTo>
                  <a:pt x="55363" y="24110"/>
                </a:moveTo>
                <a:lnTo>
                  <a:pt x="37008" y="24110"/>
                </a:lnTo>
                <a:lnTo>
                  <a:pt x="37008" y="146446"/>
                </a:lnTo>
                <a:lnTo>
                  <a:pt x="55363" y="146446"/>
                </a:lnTo>
                <a:lnTo>
                  <a:pt x="55363" y="24110"/>
                </a:lnTo>
                <a:close/>
              </a:path>
              <a:path w="374014" h="175895">
                <a:moveTo>
                  <a:pt x="55363" y="1190"/>
                </a:moveTo>
                <a:lnTo>
                  <a:pt x="52486" y="1190"/>
                </a:lnTo>
                <a:lnTo>
                  <a:pt x="0" y="21034"/>
                </a:lnTo>
                <a:lnTo>
                  <a:pt x="0" y="37603"/>
                </a:lnTo>
                <a:lnTo>
                  <a:pt x="37008" y="24110"/>
                </a:lnTo>
                <a:lnTo>
                  <a:pt x="55363" y="24110"/>
                </a:lnTo>
                <a:lnTo>
                  <a:pt x="55363" y="1190"/>
                </a:lnTo>
                <a:close/>
              </a:path>
              <a:path w="374014" h="175895">
                <a:moveTo>
                  <a:pt x="166257" y="0"/>
                </a:moveTo>
                <a:lnTo>
                  <a:pt x="153689" y="0"/>
                </a:lnTo>
                <a:lnTo>
                  <a:pt x="147405" y="1058"/>
                </a:lnTo>
                <a:lnTo>
                  <a:pt x="136227" y="5291"/>
                </a:lnTo>
                <a:lnTo>
                  <a:pt x="131464" y="8797"/>
                </a:lnTo>
                <a:lnTo>
                  <a:pt x="127496" y="13692"/>
                </a:lnTo>
                <a:lnTo>
                  <a:pt x="123527" y="18520"/>
                </a:lnTo>
                <a:lnTo>
                  <a:pt x="115093" y="62706"/>
                </a:lnTo>
                <a:lnTo>
                  <a:pt x="115093" y="94191"/>
                </a:lnTo>
                <a:lnTo>
                  <a:pt x="125875" y="132556"/>
                </a:lnTo>
                <a:lnTo>
                  <a:pt x="155277" y="148431"/>
                </a:lnTo>
                <a:lnTo>
                  <a:pt x="167845" y="148431"/>
                </a:lnTo>
                <a:lnTo>
                  <a:pt x="174129" y="147339"/>
                </a:lnTo>
                <a:lnTo>
                  <a:pt x="185307" y="142908"/>
                </a:lnTo>
                <a:lnTo>
                  <a:pt x="190103" y="139303"/>
                </a:lnTo>
                <a:lnTo>
                  <a:pt x="194865" y="133350"/>
                </a:lnTo>
                <a:lnTo>
                  <a:pt x="157328" y="133350"/>
                </a:lnTo>
                <a:lnTo>
                  <a:pt x="154120" y="132820"/>
                </a:lnTo>
                <a:lnTo>
                  <a:pt x="133912" y="99913"/>
                </a:lnTo>
                <a:lnTo>
                  <a:pt x="133548" y="51494"/>
                </a:lnTo>
                <a:lnTo>
                  <a:pt x="134143" y="44582"/>
                </a:lnTo>
                <a:lnTo>
                  <a:pt x="149026" y="17462"/>
                </a:lnTo>
                <a:lnTo>
                  <a:pt x="152399" y="15808"/>
                </a:lnTo>
                <a:lnTo>
                  <a:pt x="156269" y="14982"/>
                </a:lnTo>
                <a:lnTo>
                  <a:pt x="195366" y="14982"/>
                </a:lnTo>
                <a:lnTo>
                  <a:pt x="192517" y="11443"/>
                </a:lnTo>
                <a:lnTo>
                  <a:pt x="188812" y="8532"/>
                </a:lnTo>
                <a:lnTo>
                  <a:pt x="185109" y="5556"/>
                </a:lnTo>
                <a:lnTo>
                  <a:pt x="180875" y="3406"/>
                </a:lnTo>
                <a:lnTo>
                  <a:pt x="176112" y="2083"/>
                </a:lnTo>
                <a:lnTo>
                  <a:pt x="171416" y="694"/>
                </a:lnTo>
                <a:lnTo>
                  <a:pt x="166257" y="0"/>
                </a:lnTo>
                <a:close/>
              </a:path>
              <a:path w="374014" h="175895">
                <a:moveTo>
                  <a:pt x="195366" y="14982"/>
                </a:moveTo>
                <a:lnTo>
                  <a:pt x="164206" y="14982"/>
                </a:lnTo>
                <a:lnTo>
                  <a:pt x="167414" y="15511"/>
                </a:lnTo>
                <a:lnTo>
                  <a:pt x="170259" y="16569"/>
                </a:lnTo>
                <a:lnTo>
                  <a:pt x="173170" y="17561"/>
                </a:lnTo>
                <a:lnTo>
                  <a:pt x="175716" y="19149"/>
                </a:lnTo>
                <a:lnTo>
                  <a:pt x="177899" y="21332"/>
                </a:lnTo>
                <a:lnTo>
                  <a:pt x="180147" y="23514"/>
                </a:lnTo>
                <a:lnTo>
                  <a:pt x="182000" y="26359"/>
                </a:lnTo>
                <a:lnTo>
                  <a:pt x="184910" y="33370"/>
                </a:lnTo>
                <a:lnTo>
                  <a:pt x="186002" y="37603"/>
                </a:lnTo>
                <a:lnTo>
                  <a:pt x="186730" y="42564"/>
                </a:lnTo>
                <a:lnTo>
                  <a:pt x="187523" y="47459"/>
                </a:lnTo>
                <a:lnTo>
                  <a:pt x="187804" y="51494"/>
                </a:lnTo>
                <a:lnTo>
                  <a:pt x="187920" y="95779"/>
                </a:lnTo>
                <a:lnTo>
                  <a:pt x="187357" y="102724"/>
                </a:lnTo>
                <a:lnTo>
                  <a:pt x="165331" y="133350"/>
                </a:lnTo>
                <a:lnTo>
                  <a:pt x="194865" y="133350"/>
                </a:lnTo>
                <a:lnTo>
                  <a:pt x="206176" y="93265"/>
                </a:lnTo>
                <a:lnTo>
                  <a:pt x="206366" y="53148"/>
                </a:lnTo>
                <a:lnTo>
                  <a:pt x="205681" y="45012"/>
                </a:lnTo>
                <a:lnTo>
                  <a:pt x="202902" y="30989"/>
                </a:lnTo>
                <a:lnTo>
                  <a:pt x="200895" y="25102"/>
                </a:lnTo>
                <a:lnTo>
                  <a:pt x="198238" y="20240"/>
                </a:lnTo>
                <a:lnTo>
                  <a:pt x="195659" y="15345"/>
                </a:lnTo>
                <a:lnTo>
                  <a:pt x="195366" y="14982"/>
                </a:lnTo>
                <a:close/>
              </a:path>
              <a:path w="374014" h="175895">
                <a:moveTo>
                  <a:pt x="254992" y="124618"/>
                </a:moveTo>
                <a:lnTo>
                  <a:pt x="237033" y="124618"/>
                </a:lnTo>
                <a:lnTo>
                  <a:pt x="237033" y="143271"/>
                </a:lnTo>
                <a:lnTo>
                  <a:pt x="236636" y="146645"/>
                </a:lnTo>
                <a:lnTo>
                  <a:pt x="235843" y="149820"/>
                </a:lnTo>
                <a:lnTo>
                  <a:pt x="235115" y="153061"/>
                </a:lnTo>
                <a:lnTo>
                  <a:pt x="234023" y="156170"/>
                </a:lnTo>
                <a:lnTo>
                  <a:pt x="232568" y="159146"/>
                </a:lnTo>
                <a:lnTo>
                  <a:pt x="231114" y="162189"/>
                </a:lnTo>
                <a:lnTo>
                  <a:pt x="229303" y="165199"/>
                </a:lnTo>
                <a:lnTo>
                  <a:pt x="227211" y="168076"/>
                </a:lnTo>
                <a:lnTo>
                  <a:pt x="237629" y="175319"/>
                </a:lnTo>
                <a:lnTo>
                  <a:pt x="243119" y="170821"/>
                </a:lnTo>
                <a:lnTo>
                  <a:pt x="247400" y="165166"/>
                </a:lnTo>
                <a:lnTo>
                  <a:pt x="250428" y="158452"/>
                </a:lnTo>
                <a:lnTo>
                  <a:pt x="253471" y="151771"/>
                </a:lnTo>
                <a:lnTo>
                  <a:pt x="254992" y="145421"/>
                </a:lnTo>
                <a:lnTo>
                  <a:pt x="254992" y="124618"/>
                </a:lnTo>
                <a:close/>
              </a:path>
              <a:path w="374014" h="175895">
                <a:moveTo>
                  <a:pt x="333341" y="0"/>
                </a:moveTo>
                <a:lnTo>
                  <a:pt x="320773" y="0"/>
                </a:lnTo>
                <a:lnTo>
                  <a:pt x="314490" y="1058"/>
                </a:lnTo>
                <a:lnTo>
                  <a:pt x="303311" y="5291"/>
                </a:lnTo>
                <a:lnTo>
                  <a:pt x="298548" y="8797"/>
                </a:lnTo>
                <a:lnTo>
                  <a:pt x="294581" y="13692"/>
                </a:lnTo>
                <a:lnTo>
                  <a:pt x="290611" y="18520"/>
                </a:lnTo>
                <a:lnTo>
                  <a:pt x="282178" y="62706"/>
                </a:lnTo>
                <a:lnTo>
                  <a:pt x="282178" y="94191"/>
                </a:lnTo>
                <a:lnTo>
                  <a:pt x="292959" y="132556"/>
                </a:lnTo>
                <a:lnTo>
                  <a:pt x="322361" y="148431"/>
                </a:lnTo>
                <a:lnTo>
                  <a:pt x="334928" y="148431"/>
                </a:lnTo>
                <a:lnTo>
                  <a:pt x="341212" y="147339"/>
                </a:lnTo>
                <a:lnTo>
                  <a:pt x="352391" y="142908"/>
                </a:lnTo>
                <a:lnTo>
                  <a:pt x="357186" y="139303"/>
                </a:lnTo>
                <a:lnTo>
                  <a:pt x="361949" y="133350"/>
                </a:lnTo>
                <a:lnTo>
                  <a:pt x="324412" y="133350"/>
                </a:lnTo>
                <a:lnTo>
                  <a:pt x="321204" y="132820"/>
                </a:lnTo>
                <a:lnTo>
                  <a:pt x="300997" y="99913"/>
                </a:lnTo>
                <a:lnTo>
                  <a:pt x="300632" y="51494"/>
                </a:lnTo>
                <a:lnTo>
                  <a:pt x="301228" y="44582"/>
                </a:lnTo>
                <a:lnTo>
                  <a:pt x="316111" y="17462"/>
                </a:lnTo>
                <a:lnTo>
                  <a:pt x="319484" y="15808"/>
                </a:lnTo>
                <a:lnTo>
                  <a:pt x="323354" y="14982"/>
                </a:lnTo>
                <a:lnTo>
                  <a:pt x="362450" y="14982"/>
                </a:lnTo>
                <a:lnTo>
                  <a:pt x="359601" y="11443"/>
                </a:lnTo>
                <a:lnTo>
                  <a:pt x="355897" y="8532"/>
                </a:lnTo>
                <a:lnTo>
                  <a:pt x="352193" y="5556"/>
                </a:lnTo>
                <a:lnTo>
                  <a:pt x="347960" y="3406"/>
                </a:lnTo>
                <a:lnTo>
                  <a:pt x="343197" y="2083"/>
                </a:lnTo>
                <a:lnTo>
                  <a:pt x="338501" y="694"/>
                </a:lnTo>
                <a:lnTo>
                  <a:pt x="333341" y="0"/>
                </a:lnTo>
                <a:close/>
              </a:path>
              <a:path w="374014" h="175895">
                <a:moveTo>
                  <a:pt x="362450" y="14982"/>
                </a:moveTo>
                <a:lnTo>
                  <a:pt x="331291" y="14982"/>
                </a:lnTo>
                <a:lnTo>
                  <a:pt x="334499" y="15511"/>
                </a:lnTo>
                <a:lnTo>
                  <a:pt x="337343" y="16569"/>
                </a:lnTo>
                <a:lnTo>
                  <a:pt x="340254" y="17561"/>
                </a:lnTo>
                <a:lnTo>
                  <a:pt x="342800" y="19149"/>
                </a:lnTo>
                <a:lnTo>
                  <a:pt x="344983" y="21332"/>
                </a:lnTo>
                <a:lnTo>
                  <a:pt x="347232" y="23514"/>
                </a:lnTo>
                <a:lnTo>
                  <a:pt x="349084" y="26359"/>
                </a:lnTo>
                <a:lnTo>
                  <a:pt x="351995" y="33370"/>
                </a:lnTo>
                <a:lnTo>
                  <a:pt x="353086" y="37603"/>
                </a:lnTo>
                <a:lnTo>
                  <a:pt x="353813" y="42564"/>
                </a:lnTo>
                <a:lnTo>
                  <a:pt x="354607" y="47459"/>
                </a:lnTo>
                <a:lnTo>
                  <a:pt x="354889" y="51494"/>
                </a:lnTo>
                <a:lnTo>
                  <a:pt x="355005" y="95779"/>
                </a:lnTo>
                <a:lnTo>
                  <a:pt x="354442" y="102724"/>
                </a:lnTo>
                <a:lnTo>
                  <a:pt x="332415" y="133350"/>
                </a:lnTo>
                <a:lnTo>
                  <a:pt x="361949" y="133350"/>
                </a:lnTo>
                <a:lnTo>
                  <a:pt x="373261" y="93265"/>
                </a:lnTo>
                <a:lnTo>
                  <a:pt x="373451" y="53148"/>
                </a:lnTo>
                <a:lnTo>
                  <a:pt x="372764" y="45012"/>
                </a:lnTo>
                <a:lnTo>
                  <a:pt x="369986" y="30989"/>
                </a:lnTo>
                <a:lnTo>
                  <a:pt x="367980" y="25102"/>
                </a:lnTo>
                <a:lnTo>
                  <a:pt x="365323" y="20240"/>
                </a:lnTo>
                <a:lnTo>
                  <a:pt x="362743" y="15345"/>
                </a:lnTo>
                <a:lnTo>
                  <a:pt x="362450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14449226" y="5873357"/>
            <a:ext cx="260985" cy="175895"/>
          </a:xfrm>
          <a:custGeom>
            <a:avLst/>
            <a:gdLst/>
            <a:ahLst/>
            <a:cxnLst/>
            <a:rect l="l" t="t" r="r" b="b"/>
            <a:pathLst>
              <a:path w="260984" h="175895">
                <a:moveTo>
                  <a:pt x="83492" y="15081"/>
                </a:moveTo>
                <a:lnTo>
                  <a:pt x="52486" y="15081"/>
                </a:lnTo>
                <a:lnTo>
                  <a:pt x="57050" y="16238"/>
                </a:lnTo>
                <a:lnTo>
                  <a:pt x="64591" y="20869"/>
                </a:lnTo>
                <a:lnTo>
                  <a:pt x="67435" y="23977"/>
                </a:lnTo>
                <a:lnTo>
                  <a:pt x="69353" y="27880"/>
                </a:lnTo>
                <a:lnTo>
                  <a:pt x="71338" y="31716"/>
                </a:lnTo>
                <a:lnTo>
                  <a:pt x="72330" y="36016"/>
                </a:lnTo>
                <a:lnTo>
                  <a:pt x="72330" y="44549"/>
                </a:lnTo>
                <a:lnTo>
                  <a:pt x="71668" y="48253"/>
                </a:lnTo>
                <a:lnTo>
                  <a:pt x="70346" y="51891"/>
                </a:lnTo>
                <a:lnTo>
                  <a:pt x="69089" y="55463"/>
                </a:lnTo>
                <a:lnTo>
                  <a:pt x="66840" y="59531"/>
                </a:lnTo>
                <a:lnTo>
                  <a:pt x="60342" y="68692"/>
                </a:lnTo>
                <a:lnTo>
                  <a:pt x="55926" y="74083"/>
                </a:lnTo>
                <a:lnTo>
                  <a:pt x="2778" y="133250"/>
                </a:lnTo>
                <a:lnTo>
                  <a:pt x="2778" y="146446"/>
                </a:lnTo>
                <a:lnTo>
                  <a:pt x="97333" y="146446"/>
                </a:lnTo>
                <a:lnTo>
                  <a:pt x="97333" y="131365"/>
                </a:lnTo>
                <a:lnTo>
                  <a:pt x="24903" y="131365"/>
                </a:lnTo>
                <a:lnTo>
                  <a:pt x="67303" y="85361"/>
                </a:lnTo>
                <a:lnTo>
                  <a:pt x="70776" y="81260"/>
                </a:lnTo>
                <a:lnTo>
                  <a:pt x="74017" y="77093"/>
                </a:lnTo>
                <a:lnTo>
                  <a:pt x="77324" y="72925"/>
                </a:lnTo>
                <a:lnTo>
                  <a:pt x="80258" y="68593"/>
                </a:lnTo>
                <a:lnTo>
                  <a:pt x="82649" y="64393"/>
                </a:lnTo>
                <a:lnTo>
                  <a:pt x="85162" y="60093"/>
                </a:lnTo>
                <a:lnTo>
                  <a:pt x="87114" y="55794"/>
                </a:lnTo>
                <a:lnTo>
                  <a:pt x="88503" y="51494"/>
                </a:lnTo>
                <a:lnTo>
                  <a:pt x="89958" y="47128"/>
                </a:lnTo>
                <a:lnTo>
                  <a:pt x="90685" y="42829"/>
                </a:lnTo>
                <a:lnTo>
                  <a:pt x="90685" y="30857"/>
                </a:lnTo>
                <a:lnTo>
                  <a:pt x="88933" y="24110"/>
                </a:lnTo>
                <a:lnTo>
                  <a:pt x="85427" y="18355"/>
                </a:lnTo>
                <a:lnTo>
                  <a:pt x="83492" y="15081"/>
                </a:lnTo>
                <a:close/>
              </a:path>
              <a:path w="260984" h="175895">
                <a:moveTo>
                  <a:pt x="56256" y="0"/>
                </a:moveTo>
                <a:lnTo>
                  <a:pt x="47128" y="0"/>
                </a:lnTo>
                <a:lnTo>
                  <a:pt x="39743" y="378"/>
                </a:lnTo>
                <a:lnTo>
                  <a:pt x="1785" y="28872"/>
                </a:lnTo>
                <a:lnTo>
                  <a:pt x="0" y="44449"/>
                </a:lnTo>
                <a:lnTo>
                  <a:pt x="18355" y="44449"/>
                </a:lnTo>
                <a:lnTo>
                  <a:pt x="18355" y="38695"/>
                </a:lnTo>
                <a:lnTo>
                  <a:pt x="19413" y="33602"/>
                </a:lnTo>
                <a:lnTo>
                  <a:pt x="23647" y="24738"/>
                </a:lnTo>
                <a:lnTo>
                  <a:pt x="26822" y="21299"/>
                </a:lnTo>
                <a:lnTo>
                  <a:pt x="35354" y="16338"/>
                </a:lnTo>
                <a:lnTo>
                  <a:pt x="40712" y="15081"/>
                </a:lnTo>
                <a:lnTo>
                  <a:pt x="83492" y="15081"/>
                </a:lnTo>
                <a:lnTo>
                  <a:pt x="81987" y="12534"/>
                </a:lnTo>
                <a:lnTo>
                  <a:pt x="77026" y="8036"/>
                </a:lnTo>
                <a:lnTo>
                  <a:pt x="70544" y="4861"/>
                </a:lnTo>
                <a:lnTo>
                  <a:pt x="64062" y="1620"/>
                </a:lnTo>
                <a:lnTo>
                  <a:pt x="56256" y="0"/>
                </a:lnTo>
                <a:close/>
              </a:path>
              <a:path w="260984" h="175895">
                <a:moveTo>
                  <a:pt x="141982" y="124618"/>
                </a:moveTo>
                <a:lnTo>
                  <a:pt x="124023" y="124618"/>
                </a:lnTo>
                <a:lnTo>
                  <a:pt x="124023" y="143271"/>
                </a:lnTo>
                <a:lnTo>
                  <a:pt x="123627" y="146645"/>
                </a:lnTo>
                <a:lnTo>
                  <a:pt x="122832" y="149820"/>
                </a:lnTo>
                <a:lnTo>
                  <a:pt x="122105" y="153061"/>
                </a:lnTo>
                <a:lnTo>
                  <a:pt x="121013" y="156170"/>
                </a:lnTo>
                <a:lnTo>
                  <a:pt x="119558" y="159146"/>
                </a:lnTo>
                <a:lnTo>
                  <a:pt x="118103" y="162189"/>
                </a:lnTo>
                <a:lnTo>
                  <a:pt x="116293" y="165199"/>
                </a:lnTo>
                <a:lnTo>
                  <a:pt x="114200" y="168076"/>
                </a:lnTo>
                <a:lnTo>
                  <a:pt x="124619" y="175319"/>
                </a:lnTo>
                <a:lnTo>
                  <a:pt x="130109" y="170821"/>
                </a:lnTo>
                <a:lnTo>
                  <a:pt x="134390" y="165166"/>
                </a:lnTo>
                <a:lnTo>
                  <a:pt x="137418" y="158452"/>
                </a:lnTo>
                <a:lnTo>
                  <a:pt x="140461" y="151771"/>
                </a:lnTo>
                <a:lnTo>
                  <a:pt x="141982" y="145421"/>
                </a:lnTo>
                <a:lnTo>
                  <a:pt x="141982" y="124618"/>
                </a:lnTo>
                <a:close/>
              </a:path>
              <a:path w="260984" h="175895">
                <a:moveTo>
                  <a:pt x="220331" y="0"/>
                </a:moveTo>
                <a:lnTo>
                  <a:pt x="207764" y="0"/>
                </a:lnTo>
                <a:lnTo>
                  <a:pt x="201480" y="1058"/>
                </a:lnTo>
                <a:lnTo>
                  <a:pt x="190300" y="5291"/>
                </a:lnTo>
                <a:lnTo>
                  <a:pt x="185539" y="8797"/>
                </a:lnTo>
                <a:lnTo>
                  <a:pt x="181569" y="13692"/>
                </a:lnTo>
                <a:lnTo>
                  <a:pt x="177600" y="18520"/>
                </a:lnTo>
                <a:lnTo>
                  <a:pt x="169168" y="62706"/>
                </a:lnTo>
                <a:lnTo>
                  <a:pt x="169168" y="94191"/>
                </a:lnTo>
                <a:lnTo>
                  <a:pt x="179949" y="132556"/>
                </a:lnTo>
                <a:lnTo>
                  <a:pt x="209352" y="148431"/>
                </a:lnTo>
                <a:lnTo>
                  <a:pt x="221918" y="148431"/>
                </a:lnTo>
                <a:lnTo>
                  <a:pt x="228202" y="147339"/>
                </a:lnTo>
                <a:lnTo>
                  <a:pt x="239381" y="142908"/>
                </a:lnTo>
                <a:lnTo>
                  <a:pt x="244176" y="139303"/>
                </a:lnTo>
                <a:lnTo>
                  <a:pt x="248939" y="133349"/>
                </a:lnTo>
                <a:lnTo>
                  <a:pt x="211401" y="133349"/>
                </a:lnTo>
                <a:lnTo>
                  <a:pt x="208193" y="132820"/>
                </a:lnTo>
                <a:lnTo>
                  <a:pt x="187986" y="99913"/>
                </a:lnTo>
                <a:lnTo>
                  <a:pt x="187622" y="51494"/>
                </a:lnTo>
                <a:lnTo>
                  <a:pt x="188218" y="44582"/>
                </a:lnTo>
                <a:lnTo>
                  <a:pt x="203101" y="17462"/>
                </a:lnTo>
                <a:lnTo>
                  <a:pt x="206474" y="15808"/>
                </a:lnTo>
                <a:lnTo>
                  <a:pt x="210344" y="14982"/>
                </a:lnTo>
                <a:lnTo>
                  <a:pt x="249440" y="14982"/>
                </a:lnTo>
                <a:lnTo>
                  <a:pt x="246591" y="11443"/>
                </a:lnTo>
                <a:lnTo>
                  <a:pt x="242887" y="8532"/>
                </a:lnTo>
                <a:lnTo>
                  <a:pt x="239183" y="5556"/>
                </a:lnTo>
                <a:lnTo>
                  <a:pt x="234950" y="3406"/>
                </a:lnTo>
                <a:lnTo>
                  <a:pt x="230187" y="2083"/>
                </a:lnTo>
                <a:lnTo>
                  <a:pt x="225491" y="694"/>
                </a:lnTo>
                <a:lnTo>
                  <a:pt x="220331" y="0"/>
                </a:lnTo>
                <a:close/>
              </a:path>
              <a:path w="260984" h="175895">
                <a:moveTo>
                  <a:pt x="249440" y="14982"/>
                </a:moveTo>
                <a:lnTo>
                  <a:pt x="218281" y="14982"/>
                </a:lnTo>
                <a:lnTo>
                  <a:pt x="221489" y="15511"/>
                </a:lnTo>
                <a:lnTo>
                  <a:pt x="224333" y="16569"/>
                </a:lnTo>
                <a:lnTo>
                  <a:pt x="227243" y="17561"/>
                </a:lnTo>
                <a:lnTo>
                  <a:pt x="229790" y="19149"/>
                </a:lnTo>
                <a:lnTo>
                  <a:pt x="231973" y="21332"/>
                </a:lnTo>
                <a:lnTo>
                  <a:pt x="234222" y="23514"/>
                </a:lnTo>
                <a:lnTo>
                  <a:pt x="236074" y="26359"/>
                </a:lnTo>
                <a:lnTo>
                  <a:pt x="238985" y="33370"/>
                </a:lnTo>
                <a:lnTo>
                  <a:pt x="240076" y="37603"/>
                </a:lnTo>
                <a:lnTo>
                  <a:pt x="240803" y="42564"/>
                </a:lnTo>
                <a:lnTo>
                  <a:pt x="241597" y="47459"/>
                </a:lnTo>
                <a:lnTo>
                  <a:pt x="241879" y="51494"/>
                </a:lnTo>
                <a:lnTo>
                  <a:pt x="241995" y="95779"/>
                </a:lnTo>
                <a:lnTo>
                  <a:pt x="241432" y="102724"/>
                </a:lnTo>
                <a:lnTo>
                  <a:pt x="219405" y="133349"/>
                </a:lnTo>
                <a:lnTo>
                  <a:pt x="248939" y="133349"/>
                </a:lnTo>
                <a:lnTo>
                  <a:pt x="260250" y="93265"/>
                </a:lnTo>
                <a:lnTo>
                  <a:pt x="260441" y="53148"/>
                </a:lnTo>
                <a:lnTo>
                  <a:pt x="259754" y="45012"/>
                </a:lnTo>
                <a:lnTo>
                  <a:pt x="256975" y="30989"/>
                </a:lnTo>
                <a:lnTo>
                  <a:pt x="254970" y="25102"/>
                </a:lnTo>
                <a:lnTo>
                  <a:pt x="252313" y="20240"/>
                </a:lnTo>
                <a:lnTo>
                  <a:pt x="249733" y="15345"/>
                </a:lnTo>
                <a:lnTo>
                  <a:pt x="249440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5" name="object 5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171182" y="3434950"/>
            <a:ext cx="925414" cy="187721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419603" y="3340099"/>
            <a:ext cx="935927" cy="195758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873409" y="4298558"/>
            <a:ext cx="996555" cy="453231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4206735" y="3206350"/>
            <a:ext cx="720924" cy="188813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753306" y="5568549"/>
            <a:ext cx="1625301" cy="189805"/>
          </a:xfrm>
          <a:prstGeom prst="rect">
            <a:avLst/>
          </a:prstGeom>
        </p:spPr>
      </p:pic>
      <p:sp>
        <p:nvSpPr>
          <p:cNvPr id="60" name="object 60" descr=""/>
          <p:cNvSpPr/>
          <p:nvPr/>
        </p:nvSpPr>
        <p:spPr>
          <a:xfrm>
            <a:off x="9829800" y="102489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85239" y="363039"/>
                </a:moveTo>
                <a:lnTo>
                  <a:pt x="179659" y="371441"/>
                </a:lnTo>
                <a:lnTo>
                  <a:pt x="177799" y="381000"/>
                </a:lnTo>
                <a:lnTo>
                  <a:pt x="179659" y="390558"/>
                </a:lnTo>
                <a:lnTo>
                  <a:pt x="185239" y="398960"/>
                </a:lnTo>
                <a:lnTo>
                  <a:pt x="193641" y="404540"/>
                </a:lnTo>
                <a:lnTo>
                  <a:pt x="203200" y="406400"/>
                </a:lnTo>
                <a:lnTo>
                  <a:pt x="212758" y="404540"/>
                </a:lnTo>
                <a:lnTo>
                  <a:pt x="221160" y="398960"/>
                </a:lnTo>
                <a:lnTo>
                  <a:pt x="185239" y="363039"/>
                </a:lnTo>
                <a:close/>
              </a:path>
              <a:path w="406400" h="406400">
                <a:moveTo>
                  <a:pt x="345079" y="203200"/>
                </a:moveTo>
                <a:lnTo>
                  <a:pt x="185239" y="363039"/>
                </a:lnTo>
                <a:lnTo>
                  <a:pt x="221160" y="398960"/>
                </a:lnTo>
                <a:lnTo>
                  <a:pt x="391520" y="228600"/>
                </a:lnTo>
                <a:lnTo>
                  <a:pt x="381000" y="228600"/>
                </a:lnTo>
                <a:lnTo>
                  <a:pt x="381000" y="221160"/>
                </a:lnTo>
                <a:lnTo>
                  <a:pt x="363039" y="221160"/>
                </a:lnTo>
                <a:lnTo>
                  <a:pt x="345079" y="203200"/>
                </a:lnTo>
                <a:close/>
              </a:path>
              <a:path w="406400" h="406400">
                <a:moveTo>
                  <a:pt x="25400" y="177800"/>
                </a:moveTo>
                <a:lnTo>
                  <a:pt x="15513" y="179796"/>
                </a:lnTo>
                <a:lnTo>
                  <a:pt x="7439" y="185239"/>
                </a:lnTo>
                <a:lnTo>
                  <a:pt x="1996" y="193313"/>
                </a:lnTo>
                <a:lnTo>
                  <a:pt x="0" y="203200"/>
                </a:lnTo>
                <a:lnTo>
                  <a:pt x="1996" y="213086"/>
                </a:lnTo>
                <a:lnTo>
                  <a:pt x="7439" y="221160"/>
                </a:lnTo>
                <a:lnTo>
                  <a:pt x="15513" y="226604"/>
                </a:lnTo>
                <a:lnTo>
                  <a:pt x="25400" y="228600"/>
                </a:lnTo>
                <a:lnTo>
                  <a:pt x="25400" y="177800"/>
                </a:lnTo>
                <a:close/>
              </a:path>
              <a:path w="406400" h="406400">
                <a:moveTo>
                  <a:pt x="319679" y="177800"/>
                </a:moveTo>
                <a:lnTo>
                  <a:pt x="25400" y="177800"/>
                </a:lnTo>
                <a:lnTo>
                  <a:pt x="25400" y="228600"/>
                </a:lnTo>
                <a:lnTo>
                  <a:pt x="319679" y="228600"/>
                </a:lnTo>
                <a:lnTo>
                  <a:pt x="345078" y="203199"/>
                </a:lnTo>
                <a:lnTo>
                  <a:pt x="319679" y="177800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81000" y="228600"/>
                </a:lnTo>
                <a:lnTo>
                  <a:pt x="391520" y="228600"/>
                </a:lnTo>
                <a:lnTo>
                  <a:pt x="39896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63039" y="185239"/>
                </a:moveTo>
                <a:lnTo>
                  <a:pt x="345079" y="203200"/>
                </a:lnTo>
                <a:lnTo>
                  <a:pt x="363039" y="221160"/>
                </a:lnTo>
                <a:lnTo>
                  <a:pt x="380999" y="203199"/>
                </a:lnTo>
                <a:lnTo>
                  <a:pt x="363039" y="185239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63039" y="221160"/>
                </a:lnTo>
                <a:lnTo>
                  <a:pt x="38100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98960" y="185239"/>
                </a:moveTo>
                <a:lnTo>
                  <a:pt x="381000" y="203200"/>
                </a:lnTo>
                <a:lnTo>
                  <a:pt x="398960" y="221160"/>
                </a:lnTo>
                <a:lnTo>
                  <a:pt x="404540" y="212757"/>
                </a:lnTo>
                <a:lnTo>
                  <a:pt x="406400" y="203199"/>
                </a:lnTo>
                <a:lnTo>
                  <a:pt x="404540" y="193642"/>
                </a:lnTo>
                <a:lnTo>
                  <a:pt x="398960" y="185239"/>
                </a:lnTo>
                <a:close/>
              </a:path>
              <a:path w="406400" h="406400">
                <a:moveTo>
                  <a:pt x="381000" y="185239"/>
                </a:moveTo>
                <a:lnTo>
                  <a:pt x="363039" y="185239"/>
                </a:lnTo>
                <a:lnTo>
                  <a:pt x="381000" y="203200"/>
                </a:lnTo>
                <a:lnTo>
                  <a:pt x="381000" y="185239"/>
                </a:lnTo>
                <a:close/>
              </a:path>
              <a:path w="406400" h="406400">
                <a:moveTo>
                  <a:pt x="391520" y="177800"/>
                </a:moveTo>
                <a:lnTo>
                  <a:pt x="381000" y="177800"/>
                </a:lnTo>
                <a:lnTo>
                  <a:pt x="381000" y="203200"/>
                </a:lnTo>
                <a:lnTo>
                  <a:pt x="398960" y="185239"/>
                </a:lnTo>
                <a:lnTo>
                  <a:pt x="391520" y="177800"/>
                </a:lnTo>
                <a:close/>
              </a:path>
              <a:path w="406400" h="406400">
                <a:moveTo>
                  <a:pt x="221160" y="7439"/>
                </a:moveTo>
                <a:lnTo>
                  <a:pt x="185239" y="43360"/>
                </a:lnTo>
                <a:lnTo>
                  <a:pt x="345079" y="203199"/>
                </a:lnTo>
                <a:lnTo>
                  <a:pt x="363039" y="185239"/>
                </a:lnTo>
                <a:lnTo>
                  <a:pt x="381000" y="185239"/>
                </a:lnTo>
                <a:lnTo>
                  <a:pt x="381000" y="177800"/>
                </a:lnTo>
                <a:lnTo>
                  <a:pt x="391520" y="177800"/>
                </a:lnTo>
                <a:lnTo>
                  <a:pt x="221160" y="7439"/>
                </a:lnTo>
                <a:close/>
              </a:path>
              <a:path w="406400" h="406400">
                <a:moveTo>
                  <a:pt x="203200" y="0"/>
                </a:moveTo>
                <a:lnTo>
                  <a:pt x="193641" y="1859"/>
                </a:lnTo>
                <a:lnTo>
                  <a:pt x="185239" y="7439"/>
                </a:lnTo>
                <a:lnTo>
                  <a:pt x="179659" y="15842"/>
                </a:lnTo>
                <a:lnTo>
                  <a:pt x="177799" y="25399"/>
                </a:lnTo>
                <a:lnTo>
                  <a:pt x="179659" y="34957"/>
                </a:lnTo>
                <a:lnTo>
                  <a:pt x="185239" y="43360"/>
                </a:lnTo>
                <a:lnTo>
                  <a:pt x="221160" y="7439"/>
                </a:lnTo>
                <a:lnTo>
                  <a:pt x="212758" y="1859"/>
                </a:lnTo>
                <a:lnTo>
                  <a:pt x="203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8551162" y="10235386"/>
            <a:ext cx="1156970" cy="414655"/>
          </a:xfrm>
          <a:custGeom>
            <a:avLst/>
            <a:gdLst/>
            <a:ahLst/>
            <a:cxnLst/>
            <a:rect l="l" t="t" r="r" b="b"/>
            <a:pathLst>
              <a:path w="1156970" h="414654">
                <a:moveTo>
                  <a:pt x="84734" y="0"/>
                </a:moveTo>
                <a:lnTo>
                  <a:pt x="0" y="0"/>
                </a:lnTo>
                <a:lnTo>
                  <a:pt x="0" y="407212"/>
                </a:lnTo>
                <a:lnTo>
                  <a:pt x="57302" y="407212"/>
                </a:lnTo>
                <a:lnTo>
                  <a:pt x="57302" y="59131"/>
                </a:lnTo>
                <a:lnTo>
                  <a:pt x="116382" y="59131"/>
                </a:lnTo>
                <a:lnTo>
                  <a:pt x="84734" y="0"/>
                </a:lnTo>
                <a:close/>
              </a:path>
              <a:path w="1156970" h="414654">
                <a:moveTo>
                  <a:pt x="116382" y="59131"/>
                </a:moveTo>
                <a:lnTo>
                  <a:pt x="57302" y="59131"/>
                </a:lnTo>
                <a:lnTo>
                  <a:pt x="243230" y="407212"/>
                </a:lnTo>
                <a:lnTo>
                  <a:pt x="327355" y="407212"/>
                </a:lnTo>
                <a:lnTo>
                  <a:pt x="327355" y="346252"/>
                </a:lnTo>
                <a:lnTo>
                  <a:pt x="270052" y="346252"/>
                </a:lnTo>
                <a:lnTo>
                  <a:pt x="116382" y="59131"/>
                </a:lnTo>
                <a:close/>
              </a:path>
              <a:path w="1156970" h="414654">
                <a:moveTo>
                  <a:pt x="327355" y="0"/>
                </a:moveTo>
                <a:lnTo>
                  <a:pt x="270052" y="0"/>
                </a:lnTo>
                <a:lnTo>
                  <a:pt x="270052" y="346252"/>
                </a:lnTo>
                <a:lnTo>
                  <a:pt x="327355" y="346252"/>
                </a:lnTo>
                <a:lnTo>
                  <a:pt x="327355" y="0"/>
                </a:lnTo>
                <a:close/>
              </a:path>
              <a:path w="1156970" h="414654">
                <a:moveTo>
                  <a:pt x="544038" y="99974"/>
                </a:moveTo>
                <a:lnTo>
                  <a:pt x="504567" y="104851"/>
                </a:lnTo>
                <a:lnTo>
                  <a:pt x="469057" y="119481"/>
                </a:lnTo>
                <a:lnTo>
                  <a:pt x="427224" y="157085"/>
                </a:lnTo>
                <a:lnTo>
                  <a:pt x="408097" y="191947"/>
                </a:lnTo>
                <a:lnTo>
                  <a:pt x="398344" y="233400"/>
                </a:lnTo>
                <a:lnTo>
                  <a:pt x="397125" y="256641"/>
                </a:lnTo>
                <a:lnTo>
                  <a:pt x="398191" y="278358"/>
                </a:lnTo>
                <a:lnTo>
                  <a:pt x="406726" y="318591"/>
                </a:lnTo>
                <a:lnTo>
                  <a:pt x="423985" y="353910"/>
                </a:lnTo>
                <a:lnTo>
                  <a:pt x="464790" y="393801"/>
                </a:lnTo>
                <a:lnTo>
                  <a:pt x="501366" y="409346"/>
                </a:lnTo>
                <a:lnTo>
                  <a:pt x="545257" y="414527"/>
                </a:lnTo>
                <a:lnTo>
                  <a:pt x="565831" y="413461"/>
                </a:lnTo>
                <a:lnTo>
                  <a:pt x="618409" y="397459"/>
                </a:lnTo>
                <a:lnTo>
                  <a:pt x="653664" y="369417"/>
                </a:lnTo>
                <a:lnTo>
                  <a:pt x="545257" y="369417"/>
                </a:lnTo>
                <a:lnTo>
                  <a:pt x="535923" y="368883"/>
                </a:lnTo>
                <a:lnTo>
                  <a:pt x="495308" y="355510"/>
                </a:lnTo>
                <a:lnTo>
                  <a:pt x="461704" y="317829"/>
                </a:lnTo>
                <a:lnTo>
                  <a:pt x="451989" y="270052"/>
                </a:lnTo>
                <a:lnTo>
                  <a:pt x="684856" y="270052"/>
                </a:lnTo>
                <a:lnTo>
                  <a:pt x="685389" y="254012"/>
                </a:lnTo>
                <a:lnTo>
                  <a:pt x="684551" y="238200"/>
                </a:lnTo>
                <a:lnTo>
                  <a:pt x="683276" y="229209"/>
                </a:lnTo>
                <a:lnTo>
                  <a:pt x="452598" y="229209"/>
                </a:lnTo>
                <a:lnTo>
                  <a:pt x="454465" y="214692"/>
                </a:lnTo>
                <a:lnTo>
                  <a:pt x="474963" y="171030"/>
                </a:lnTo>
                <a:lnTo>
                  <a:pt x="511577" y="148665"/>
                </a:lnTo>
                <a:lnTo>
                  <a:pt x="544038" y="143865"/>
                </a:lnTo>
                <a:lnTo>
                  <a:pt x="645063" y="143865"/>
                </a:lnTo>
                <a:lnTo>
                  <a:pt x="643098" y="141464"/>
                </a:lnTo>
                <a:lnTo>
                  <a:pt x="607437" y="114604"/>
                </a:lnTo>
                <a:lnTo>
                  <a:pt x="561488" y="100888"/>
                </a:lnTo>
                <a:lnTo>
                  <a:pt x="544038" y="99974"/>
                </a:lnTo>
                <a:close/>
              </a:path>
              <a:path w="1156970" h="414654">
                <a:moveTo>
                  <a:pt x="615971" y="339546"/>
                </a:moveTo>
                <a:lnTo>
                  <a:pt x="578862" y="364959"/>
                </a:lnTo>
                <a:lnTo>
                  <a:pt x="545257" y="369417"/>
                </a:lnTo>
                <a:lnTo>
                  <a:pt x="653664" y="369417"/>
                </a:lnTo>
                <a:lnTo>
                  <a:pt x="656243" y="366712"/>
                </a:lnTo>
                <a:lnTo>
                  <a:pt x="665349" y="354177"/>
                </a:lnTo>
                <a:lnTo>
                  <a:pt x="615971" y="339546"/>
                </a:lnTo>
                <a:close/>
              </a:path>
              <a:path w="1156970" h="414654">
                <a:moveTo>
                  <a:pt x="645063" y="143865"/>
                </a:moveTo>
                <a:lnTo>
                  <a:pt x="544038" y="143865"/>
                </a:lnTo>
                <a:lnTo>
                  <a:pt x="556954" y="144665"/>
                </a:lnTo>
                <a:lnTo>
                  <a:pt x="568879" y="147065"/>
                </a:lnTo>
                <a:lnTo>
                  <a:pt x="606979" y="170687"/>
                </a:lnTo>
                <a:lnTo>
                  <a:pt x="627858" y="208330"/>
                </a:lnTo>
                <a:lnTo>
                  <a:pt x="630601" y="229209"/>
                </a:lnTo>
                <a:lnTo>
                  <a:pt x="683276" y="229209"/>
                </a:lnTo>
                <a:lnTo>
                  <a:pt x="668244" y="178459"/>
                </a:lnTo>
                <a:lnTo>
                  <a:pt x="652547" y="153009"/>
                </a:lnTo>
                <a:lnTo>
                  <a:pt x="645063" y="143865"/>
                </a:lnTo>
                <a:close/>
              </a:path>
              <a:path w="1156970" h="414654">
                <a:moveTo>
                  <a:pt x="768409" y="104851"/>
                </a:moveTo>
                <a:lnTo>
                  <a:pt x="708059" y="104851"/>
                </a:lnTo>
                <a:lnTo>
                  <a:pt x="812910" y="251764"/>
                </a:lnTo>
                <a:lnTo>
                  <a:pt x="702572" y="407212"/>
                </a:lnTo>
                <a:lnTo>
                  <a:pt x="762923" y="407212"/>
                </a:lnTo>
                <a:lnTo>
                  <a:pt x="842780" y="294436"/>
                </a:lnTo>
                <a:lnTo>
                  <a:pt x="903549" y="294436"/>
                </a:lnTo>
                <a:lnTo>
                  <a:pt x="873260" y="251764"/>
                </a:lnTo>
                <a:lnTo>
                  <a:pt x="903280" y="209701"/>
                </a:lnTo>
                <a:lnTo>
                  <a:pt x="842780" y="209701"/>
                </a:lnTo>
                <a:lnTo>
                  <a:pt x="768409" y="104851"/>
                </a:lnTo>
                <a:close/>
              </a:path>
              <a:path w="1156970" h="414654">
                <a:moveTo>
                  <a:pt x="903549" y="294436"/>
                </a:moveTo>
                <a:lnTo>
                  <a:pt x="842780" y="294436"/>
                </a:lnTo>
                <a:lnTo>
                  <a:pt x="923248" y="407212"/>
                </a:lnTo>
                <a:lnTo>
                  <a:pt x="983598" y="407212"/>
                </a:lnTo>
                <a:lnTo>
                  <a:pt x="903549" y="294436"/>
                </a:lnTo>
                <a:close/>
              </a:path>
              <a:path w="1156970" h="414654">
                <a:moveTo>
                  <a:pt x="978112" y="104851"/>
                </a:moveTo>
                <a:lnTo>
                  <a:pt x="917761" y="104851"/>
                </a:lnTo>
                <a:lnTo>
                  <a:pt x="842780" y="209701"/>
                </a:lnTo>
                <a:lnTo>
                  <a:pt x="903280" y="209701"/>
                </a:lnTo>
                <a:lnTo>
                  <a:pt x="978112" y="104851"/>
                </a:lnTo>
                <a:close/>
              </a:path>
              <a:path w="1156970" h="414654">
                <a:moveTo>
                  <a:pt x="1098170" y="145693"/>
                </a:moveTo>
                <a:lnTo>
                  <a:pt x="1046958" y="145693"/>
                </a:lnTo>
                <a:lnTo>
                  <a:pt x="1047007" y="333717"/>
                </a:lnTo>
                <a:lnTo>
                  <a:pt x="1047301" y="346252"/>
                </a:lnTo>
                <a:lnTo>
                  <a:pt x="1056069" y="386753"/>
                </a:lnTo>
                <a:lnTo>
                  <a:pt x="1092836" y="405841"/>
                </a:lnTo>
                <a:lnTo>
                  <a:pt x="1118287" y="407212"/>
                </a:lnTo>
                <a:lnTo>
                  <a:pt x="1156691" y="407212"/>
                </a:lnTo>
                <a:lnTo>
                  <a:pt x="1156691" y="362101"/>
                </a:lnTo>
                <a:lnTo>
                  <a:pt x="1129259" y="362101"/>
                </a:lnTo>
                <a:lnTo>
                  <a:pt x="1119353" y="361606"/>
                </a:lnTo>
                <a:lnTo>
                  <a:pt x="1098170" y="323087"/>
                </a:lnTo>
                <a:lnTo>
                  <a:pt x="1098170" y="145693"/>
                </a:lnTo>
                <a:close/>
              </a:path>
              <a:path w="1156970" h="414654">
                <a:moveTo>
                  <a:pt x="1156691" y="104851"/>
                </a:moveTo>
                <a:lnTo>
                  <a:pt x="995752" y="104851"/>
                </a:lnTo>
                <a:lnTo>
                  <a:pt x="995752" y="145693"/>
                </a:lnTo>
                <a:lnTo>
                  <a:pt x="1156691" y="145693"/>
                </a:lnTo>
                <a:lnTo>
                  <a:pt x="1156691" y="104851"/>
                </a:lnTo>
                <a:close/>
              </a:path>
              <a:path w="1156970" h="414654">
                <a:moveTo>
                  <a:pt x="1098170" y="28651"/>
                </a:moveTo>
                <a:lnTo>
                  <a:pt x="1046958" y="28651"/>
                </a:lnTo>
                <a:lnTo>
                  <a:pt x="1046958" y="104851"/>
                </a:lnTo>
                <a:lnTo>
                  <a:pt x="1098170" y="104851"/>
                </a:lnTo>
                <a:lnTo>
                  <a:pt x="1098170" y="286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2" name="object 62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44500" y="10236200"/>
            <a:ext cx="2235200" cy="520700"/>
          </a:xfrm>
          <a:prstGeom prst="rect">
            <a:avLst/>
          </a:prstGeom>
        </p:spPr>
      </p:pic>
      <p:sp>
        <p:nvSpPr>
          <p:cNvPr id="63" name="object 63" descr=""/>
          <p:cNvSpPr/>
          <p:nvPr/>
        </p:nvSpPr>
        <p:spPr>
          <a:xfrm>
            <a:off x="2806700" y="36893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2806700" y="41719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2806700" y="46418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2806700" y="52006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2806700" y="57086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2806700" y="62420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2806700" y="37401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2806700" y="42227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/>
          <p:nvPr/>
        </p:nvSpPr>
        <p:spPr>
          <a:xfrm>
            <a:off x="2806700" y="46926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2806700" y="52514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2806700" y="57594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2806700" y="62928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2806700" y="6762750"/>
            <a:ext cx="215900" cy="63500"/>
          </a:xfrm>
          <a:custGeom>
            <a:avLst/>
            <a:gdLst/>
            <a:ahLst/>
            <a:cxnLst/>
            <a:rect l="l" t="t" r="r" b="b"/>
            <a:pathLst>
              <a:path w="215900" h="63500">
                <a:moveTo>
                  <a:pt x="215900" y="50800"/>
                </a:moveTo>
                <a:lnTo>
                  <a:pt x="0" y="50800"/>
                </a:lnTo>
                <a:lnTo>
                  <a:pt x="0" y="63500"/>
                </a:lnTo>
                <a:lnTo>
                  <a:pt x="215900" y="63500"/>
                </a:lnTo>
                <a:lnTo>
                  <a:pt x="215900" y="50800"/>
                </a:lnTo>
                <a:close/>
              </a:path>
              <a:path w="215900" h="635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6" name="object 76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01448" y="8067798"/>
            <a:ext cx="7262653" cy="414680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53900" y="4618034"/>
            <a:ext cx="1010142" cy="146446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587900" y="5507034"/>
            <a:ext cx="1010142" cy="146446"/>
          </a:xfrm>
          <a:prstGeom prst="rect">
            <a:avLst/>
          </a:prstGeom>
        </p:spPr>
      </p:pic>
      <p:pic>
        <p:nvPicPr>
          <p:cNvPr id="79" name="object 79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718253" y="5435596"/>
            <a:ext cx="1751309" cy="15438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7780000" cy="11176000"/>
            <a:chOff x="0" y="0"/>
            <a:chExt cx="17780000" cy="11176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7780000" cy="11176000"/>
            </a:xfrm>
            <a:custGeom>
              <a:avLst/>
              <a:gdLst/>
              <a:ahLst/>
              <a:cxnLst/>
              <a:rect l="l" t="t" r="r" b="b"/>
              <a:pathLst>
                <a:path w="17780000" h="11176000">
                  <a:moveTo>
                    <a:pt x="17780000" y="736600"/>
                  </a:moveTo>
                  <a:lnTo>
                    <a:pt x="0" y="736600"/>
                  </a:lnTo>
                  <a:lnTo>
                    <a:pt x="0" y="11176000"/>
                  </a:lnTo>
                  <a:lnTo>
                    <a:pt x="17780000" y="11176000"/>
                  </a:lnTo>
                  <a:lnTo>
                    <a:pt x="17780000" y="736600"/>
                  </a:lnTo>
                  <a:close/>
                </a:path>
                <a:path w="17780000" h="11176000">
                  <a:moveTo>
                    <a:pt x="17780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7780000" y="127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740900" y="840740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2" y="28443"/>
                  </a:lnTo>
                  <a:lnTo>
                    <a:pt x="179266" y="49416"/>
                  </a:lnTo>
                  <a:lnTo>
                    <a:pt x="140773" y="75416"/>
                  </a:lnTo>
                  <a:lnTo>
                    <a:pt x="106012" y="106012"/>
                  </a:lnTo>
                  <a:lnTo>
                    <a:pt x="75416" y="140773"/>
                  </a:lnTo>
                  <a:lnTo>
                    <a:pt x="49416" y="179266"/>
                  </a:lnTo>
                  <a:lnTo>
                    <a:pt x="28443" y="221062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3" y="502837"/>
                  </a:lnTo>
                  <a:lnTo>
                    <a:pt x="49416" y="544633"/>
                  </a:lnTo>
                  <a:lnTo>
                    <a:pt x="75416" y="583126"/>
                  </a:lnTo>
                  <a:lnTo>
                    <a:pt x="106012" y="617887"/>
                  </a:lnTo>
                  <a:lnTo>
                    <a:pt x="140773" y="648483"/>
                  </a:lnTo>
                  <a:lnTo>
                    <a:pt x="179266" y="674483"/>
                  </a:lnTo>
                  <a:lnTo>
                    <a:pt x="221062" y="695456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7" y="695456"/>
                  </a:lnTo>
                  <a:lnTo>
                    <a:pt x="544633" y="674483"/>
                  </a:lnTo>
                  <a:lnTo>
                    <a:pt x="583126" y="648483"/>
                  </a:lnTo>
                  <a:lnTo>
                    <a:pt x="617887" y="617887"/>
                  </a:lnTo>
                  <a:lnTo>
                    <a:pt x="648483" y="583126"/>
                  </a:lnTo>
                  <a:lnTo>
                    <a:pt x="674483" y="544633"/>
                  </a:lnTo>
                  <a:lnTo>
                    <a:pt x="695456" y="502837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6" y="221062"/>
                  </a:lnTo>
                  <a:lnTo>
                    <a:pt x="674483" y="179266"/>
                  </a:lnTo>
                  <a:lnTo>
                    <a:pt x="648483" y="140773"/>
                  </a:lnTo>
                  <a:lnTo>
                    <a:pt x="617887" y="106012"/>
                  </a:lnTo>
                  <a:lnTo>
                    <a:pt x="583126" y="75416"/>
                  </a:lnTo>
                  <a:lnTo>
                    <a:pt x="544633" y="49416"/>
                  </a:lnTo>
                  <a:lnTo>
                    <a:pt x="502837" y="28443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892616" y="8584511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61033" y="394383"/>
                  </a:moveTo>
                  <a:lnTo>
                    <a:pt x="252053" y="403363"/>
                  </a:lnTo>
                  <a:lnTo>
                    <a:pt x="257012" y="408323"/>
                  </a:lnTo>
                  <a:lnTo>
                    <a:pt x="265054" y="408323"/>
                  </a:lnTo>
                  <a:lnTo>
                    <a:pt x="270013" y="403363"/>
                  </a:lnTo>
                  <a:lnTo>
                    <a:pt x="261033" y="394383"/>
                  </a:lnTo>
                  <a:close/>
                </a:path>
                <a:path w="408940" h="408940">
                  <a:moveTo>
                    <a:pt x="203883" y="337233"/>
                  </a:moveTo>
                  <a:lnTo>
                    <a:pt x="194903" y="346213"/>
                  </a:lnTo>
                  <a:lnTo>
                    <a:pt x="252053" y="403363"/>
                  </a:lnTo>
                  <a:lnTo>
                    <a:pt x="261033" y="394383"/>
                  </a:lnTo>
                  <a:lnTo>
                    <a:pt x="252053" y="385403"/>
                  </a:lnTo>
                  <a:lnTo>
                    <a:pt x="261033" y="376423"/>
                  </a:lnTo>
                  <a:lnTo>
                    <a:pt x="230824" y="346213"/>
                  </a:lnTo>
                  <a:lnTo>
                    <a:pt x="212863" y="346213"/>
                  </a:lnTo>
                  <a:lnTo>
                    <a:pt x="203883" y="337233"/>
                  </a:lnTo>
                  <a:close/>
                </a:path>
                <a:path w="408940" h="408940">
                  <a:moveTo>
                    <a:pt x="376423" y="261033"/>
                  </a:moveTo>
                  <a:lnTo>
                    <a:pt x="261033" y="376423"/>
                  </a:lnTo>
                  <a:lnTo>
                    <a:pt x="270013" y="385403"/>
                  </a:lnTo>
                  <a:lnTo>
                    <a:pt x="261033" y="394383"/>
                  </a:lnTo>
                  <a:lnTo>
                    <a:pt x="270013" y="403363"/>
                  </a:lnTo>
                  <a:lnTo>
                    <a:pt x="403363" y="270013"/>
                  </a:lnTo>
                  <a:lnTo>
                    <a:pt x="385403" y="270013"/>
                  </a:lnTo>
                  <a:lnTo>
                    <a:pt x="376423" y="261033"/>
                  </a:lnTo>
                  <a:close/>
                </a:path>
                <a:path w="408940" h="408940">
                  <a:moveTo>
                    <a:pt x="261033" y="376423"/>
                  </a:moveTo>
                  <a:lnTo>
                    <a:pt x="252053" y="385403"/>
                  </a:lnTo>
                  <a:lnTo>
                    <a:pt x="261033" y="394383"/>
                  </a:lnTo>
                  <a:lnTo>
                    <a:pt x="270013" y="385403"/>
                  </a:lnTo>
                  <a:lnTo>
                    <a:pt x="261033" y="376423"/>
                  </a:lnTo>
                  <a:close/>
                </a:path>
                <a:path w="408940" h="408940">
                  <a:moveTo>
                    <a:pt x="194903" y="328253"/>
                  </a:moveTo>
                  <a:lnTo>
                    <a:pt x="189943" y="333213"/>
                  </a:lnTo>
                  <a:lnTo>
                    <a:pt x="189943" y="341254"/>
                  </a:lnTo>
                  <a:lnTo>
                    <a:pt x="194903" y="346213"/>
                  </a:lnTo>
                  <a:lnTo>
                    <a:pt x="203883" y="337233"/>
                  </a:lnTo>
                  <a:lnTo>
                    <a:pt x="194903" y="328253"/>
                  </a:lnTo>
                  <a:close/>
                </a:path>
                <a:path w="408940" h="408940">
                  <a:moveTo>
                    <a:pt x="212140" y="328976"/>
                  </a:moveTo>
                  <a:lnTo>
                    <a:pt x="203883" y="337233"/>
                  </a:lnTo>
                  <a:lnTo>
                    <a:pt x="212863" y="346213"/>
                  </a:lnTo>
                  <a:lnTo>
                    <a:pt x="221843" y="337233"/>
                  </a:lnTo>
                  <a:lnTo>
                    <a:pt x="213948" y="329338"/>
                  </a:lnTo>
                  <a:lnTo>
                    <a:pt x="212140" y="328976"/>
                  </a:lnTo>
                  <a:close/>
                </a:path>
                <a:path w="408940" h="408940">
                  <a:moveTo>
                    <a:pt x="221843" y="337233"/>
                  </a:moveTo>
                  <a:lnTo>
                    <a:pt x="212863" y="346213"/>
                  </a:lnTo>
                  <a:lnTo>
                    <a:pt x="230824" y="346213"/>
                  </a:lnTo>
                  <a:lnTo>
                    <a:pt x="221843" y="337233"/>
                  </a:lnTo>
                  <a:close/>
                </a:path>
                <a:path w="408940" h="408940">
                  <a:moveTo>
                    <a:pt x="197173" y="325983"/>
                  </a:moveTo>
                  <a:lnTo>
                    <a:pt x="194903" y="328253"/>
                  </a:lnTo>
                  <a:lnTo>
                    <a:pt x="203883" y="337233"/>
                  </a:lnTo>
                  <a:lnTo>
                    <a:pt x="212140" y="328976"/>
                  </a:lnTo>
                  <a:lnTo>
                    <a:pt x="197173" y="325983"/>
                  </a:lnTo>
                  <a:close/>
                </a:path>
                <a:path w="408940" h="408940">
                  <a:moveTo>
                    <a:pt x="213948" y="329338"/>
                  </a:moveTo>
                  <a:lnTo>
                    <a:pt x="221843" y="337233"/>
                  </a:lnTo>
                  <a:lnTo>
                    <a:pt x="227607" y="331469"/>
                  </a:lnTo>
                  <a:lnTo>
                    <a:pt x="224606" y="331469"/>
                  </a:lnTo>
                  <a:lnTo>
                    <a:pt x="213948" y="329338"/>
                  </a:lnTo>
                  <a:close/>
                </a:path>
                <a:path w="408940" h="408940">
                  <a:moveTo>
                    <a:pt x="222933" y="318183"/>
                  </a:moveTo>
                  <a:lnTo>
                    <a:pt x="220443" y="330637"/>
                  </a:lnTo>
                  <a:lnTo>
                    <a:pt x="224606" y="331469"/>
                  </a:lnTo>
                  <a:lnTo>
                    <a:pt x="228911" y="330166"/>
                  </a:lnTo>
                  <a:lnTo>
                    <a:pt x="231913" y="327163"/>
                  </a:lnTo>
                  <a:lnTo>
                    <a:pt x="222933" y="318183"/>
                  </a:lnTo>
                  <a:close/>
                </a:path>
                <a:path w="408940" h="408940">
                  <a:moveTo>
                    <a:pt x="228910" y="330166"/>
                  </a:moveTo>
                  <a:lnTo>
                    <a:pt x="224606" y="331469"/>
                  </a:lnTo>
                  <a:lnTo>
                    <a:pt x="227607" y="331469"/>
                  </a:lnTo>
                  <a:lnTo>
                    <a:pt x="228910" y="330166"/>
                  </a:lnTo>
                  <a:close/>
                </a:path>
                <a:path w="408940" h="408940">
                  <a:moveTo>
                    <a:pt x="220919" y="328253"/>
                  </a:moveTo>
                  <a:lnTo>
                    <a:pt x="212863" y="328253"/>
                  </a:lnTo>
                  <a:lnTo>
                    <a:pt x="213948" y="329338"/>
                  </a:lnTo>
                  <a:lnTo>
                    <a:pt x="220443" y="330637"/>
                  </a:lnTo>
                  <a:lnTo>
                    <a:pt x="220919" y="328253"/>
                  </a:lnTo>
                  <a:close/>
                </a:path>
                <a:path w="408940" h="408940">
                  <a:moveTo>
                    <a:pt x="212863" y="328253"/>
                  </a:moveTo>
                  <a:lnTo>
                    <a:pt x="212140" y="328976"/>
                  </a:lnTo>
                  <a:lnTo>
                    <a:pt x="213948" y="329338"/>
                  </a:lnTo>
                  <a:lnTo>
                    <a:pt x="212863" y="328253"/>
                  </a:lnTo>
                  <a:close/>
                </a:path>
                <a:path w="408940" h="408940">
                  <a:moveTo>
                    <a:pt x="213953" y="309203"/>
                  </a:moveTo>
                  <a:lnTo>
                    <a:pt x="197173" y="325983"/>
                  </a:lnTo>
                  <a:lnTo>
                    <a:pt x="212140" y="328976"/>
                  </a:lnTo>
                  <a:lnTo>
                    <a:pt x="212863" y="328253"/>
                  </a:lnTo>
                  <a:lnTo>
                    <a:pt x="220919" y="328253"/>
                  </a:lnTo>
                  <a:lnTo>
                    <a:pt x="222933" y="318183"/>
                  </a:lnTo>
                  <a:lnTo>
                    <a:pt x="213953" y="309203"/>
                  </a:lnTo>
                  <a:close/>
                </a:path>
                <a:path w="408940" h="408940">
                  <a:moveTo>
                    <a:pt x="304397" y="218759"/>
                  </a:moveTo>
                  <a:lnTo>
                    <a:pt x="218759" y="304397"/>
                  </a:lnTo>
                  <a:lnTo>
                    <a:pt x="225423" y="305730"/>
                  </a:lnTo>
                  <a:lnTo>
                    <a:pt x="222933" y="318183"/>
                  </a:lnTo>
                  <a:lnTo>
                    <a:pt x="231913" y="327163"/>
                  </a:lnTo>
                  <a:lnTo>
                    <a:pt x="327163" y="231913"/>
                  </a:lnTo>
                  <a:lnTo>
                    <a:pt x="320673" y="225423"/>
                  </a:lnTo>
                  <a:lnTo>
                    <a:pt x="305729" y="225423"/>
                  </a:lnTo>
                  <a:lnTo>
                    <a:pt x="304397" y="218759"/>
                  </a:lnTo>
                  <a:close/>
                </a:path>
                <a:path w="408940" h="408940">
                  <a:moveTo>
                    <a:pt x="90501" y="278746"/>
                  </a:moveTo>
                  <a:lnTo>
                    <a:pt x="92403" y="286628"/>
                  </a:lnTo>
                  <a:lnTo>
                    <a:pt x="80058" y="289608"/>
                  </a:lnTo>
                  <a:lnTo>
                    <a:pt x="77567" y="302062"/>
                  </a:lnTo>
                  <a:lnTo>
                    <a:pt x="197173" y="325983"/>
                  </a:lnTo>
                  <a:lnTo>
                    <a:pt x="218759" y="304397"/>
                  </a:lnTo>
                  <a:lnTo>
                    <a:pt x="90501" y="278746"/>
                  </a:lnTo>
                  <a:close/>
                </a:path>
                <a:path w="408940" h="408940">
                  <a:moveTo>
                    <a:pt x="218759" y="304397"/>
                  </a:moveTo>
                  <a:lnTo>
                    <a:pt x="213953" y="309203"/>
                  </a:lnTo>
                  <a:lnTo>
                    <a:pt x="222933" y="318183"/>
                  </a:lnTo>
                  <a:lnTo>
                    <a:pt x="225423" y="305730"/>
                  </a:lnTo>
                  <a:lnTo>
                    <a:pt x="218759" y="304397"/>
                  </a:lnTo>
                  <a:close/>
                </a:path>
                <a:path w="408940" h="408940">
                  <a:moveTo>
                    <a:pt x="304397" y="218759"/>
                  </a:moveTo>
                  <a:lnTo>
                    <a:pt x="213953" y="309203"/>
                  </a:lnTo>
                  <a:lnTo>
                    <a:pt x="304397" y="218759"/>
                  </a:lnTo>
                  <a:close/>
                </a:path>
                <a:path w="408940" h="408940">
                  <a:moveTo>
                    <a:pt x="80058" y="289608"/>
                  </a:moveTo>
                  <a:lnTo>
                    <a:pt x="67713" y="292588"/>
                  </a:lnTo>
                  <a:lnTo>
                    <a:pt x="68873" y="297395"/>
                  </a:lnTo>
                  <a:lnTo>
                    <a:pt x="72718" y="301092"/>
                  </a:lnTo>
                  <a:lnTo>
                    <a:pt x="77567" y="302062"/>
                  </a:lnTo>
                  <a:lnTo>
                    <a:pt x="80058" y="289608"/>
                  </a:lnTo>
                  <a:close/>
                </a:path>
                <a:path w="408940" h="408940">
                  <a:moveTo>
                    <a:pt x="13382" y="13384"/>
                  </a:moveTo>
                  <a:lnTo>
                    <a:pt x="1038" y="16363"/>
                  </a:lnTo>
                  <a:lnTo>
                    <a:pt x="67713" y="292588"/>
                  </a:lnTo>
                  <a:lnTo>
                    <a:pt x="80058" y="289608"/>
                  </a:lnTo>
                  <a:lnTo>
                    <a:pt x="82549" y="277155"/>
                  </a:lnTo>
                  <a:lnTo>
                    <a:pt x="90117" y="277155"/>
                  </a:lnTo>
                  <a:lnTo>
                    <a:pt x="36319" y="54279"/>
                  </a:lnTo>
                  <a:lnTo>
                    <a:pt x="4403" y="22363"/>
                  </a:lnTo>
                  <a:lnTo>
                    <a:pt x="13382" y="13384"/>
                  </a:lnTo>
                  <a:close/>
                </a:path>
                <a:path w="408940" h="408940">
                  <a:moveTo>
                    <a:pt x="82549" y="277155"/>
                  </a:moveTo>
                  <a:lnTo>
                    <a:pt x="80058" y="289608"/>
                  </a:lnTo>
                  <a:lnTo>
                    <a:pt x="92403" y="286628"/>
                  </a:lnTo>
                  <a:lnTo>
                    <a:pt x="90501" y="278746"/>
                  </a:lnTo>
                  <a:lnTo>
                    <a:pt x="82549" y="277155"/>
                  </a:lnTo>
                  <a:close/>
                </a:path>
                <a:path w="408940" h="408940">
                  <a:moveTo>
                    <a:pt x="90117" y="277155"/>
                  </a:moveTo>
                  <a:lnTo>
                    <a:pt x="82549" y="277155"/>
                  </a:lnTo>
                  <a:lnTo>
                    <a:pt x="90501" y="278746"/>
                  </a:lnTo>
                  <a:lnTo>
                    <a:pt x="90117" y="277155"/>
                  </a:lnTo>
                  <a:close/>
                </a:path>
                <a:path w="408940" h="408940">
                  <a:moveTo>
                    <a:pt x="329338" y="213948"/>
                  </a:moveTo>
                  <a:lnTo>
                    <a:pt x="331470" y="224607"/>
                  </a:lnTo>
                  <a:lnTo>
                    <a:pt x="330165" y="228911"/>
                  </a:lnTo>
                  <a:lnTo>
                    <a:pt x="281921" y="277155"/>
                  </a:lnTo>
                  <a:lnTo>
                    <a:pt x="337233" y="221843"/>
                  </a:lnTo>
                  <a:lnTo>
                    <a:pt x="329338" y="213948"/>
                  </a:lnTo>
                  <a:close/>
                </a:path>
                <a:path w="408940" h="408940">
                  <a:moveTo>
                    <a:pt x="385403" y="252053"/>
                  </a:moveTo>
                  <a:lnTo>
                    <a:pt x="376423" y="261033"/>
                  </a:lnTo>
                  <a:lnTo>
                    <a:pt x="385403" y="270013"/>
                  </a:lnTo>
                  <a:lnTo>
                    <a:pt x="394383" y="261033"/>
                  </a:lnTo>
                  <a:lnTo>
                    <a:pt x="385403" y="252053"/>
                  </a:lnTo>
                  <a:close/>
                </a:path>
                <a:path w="408940" h="408940">
                  <a:moveTo>
                    <a:pt x="394383" y="261033"/>
                  </a:moveTo>
                  <a:lnTo>
                    <a:pt x="385403" y="270013"/>
                  </a:lnTo>
                  <a:lnTo>
                    <a:pt x="403363" y="270013"/>
                  </a:lnTo>
                  <a:lnTo>
                    <a:pt x="394383" y="261033"/>
                  </a:lnTo>
                  <a:close/>
                </a:path>
                <a:path w="408940" h="408940">
                  <a:moveTo>
                    <a:pt x="403363" y="252053"/>
                  </a:moveTo>
                  <a:lnTo>
                    <a:pt x="394383" y="261033"/>
                  </a:lnTo>
                  <a:lnTo>
                    <a:pt x="403363" y="270013"/>
                  </a:lnTo>
                  <a:lnTo>
                    <a:pt x="408323" y="265054"/>
                  </a:lnTo>
                  <a:lnTo>
                    <a:pt x="408323" y="257013"/>
                  </a:lnTo>
                  <a:lnTo>
                    <a:pt x="403363" y="252053"/>
                  </a:lnTo>
                  <a:close/>
                </a:path>
                <a:path w="408940" h="408940">
                  <a:moveTo>
                    <a:pt x="346213" y="194903"/>
                  </a:moveTo>
                  <a:lnTo>
                    <a:pt x="337233" y="203883"/>
                  </a:lnTo>
                  <a:lnTo>
                    <a:pt x="346213" y="212863"/>
                  </a:lnTo>
                  <a:lnTo>
                    <a:pt x="337233" y="221843"/>
                  </a:lnTo>
                  <a:lnTo>
                    <a:pt x="376423" y="261033"/>
                  </a:lnTo>
                  <a:lnTo>
                    <a:pt x="385403" y="252053"/>
                  </a:lnTo>
                  <a:lnTo>
                    <a:pt x="403363" y="252053"/>
                  </a:lnTo>
                  <a:lnTo>
                    <a:pt x="346213" y="194903"/>
                  </a:lnTo>
                  <a:close/>
                </a:path>
                <a:path w="408940" h="408940">
                  <a:moveTo>
                    <a:pt x="403363" y="252053"/>
                  </a:moveTo>
                  <a:lnTo>
                    <a:pt x="385403" y="252053"/>
                  </a:lnTo>
                  <a:lnTo>
                    <a:pt x="394383" y="261033"/>
                  </a:lnTo>
                  <a:lnTo>
                    <a:pt x="403363" y="252053"/>
                  </a:lnTo>
                  <a:close/>
                </a:path>
                <a:path w="408940" h="408940">
                  <a:moveTo>
                    <a:pt x="141679" y="159639"/>
                  </a:moveTo>
                  <a:lnTo>
                    <a:pt x="138025" y="165059"/>
                  </a:lnTo>
                  <a:lnTo>
                    <a:pt x="134033" y="184833"/>
                  </a:lnTo>
                  <a:lnTo>
                    <a:pt x="138025" y="204607"/>
                  </a:lnTo>
                  <a:lnTo>
                    <a:pt x="148912" y="220754"/>
                  </a:lnTo>
                  <a:lnTo>
                    <a:pt x="165060" y="231641"/>
                  </a:lnTo>
                  <a:lnTo>
                    <a:pt x="184833" y="235633"/>
                  </a:lnTo>
                  <a:lnTo>
                    <a:pt x="184833" y="210233"/>
                  </a:lnTo>
                  <a:lnTo>
                    <a:pt x="174946" y="208237"/>
                  </a:lnTo>
                  <a:lnTo>
                    <a:pt x="166872" y="202793"/>
                  </a:lnTo>
                  <a:lnTo>
                    <a:pt x="161429" y="194720"/>
                  </a:lnTo>
                  <a:lnTo>
                    <a:pt x="159433" y="184833"/>
                  </a:lnTo>
                  <a:lnTo>
                    <a:pt x="161429" y="174946"/>
                  </a:lnTo>
                  <a:lnTo>
                    <a:pt x="163525" y="171837"/>
                  </a:lnTo>
                  <a:lnTo>
                    <a:pt x="153875" y="171837"/>
                  </a:lnTo>
                  <a:lnTo>
                    <a:pt x="141679" y="159639"/>
                  </a:lnTo>
                  <a:close/>
                </a:path>
                <a:path w="408940" h="408940">
                  <a:moveTo>
                    <a:pt x="184833" y="134033"/>
                  </a:moveTo>
                  <a:lnTo>
                    <a:pt x="184833" y="159433"/>
                  </a:lnTo>
                  <a:lnTo>
                    <a:pt x="194720" y="161429"/>
                  </a:lnTo>
                  <a:lnTo>
                    <a:pt x="202811" y="166898"/>
                  </a:lnTo>
                  <a:lnTo>
                    <a:pt x="208237" y="174946"/>
                  </a:lnTo>
                  <a:lnTo>
                    <a:pt x="210233" y="184833"/>
                  </a:lnTo>
                  <a:lnTo>
                    <a:pt x="208237" y="194720"/>
                  </a:lnTo>
                  <a:lnTo>
                    <a:pt x="202794" y="202793"/>
                  </a:lnTo>
                  <a:lnTo>
                    <a:pt x="194720" y="208237"/>
                  </a:lnTo>
                  <a:lnTo>
                    <a:pt x="184833" y="210233"/>
                  </a:lnTo>
                  <a:lnTo>
                    <a:pt x="184833" y="235633"/>
                  </a:lnTo>
                  <a:lnTo>
                    <a:pt x="204606" y="231641"/>
                  </a:lnTo>
                  <a:lnTo>
                    <a:pt x="220754" y="220754"/>
                  </a:lnTo>
                  <a:lnTo>
                    <a:pt x="231641" y="204607"/>
                  </a:lnTo>
                  <a:lnTo>
                    <a:pt x="235633" y="184833"/>
                  </a:lnTo>
                  <a:lnTo>
                    <a:pt x="231641" y="165059"/>
                  </a:lnTo>
                  <a:lnTo>
                    <a:pt x="220754" y="148912"/>
                  </a:lnTo>
                  <a:lnTo>
                    <a:pt x="204606" y="138025"/>
                  </a:lnTo>
                  <a:lnTo>
                    <a:pt x="184833" y="134033"/>
                  </a:lnTo>
                  <a:close/>
                </a:path>
                <a:path w="408940" h="408940">
                  <a:moveTo>
                    <a:pt x="330637" y="220442"/>
                  </a:moveTo>
                  <a:lnTo>
                    <a:pt x="318183" y="222933"/>
                  </a:lnTo>
                  <a:lnTo>
                    <a:pt x="327163" y="231913"/>
                  </a:lnTo>
                  <a:lnTo>
                    <a:pt x="330165" y="228911"/>
                  </a:lnTo>
                  <a:lnTo>
                    <a:pt x="331470" y="224607"/>
                  </a:lnTo>
                  <a:lnTo>
                    <a:pt x="330637" y="220442"/>
                  </a:lnTo>
                  <a:close/>
                </a:path>
                <a:path w="408940" h="408940">
                  <a:moveTo>
                    <a:pt x="309203" y="213953"/>
                  </a:moveTo>
                  <a:lnTo>
                    <a:pt x="304397" y="218759"/>
                  </a:lnTo>
                  <a:lnTo>
                    <a:pt x="305729" y="225423"/>
                  </a:lnTo>
                  <a:lnTo>
                    <a:pt x="318183" y="222933"/>
                  </a:lnTo>
                  <a:lnTo>
                    <a:pt x="309203" y="213953"/>
                  </a:lnTo>
                  <a:close/>
                </a:path>
                <a:path w="408940" h="408940">
                  <a:moveTo>
                    <a:pt x="318183" y="222933"/>
                  </a:moveTo>
                  <a:lnTo>
                    <a:pt x="305729" y="225423"/>
                  </a:lnTo>
                  <a:lnTo>
                    <a:pt x="320673" y="225423"/>
                  </a:lnTo>
                  <a:lnTo>
                    <a:pt x="318183" y="222933"/>
                  </a:lnTo>
                  <a:close/>
                </a:path>
                <a:path w="408940" h="408940">
                  <a:moveTo>
                    <a:pt x="325983" y="197173"/>
                  </a:moveTo>
                  <a:lnTo>
                    <a:pt x="309203" y="213953"/>
                  </a:lnTo>
                  <a:lnTo>
                    <a:pt x="318183" y="222933"/>
                  </a:lnTo>
                  <a:lnTo>
                    <a:pt x="330637" y="220442"/>
                  </a:lnTo>
                  <a:lnTo>
                    <a:pt x="329338" y="213948"/>
                  </a:lnTo>
                  <a:lnTo>
                    <a:pt x="328253" y="212863"/>
                  </a:lnTo>
                  <a:lnTo>
                    <a:pt x="328976" y="212140"/>
                  </a:lnTo>
                  <a:lnTo>
                    <a:pt x="325983" y="197173"/>
                  </a:lnTo>
                  <a:close/>
                </a:path>
                <a:path w="408940" h="408940">
                  <a:moveTo>
                    <a:pt x="337233" y="203883"/>
                  </a:moveTo>
                  <a:lnTo>
                    <a:pt x="328976" y="212140"/>
                  </a:lnTo>
                  <a:lnTo>
                    <a:pt x="329343" y="213953"/>
                  </a:lnTo>
                  <a:lnTo>
                    <a:pt x="337233" y="221843"/>
                  </a:lnTo>
                  <a:lnTo>
                    <a:pt x="346213" y="212863"/>
                  </a:lnTo>
                  <a:lnTo>
                    <a:pt x="337233" y="203883"/>
                  </a:lnTo>
                  <a:close/>
                </a:path>
                <a:path w="408940" h="408940">
                  <a:moveTo>
                    <a:pt x="278745" y="90500"/>
                  </a:moveTo>
                  <a:lnTo>
                    <a:pt x="304397" y="218759"/>
                  </a:lnTo>
                  <a:lnTo>
                    <a:pt x="325983" y="197173"/>
                  </a:lnTo>
                  <a:lnTo>
                    <a:pt x="305029" y="92403"/>
                  </a:lnTo>
                  <a:lnTo>
                    <a:pt x="286629" y="92403"/>
                  </a:lnTo>
                  <a:lnTo>
                    <a:pt x="278745" y="90500"/>
                  </a:lnTo>
                  <a:close/>
                </a:path>
                <a:path w="408940" h="408940">
                  <a:moveTo>
                    <a:pt x="328976" y="212140"/>
                  </a:moveTo>
                  <a:lnTo>
                    <a:pt x="328253" y="212863"/>
                  </a:lnTo>
                  <a:lnTo>
                    <a:pt x="329338" y="213948"/>
                  </a:lnTo>
                  <a:lnTo>
                    <a:pt x="328976" y="212140"/>
                  </a:lnTo>
                  <a:close/>
                </a:path>
                <a:path w="408940" h="408940">
                  <a:moveTo>
                    <a:pt x="328253" y="194903"/>
                  </a:moveTo>
                  <a:lnTo>
                    <a:pt x="325983" y="197173"/>
                  </a:lnTo>
                  <a:lnTo>
                    <a:pt x="328976" y="212140"/>
                  </a:lnTo>
                  <a:lnTo>
                    <a:pt x="337233" y="203883"/>
                  </a:lnTo>
                  <a:lnTo>
                    <a:pt x="328253" y="194903"/>
                  </a:lnTo>
                  <a:close/>
                </a:path>
                <a:path w="408940" h="408940">
                  <a:moveTo>
                    <a:pt x="341254" y="189943"/>
                  </a:moveTo>
                  <a:lnTo>
                    <a:pt x="333212" y="189943"/>
                  </a:lnTo>
                  <a:lnTo>
                    <a:pt x="328253" y="194903"/>
                  </a:lnTo>
                  <a:lnTo>
                    <a:pt x="337233" y="203883"/>
                  </a:lnTo>
                  <a:lnTo>
                    <a:pt x="346213" y="194903"/>
                  </a:lnTo>
                  <a:lnTo>
                    <a:pt x="341254" y="189943"/>
                  </a:lnTo>
                  <a:close/>
                </a:path>
                <a:path w="408940" h="408940">
                  <a:moveTo>
                    <a:pt x="166876" y="148916"/>
                  </a:moveTo>
                  <a:lnTo>
                    <a:pt x="148937" y="166855"/>
                  </a:lnTo>
                  <a:lnTo>
                    <a:pt x="153875" y="171837"/>
                  </a:lnTo>
                  <a:lnTo>
                    <a:pt x="161917" y="171837"/>
                  </a:lnTo>
                  <a:lnTo>
                    <a:pt x="171836" y="161917"/>
                  </a:lnTo>
                  <a:lnTo>
                    <a:pt x="171836" y="153877"/>
                  </a:lnTo>
                  <a:lnTo>
                    <a:pt x="166876" y="148916"/>
                  </a:lnTo>
                  <a:close/>
                </a:path>
                <a:path w="408940" h="408940">
                  <a:moveTo>
                    <a:pt x="166855" y="166898"/>
                  </a:moveTo>
                  <a:lnTo>
                    <a:pt x="161917" y="171837"/>
                  </a:lnTo>
                  <a:lnTo>
                    <a:pt x="163525" y="171837"/>
                  </a:lnTo>
                  <a:lnTo>
                    <a:pt x="166855" y="166898"/>
                  </a:lnTo>
                  <a:close/>
                </a:path>
                <a:path w="408940" h="408940">
                  <a:moveTo>
                    <a:pt x="159640" y="141679"/>
                  </a:moveTo>
                  <a:lnTo>
                    <a:pt x="148909" y="148916"/>
                  </a:lnTo>
                  <a:lnTo>
                    <a:pt x="141679" y="159639"/>
                  </a:lnTo>
                  <a:lnTo>
                    <a:pt x="148916" y="166876"/>
                  </a:lnTo>
                  <a:lnTo>
                    <a:pt x="166873" y="148912"/>
                  </a:lnTo>
                  <a:lnTo>
                    <a:pt x="159640" y="141679"/>
                  </a:lnTo>
                  <a:close/>
                </a:path>
                <a:path w="408940" h="408940">
                  <a:moveTo>
                    <a:pt x="184833" y="134033"/>
                  </a:moveTo>
                  <a:lnTo>
                    <a:pt x="165060" y="138025"/>
                  </a:lnTo>
                  <a:lnTo>
                    <a:pt x="159640" y="141679"/>
                  </a:lnTo>
                  <a:lnTo>
                    <a:pt x="171836" y="153877"/>
                  </a:lnTo>
                  <a:lnTo>
                    <a:pt x="171836" y="161917"/>
                  </a:lnTo>
                  <a:lnTo>
                    <a:pt x="166898" y="166855"/>
                  </a:lnTo>
                  <a:lnTo>
                    <a:pt x="174946" y="161429"/>
                  </a:lnTo>
                  <a:lnTo>
                    <a:pt x="184833" y="159433"/>
                  </a:lnTo>
                  <a:lnTo>
                    <a:pt x="184833" y="134033"/>
                  </a:lnTo>
                  <a:close/>
                </a:path>
                <a:path w="408940" h="408940">
                  <a:moveTo>
                    <a:pt x="30605" y="30605"/>
                  </a:moveTo>
                  <a:lnTo>
                    <a:pt x="36319" y="54279"/>
                  </a:lnTo>
                  <a:lnTo>
                    <a:pt x="141679" y="159639"/>
                  </a:lnTo>
                  <a:lnTo>
                    <a:pt x="148912" y="148912"/>
                  </a:lnTo>
                  <a:lnTo>
                    <a:pt x="159640" y="141679"/>
                  </a:lnTo>
                  <a:lnTo>
                    <a:pt x="54280" y="36319"/>
                  </a:lnTo>
                  <a:lnTo>
                    <a:pt x="30605" y="30605"/>
                  </a:lnTo>
                  <a:close/>
                </a:path>
                <a:path w="408940" h="408940">
                  <a:moveTo>
                    <a:pt x="289608" y="80058"/>
                  </a:moveTo>
                  <a:lnTo>
                    <a:pt x="277154" y="82548"/>
                  </a:lnTo>
                  <a:lnTo>
                    <a:pt x="278745" y="90500"/>
                  </a:lnTo>
                  <a:lnTo>
                    <a:pt x="286629" y="92403"/>
                  </a:lnTo>
                  <a:lnTo>
                    <a:pt x="289608" y="80058"/>
                  </a:lnTo>
                  <a:close/>
                </a:path>
                <a:path w="408940" h="408940">
                  <a:moveTo>
                    <a:pt x="302062" y="77567"/>
                  </a:moveTo>
                  <a:lnTo>
                    <a:pt x="289608" y="80058"/>
                  </a:lnTo>
                  <a:lnTo>
                    <a:pt x="286629" y="92403"/>
                  </a:lnTo>
                  <a:lnTo>
                    <a:pt x="305029" y="92403"/>
                  </a:lnTo>
                  <a:lnTo>
                    <a:pt x="302062" y="77567"/>
                  </a:lnTo>
                  <a:close/>
                </a:path>
                <a:path w="408940" h="408940">
                  <a:moveTo>
                    <a:pt x="30305" y="4403"/>
                  </a:moveTo>
                  <a:lnTo>
                    <a:pt x="22363" y="4403"/>
                  </a:lnTo>
                  <a:lnTo>
                    <a:pt x="54280" y="36319"/>
                  </a:lnTo>
                  <a:lnTo>
                    <a:pt x="278745" y="90500"/>
                  </a:lnTo>
                  <a:lnTo>
                    <a:pt x="277154" y="82548"/>
                  </a:lnTo>
                  <a:lnTo>
                    <a:pt x="289608" y="80058"/>
                  </a:lnTo>
                  <a:lnTo>
                    <a:pt x="292587" y="67713"/>
                  </a:lnTo>
                  <a:lnTo>
                    <a:pt x="30305" y="4403"/>
                  </a:lnTo>
                  <a:close/>
                </a:path>
                <a:path w="408940" h="408940">
                  <a:moveTo>
                    <a:pt x="292587" y="67713"/>
                  </a:moveTo>
                  <a:lnTo>
                    <a:pt x="289608" y="80058"/>
                  </a:lnTo>
                  <a:lnTo>
                    <a:pt x="292587" y="67713"/>
                  </a:lnTo>
                  <a:close/>
                </a:path>
                <a:path w="408940" h="408940">
                  <a:moveTo>
                    <a:pt x="292587" y="67713"/>
                  </a:moveTo>
                  <a:lnTo>
                    <a:pt x="289608" y="80058"/>
                  </a:lnTo>
                  <a:lnTo>
                    <a:pt x="302062" y="77567"/>
                  </a:lnTo>
                  <a:lnTo>
                    <a:pt x="301091" y="72718"/>
                  </a:lnTo>
                  <a:lnTo>
                    <a:pt x="297396" y="68873"/>
                  </a:lnTo>
                  <a:lnTo>
                    <a:pt x="292587" y="67713"/>
                  </a:lnTo>
                  <a:close/>
                </a:path>
                <a:path w="408940" h="408940">
                  <a:moveTo>
                    <a:pt x="13383" y="13383"/>
                  </a:moveTo>
                  <a:lnTo>
                    <a:pt x="4403" y="22363"/>
                  </a:lnTo>
                  <a:lnTo>
                    <a:pt x="36319" y="54279"/>
                  </a:lnTo>
                  <a:lnTo>
                    <a:pt x="30605" y="30605"/>
                  </a:lnTo>
                  <a:lnTo>
                    <a:pt x="10403" y="25728"/>
                  </a:lnTo>
                  <a:lnTo>
                    <a:pt x="13383" y="13383"/>
                  </a:lnTo>
                  <a:close/>
                </a:path>
                <a:path w="408940" h="408940">
                  <a:moveTo>
                    <a:pt x="28364" y="10403"/>
                  </a:moveTo>
                  <a:lnTo>
                    <a:pt x="25728" y="10403"/>
                  </a:lnTo>
                  <a:lnTo>
                    <a:pt x="30605" y="30605"/>
                  </a:lnTo>
                  <a:lnTo>
                    <a:pt x="54280" y="36319"/>
                  </a:lnTo>
                  <a:lnTo>
                    <a:pt x="28364" y="10403"/>
                  </a:lnTo>
                  <a:close/>
                </a:path>
                <a:path w="408940" h="408940">
                  <a:moveTo>
                    <a:pt x="25728" y="10403"/>
                  </a:moveTo>
                  <a:lnTo>
                    <a:pt x="13383" y="13384"/>
                  </a:lnTo>
                  <a:lnTo>
                    <a:pt x="10403" y="25728"/>
                  </a:lnTo>
                  <a:lnTo>
                    <a:pt x="30605" y="30605"/>
                  </a:lnTo>
                  <a:lnTo>
                    <a:pt x="25728" y="10403"/>
                  </a:lnTo>
                  <a:close/>
                </a:path>
                <a:path w="408940" h="408940">
                  <a:moveTo>
                    <a:pt x="12062" y="0"/>
                  </a:moveTo>
                  <a:lnTo>
                    <a:pt x="7531" y="1275"/>
                  </a:lnTo>
                  <a:lnTo>
                    <a:pt x="1274" y="7532"/>
                  </a:lnTo>
                  <a:lnTo>
                    <a:pt x="0" y="12062"/>
                  </a:lnTo>
                  <a:lnTo>
                    <a:pt x="1038" y="16363"/>
                  </a:lnTo>
                  <a:lnTo>
                    <a:pt x="13383" y="13383"/>
                  </a:lnTo>
                  <a:lnTo>
                    <a:pt x="16363" y="1037"/>
                  </a:lnTo>
                  <a:lnTo>
                    <a:pt x="12062" y="0"/>
                  </a:lnTo>
                  <a:close/>
                </a:path>
                <a:path w="408940" h="408940">
                  <a:moveTo>
                    <a:pt x="22363" y="4403"/>
                  </a:moveTo>
                  <a:lnTo>
                    <a:pt x="13383" y="13383"/>
                  </a:lnTo>
                  <a:lnTo>
                    <a:pt x="25728" y="10403"/>
                  </a:lnTo>
                  <a:lnTo>
                    <a:pt x="28364" y="10403"/>
                  </a:lnTo>
                  <a:lnTo>
                    <a:pt x="22363" y="4403"/>
                  </a:lnTo>
                  <a:close/>
                </a:path>
                <a:path w="408940" h="408940">
                  <a:moveTo>
                    <a:pt x="16363" y="1037"/>
                  </a:moveTo>
                  <a:lnTo>
                    <a:pt x="13383" y="13383"/>
                  </a:lnTo>
                  <a:lnTo>
                    <a:pt x="22363" y="4403"/>
                  </a:lnTo>
                  <a:lnTo>
                    <a:pt x="30305" y="4403"/>
                  </a:lnTo>
                  <a:lnTo>
                    <a:pt x="16363" y="1037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0200" y="1879600"/>
              <a:ext cx="11684000" cy="54991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0682" y="3295250"/>
              <a:ext cx="925414" cy="18772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1003" y="3289299"/>
              <a:ext cx="935927" cy="19575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5800" y="5608634"/>
              <a:ext cx="1010142" cy="14644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0753" y="5486396"/>
              <a:ext cx="1751309" cy="15438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909" y="3803258"/>
              <a:ext cx="996555" cy="45323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50230" y="5530458"/>
              <a:ext cx="1077514" cy="45323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27335" y="3257150"/>
              <a:ext cx="720924" cy="18881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546850" y="2654299"/>
              <a:ext cx="8743950" cy="1911350"/>
            </a:xfrm>
            <a:custGeom>
              <a:avLst/>
              <a:gdLst/>
              <a:ahLst/>
              <a:cxnLst/>
              <a:rect l="l" t="t" r="r" b="b"/>
              <a:pathLst>
                <a:path w="8743950" h="1911350">
                  <a:moveTo>
                    <a:pt x="8743950" y="1847850"/>
                  </a:moveTo>
                  <a:lnTo>
                    <a:pt x="6353162" y="1847850"/>
                  </a:lnTo>
                  <a:lnTo>
                    <a:pt x="6353162" y="348183"/>
                  </a:lnTo>
                  <a:lnTo>
                    <a:pt x="6353162" y="347980"/>
                  </a:lnTo>
                  <a:lnTo>
                    <a:pt x="6353162" y="284683"/>
                  </a:lnTo>
                  <a:lnTo>
                    <a:pt x="6321412" y="284683"/>
                  </a:lnTo>
                  <a:lnTo>
                    <a:pt x="6321412" y="284480"/>
                  </a:lnTo>
                  <a:lnTo>
                    <a:pt x="6289662" y="284480"/>
                  </a:lnTo>
                  <a:lnTo>
                    <a:pt x="6289662" y="316230"/>
                  </a:lnTo>
                  <a:lnTo>
                    <a:pt x="6289662" y="316433"/>
                  </a:lnTo>
                  <a:lnTo>
                    <a:pt x="3962577" y="316433"/>
                  </a:lnTo>
                  <a:lnTo>
                    <a:pt x="3962577" y="316230"/>
                  </a:lnTo>
                  <a:lnTo>
                    <a:pt x="6289662" y="316230"/>
                  </a:lnTo>
                  <a:lnTo>
                    <a:pt x="6289662" y="284480"/>
                  </a:lnTo>
                  <a:lnTo>
                    <a:pt x="3930827" y="284480"/>
                  </a:lnTo>
                  <a:lnTo>
                    <a:pt x="3899077" y="284480"/>
                  </a:lnTo>
                  <a:lnTo>
                    <a:pt x="3899077" y="347980"/>
                  </a:lnTo>
                  <a:lnTo>
                    <a:pt x="3899077" y="1847850"/>
                  </a:lnTo>
                  <a:lnTo>
                    <a:pt x="63500" y="1847850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847850"/>
                  </a:lnTo>
                  <a:lnTo>
                    <a:pt x="0" y="1911350"/>
                  </a:lnTo>
                  <a:lnTo>
                    <a:pt x="31750" y="1911350"/>
                  </a:lnTo>
                  <a:lnTo>
                    <a:pt x="3930827" y="1911350"/>
                  </a:lnTo>
                  <a:lnTo>
                    <a:pt x="3962577" y="1911350"/>
                  </a:lnTo>
                  <a:lnTo>
                    <a:pt x="3962577" y="1847850"/>
                  </a:lnTo>
                  <a:lnTo>
                    <a:pt x="3962577" y="348183"/>
                  </a:lnTo>
                  <a:lnTo>
                    <a:pt x="6289662" y="348183"/>
                  </a:lnTo>
                  <a:lnTo>
                    <a:pt x="6289662" y="1847850"/>
                  </a:lnTo>
                  <a:lnTo>
                    <a:pt x="6289662" y="1911350"/>
                  </a:lnTo>
                  <a:lnTo>
                    <a:pt x="6321412" y="1911350"/>
                  </a:lnTo>
                  <a:lnTo>
                    <a:pt x="8743950" y="1911350"/>
                  </a:lnTo>
                  <a:lnTo>
                    <a:pt x="8743950" y="1879600"/>
                  </a:lnTo>
                  <a:lnTo>
                    <a:pt x="8743950" y="184785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37000" y="9931400"/>
              <a:ext cx="990600" cy="10160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86800" y="0"/>
              <a:ext cx="914400" cy="83820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7948651" y="202158"/>
              <a:ext cx="2429510" cy="320040"/>
            </a:xfrm>
            <a:custGeom>
              <a:avLst/>
              <a:gdLst/>
              <a:ahLst/>
              <a:cxnLst/>
              <a:rect l="l" t="t" r="r" b="b"/>
              <a:pathLst>
                <a:path w="2429509" h="320040">
                  <a:moveTo>
                    <a:pt x="154711" y="78016"/>
                  </a:moveTo>
                  <a:lnTo>
                    <a:pt x="127774" y="51079"/>
                  </a:lnTo>
                  <a:lnTo>
                    <a:pt x="13474" y="165379"/>
                  </a:lnTo>
                  <a:lnTo>
                    <a:pt x="0" y="178841"/>
                  </a:lnTo>
                  <a:lnTo>
                    <a:pt x="13474" y="192316"/>
                  </a:lnTo>
                  <a:lnTo>
                    <a:pt x="127774" y="306616"/>
                  </a:lnTo>
                  <a:lnTo>
                    <a:pt x="154711" y="279679"/>
                  </a:lnTo>
                  <a:lnTo>
                    <a:pt x="67360" y="192316"/>
                  </a:lnTo>
                  <a:lnTo>
                    <a:pt x="53886" y="178841"/>
                  </a:lnTo>
                  <a:lnTo>
                    <a:pt x="67360" y="165379"/>
                  </a:lnTo>
                  <a:lnTo>
                    <a:pt x="154711" y="78016"/>
                  </a:lnTo>
                  <a:close/>
                </a:path>
                <a:path w="2429509" h="320040">
                  <a:moveTo>
                    <a:pt x="2415019" y="146037"/>
                  </a:moveTo>
                  <a:lnTo>
                    <a:pt x="2262619" y="0"/>
                  </a:lnTo>
                  <a:lnTo>
                    <a:pt x="2236266" y="27495"/>
                  </a:lnTo>
                  <a:lnTo>
                    <a:pt x="2359952" y="146037"/>
                  </a:lnTo>
                  <a:lnTo>
                    <a:pt x="2388666" y="146037"/>
                  </a:lnTo>
                  <a:lnTo>
                    <a:pt x="2415019" y="146037"/>
                  </a:lnTo>
                  <a:close/>
                </a:path>
                <a:path w="2429509" h="320040">
                  <a:moveTo>
                    <a:pt x="2429370" y="159791"/>
                  </a:moveTo>
                  <a:lnTo>
                    <a:pt x="2415019" y="146037"/>
                  </a:lnTo>
                  <a:lnTo>
                    <a:pt x="2401849" y="159791"/>
                  </a:lnTo>
                  <a:lnTo>
                    <a:pt x="2374315" y="159791"/>
                  </a:lnTo>
                  <a:lnTo>
                    <a:pt x="2359952" y="173545"/>
                  </a:lnTo>
                  <a:lnTo>
                    <a:pt x="2236266" y="292087"/>
                  </a:lnTo>
                  <a:lnTo>
                    <a:pt x="2262619" y="319595"/>
                  </a:lnTo>
                  <a:lnTo>
                    <a:pt x="2415019" y="173545"/>
                  </a:lnTo>
                  <a:lnTo>
                    <a:pt x="2429370" y="159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660900" y="4540249"/>
              <a:ext cx="8255000" cy="1701800"/>
            </a:xfrm>
            <a:custGeom>
              <a:avLst/>
              <a:gdLst/>
              <a:ahLst/>
              <a:cxnLst/>
              <a:rect l="l" t="t" r="r" b="b"/>
              <a:pathLst>
                <a:path w="8255000" h="1701800">
                  <a:moveTo>
                    <a:pt x="44196" y="2844"/>
                  </a:moveTo>
                  <a:lnTo>
                    <a:pt x="41351" y="0"/>
                  </a:lnTo>
                  <a:lnTo>
                    <a:pt x="37846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37846" y="12700"/>
                  </a:lnTo>
                  <a:lnTo>
                    <a:pt x="41351" y="12700"/>
                  </a:lnTo>
                  <a:lnTo>
                    <a:pt x="44196" y="9867"/>
                  </a:lnTo>
                  <a:lnTo>
                    <a:pt x="44196" y="2844"/>
                  </a:lnTo>
                  <a:close/>
                </a:path>
                <a:path w="8255000" h="1701800">
                  <a:moveTo>
                    <a:pt x="195618" y="2844"/>
                  </a:moveTo>
                  <a:lnTo>
                    <a:pt x="192786" y="0"/>
                  </a:lnTo>
                  <a:lnTo>
                    <a:pt x="189268" y="0"/>
                  </a:lnTo>
                  <a:lnTo>
                    <a:pt x="113563" y="0"/>
                  </a:lnTo>
                  <a:lnTo>
                    <a:pt x="110058" y="0"/>
                  </a:lnTo>
                  <a:lnTo>
                    <a:pt x="107213" y="2844"/>
                  </a:lnTo>
                  <a:lnTo>
                    <a:pt x="107213" y="9867"/>
                  </a:lnTo>
                  <a:lnTo>
                    <a:pt x="110058" y="12700"/>
                  </a:lnTo>
                  <a:lnTo>
                    <a:pt x="113563" y="12700"/>
                  </a:lnTo>
                  <a:lnTo>
                    <a:pt x="189268" y="12700"/>
                  </a:lnTo>
                  <a:lnTo>
                    <a:pt x="192786" y="12700"/>
                  </a:lnTo>
                  <a:lnTo>
                    <a:pt x="195618" y="9867"/>
                  </a:lnTo>
                  <a:lnTo>
                    <a:pt x="195618" y="2844"/>
                  </a:lnTo>
                  <a:close/>
                </a:path>
                <a:path w="8255000" h="1701800">
                  <a:moveTo>
                    <a:pt x="347040" y="2844"/>
                  </a:moveTo>
                  <a:lnTo>
                    <a:pt x="344208" y="0"/>
                  </a:lnTo>
                  <a:lnTo>
                    <a:pt x="340690" y="0"/>
                  </a:lnTo>
                  <a:lnTo>
                    <a:pt x="264985" y="0"/>
                  </a:lnTo>
                  <a:lnTo>
                    <a:pt x="261480" y="0"/>
                  </a:lnTo>
                  <a:lnTo>
                    <a:pt x="258635" y="2844"/>
                  </a:lnTo>
                  <a:lnTo>
                    <a:pt x="258635" y="9867"/>
                  </a:lnTo>
                  <a:lnTo>
                    <a:pt x="261480" y="12700"/>
                  </a:lnTo>
                  <a:lnTo>
                    <a:pt x="264985" y="12700"/>
                  </a:lnTo>
                  <a:lnTo>
                    <a:pt x="340690" y="12700"/>
                  </a:lnTo>
                  <a:lnTo>
                    <a:pt x="344208" y="12700"/>
                  </a:lnTo>
                  <a:lnTo>
                    <a:pt x="347040" y="9867"/>
                  </a:lnTo>
                  <a:lnTo>
                    <a:pt x="347040" y="2844"/>
                  </a:lnTo>
                  <a:close/>
                </a:path>
                <a:path w="8255000" h="1701800">
                  <a:moveTo>
                    <a:pt x="498475" y="2844"/>
                  </a:moveTo>
                  <a:lnTo>
                    <a:pt x="495630" y="0"/>
                  </a:lnTo>
                  <a:lnTo>
                    <a:pt x="492125" y="0"/>
                  </a:lnTo>
                  <a:lnTo>
                    <a:pt x="416407" y="0"/>
                  </a:lnTo>
                  <a:lnTo>
                    <a:pt x="412902" y="0"/>
                  </a:lnTo>
                  <a:lnTo>
                    <a:pt x="410057" y="2844"/>
                  </a:lnTo>
                  <a:lnTo>
                    <a:pt x="410057" y="9867"/>
                  </a:lnTo>
                  <a:lnTo>
                    <a:pt x="412902" y="12700"/>
                  </a:lnTo>
                  <a:lnTo>
                    <a:pt x="416407" y="12700"/>
                  </a:lnTo>
                  <a:lnTo>
                    <a:pt x="492125" y="12700"/>
                  </a:lnTo>
                  <a:lnTo>
                    <a:pt x="495630" y="12700"/>
                  </a:lnTo>
                  <a:lnTo>
                    <a:pt x="498475" y="9867"/>
                  </a:lnTo>
                  <a:lnTo>
                    <a:pt x="498475" y="2844"/>
                  </a:lnTo>
                  <a:close/>
                </a:path>
                <a:path w="8255000" h="1701800">
                  <a:moveTo>
                    <a:pt x="649897" y="2844"/>
                  </a:moveTo>
                  <a:lnTo>
                    <a:pt x="647052" y="0"/>
                  </a:lnTo>
                  <a:lnTo>
                    <a:pt x="643547" y="0"/>
                  </a:lnTo>
                  <a:lnTo>
                    <a:pt x="567829" y="0"/>
                  </a:lnTo>
                  <a:lnTo>
                    <a:pt x="564324" y="0"/>
                  </a:lnTo>
                  <a:lnTo>
                    <a:pt x="561479" y="2844"/>
                  </a:lnTo>
                  <a:lnTo>
                    <a:pt x="561479" y="9867"/>
                  </a:lnTo>
                  <a:lnTo>
                    <a:pt x="564324" y="12700"/>
                  </a:lnTo>
                  <a:lnTo>
                    <a:pt x="567829" y="12700"/>
                  </a:lnTo>
                  <a:lnTo>
                    <a:pt x="643547" y="12700"/>
                  </a:lnTo>
                  <a:lnTo>
                    <a:pt x="647052" y="12700"/>
                  </a:lnTo>
                  <a:lnTo>
                    <a:pt x="649897" y="9867"/>
                  </a:lnTo>
                  <a:lnTo>
                    <a:pt x="649897" y="2844"/>
                  </a:lnTo>
                  <a:close/>
                </a:path>
                <a:path w="8255000" h="1701800">
                  <a:moveTo>
                    <a:pt x="801319" y="2844"/>
                  </a:moveTo>
                  <a:lnTo>
                    <a:pt x="798474" y="0"/>
                  </a:lnTo>
                  <a:lnTo>
                    <a:pt x="794969" y="0"/>
                  </a:lnTo>
                  <a:lnTo>
                    <a:pt x="719251" y="0"/>
                  </a:lnTo>
                  <a:lnTo>
                    <a:pt x="715746" y="0"/>
                  </a:lnTo>
                  <a:lnTo>
                    <a:pt x="712901" y="2844"/>
                  </a:lnTo>
                  <a:lnTo>
                    <a:pt x="712901" y="9867"/>
                  </a:lnTo>
                  <a:lnTo>
                    <a:pt x="715746" y="12700"/>
                  </a:lnTo>
                  <a:lnTo>
                    <a:pt x="719251" y="12700"/>
                  </a:lnTo>
                  <a:lnTo>
                    <a:pt x="794969" y="12700"/>
                  </a:lnTo>
                  <a:lnTo>
                    <a:pt x="798474" y="12700"/>
                  </a:lnTo>
                  <a:lnTo>
                    <a:pt x="801319" y="9867"/>
                  </a:lnTo>
                  <a:lnTo>
                    <a:pt x="801319" y="2844"/>
                  </a:lnTo>
                  <a:close/>
                </a:path>
                <a:path w="8255000" h="1701800">
                  <a:moveTo>
                    <a:pt x="952741" y="2844"/>
                  </a:moveTo>
                  <a:lnTo>
                    <a:pt x="949896" y="0"/>
                  </a:lnTo>
                  <a:lnTo>
                    <a:pt x="946391" y="0"/>
                  </a:lnTo>
                  <a:lnTo>
                    <a:pt x="870673" y="0"/>
                  </a:lnTo>
                  <a:lnTo>
                    <a:pt x="867168" y="0"/>
                  </a:lnTo>
                  <a:lnTo>
                    <a:pt x="864323" y="2844"/>
                  </a:lnTo>
                  <a:lnTo>
                    <a:pt x="864323" y="9867"/>
                  </a:lnTo>
                  <a:lnTo>
                    <a:pt x="867168" y="12700"/>
                  </a:lnTo>
                  <a:lnTo>
                    <a:pt x="870673" y="12700"/>
                  </a:lnTo>
                  <a:lnTo>
                    <a:pt x="946391" y="12700"/>
                  </a:lnTo>
                  <a:lnTo>
                    <a:pt x="949896" y="12700"/>
                  </a:lnTo>
                  <a:lnTo>
                    <a:pt x="952741" y="9867"/>
                  </a:lnTo>
                  <a:lnTo>
                    <a:pt x="952741" y="2844"/>
                  </a:lnTo>
                  <a:close/>
                </a:path>
                <a:path w="8255000" h="1701800">
                  <a:moveTo>
                    <a:pt x="1104163" y="2844"/>
                  </a:moveTo>
                  <a:lnTo>
                    <a:pt x="1101318" y="0"/>
                  </a:lnTo>
                  <a:lnTo>
                    <a:pt x="1097813" y="0"/>
                  </a:lnTo>
                  <a:lnTo>
                    <a:pt x="1022096" y="0"/>
                  </a:lnTo>
                  <a:lnTo>
                    <a:pt x="1018590" y="0"/>
                  </a:lnTo>
                  <a:lnTo>
                    <a:pt x="1015746" y="2844"/>
                  </a:lnTo>
                  <a:lnTo>
                    <a:pt x="1015746" y="9867"/>
                  </a:lnTo>
                  <a:lnTo>
                    <a:pt x="1018590" y="12700"/>
                  </a:lnTo>
                  <a:lnTo>
                    <a:pt x="1022096" y="12700"/>
                  </a:lnTo>
                  <a:lnTo>
                    <a:pt x="1097813" y="12700"/>
                  </a:lnTo>
                  <a:lnTo>
                    <a:pt x="1101318" y="12700"/>
                  </a:lnTo>
                  <a:lnTo>
                    <a:pt x="1104163" y="9867"/>
                  </a:lnTo>
                  <a:lnTo>
                    <a:pt x="1104163" y="2844"/>
                  </a:lnTo>
                  <a:close/>
                </a:path>
                <a:path w="8255000" h="1701800">
                  <a:moveTo>
                    <a:pt x="1255585" y="2844"/>
                  </a:moveTo>
                  <a:lnTo>
                    <a:pt x="1252740" y="0"/>
                  </a:lnTo>
                  <a:lnTo>
                    <a:pt x="1249235" y="0"/>
                  </a:lnTo>
                  <a:lnTo>
                    <a:pt x="1173518" y="0"/>
                  </a:lnTo>
                  <a:lnTo>
                    <a:pt x="1170012" y="0"/>
                  </a:lnTo>
                  <a:lnTo>
                    <a:pt x="1167168" y="2844"/>
                  </a:lnTo>
                  <a:lnTo>
                    <a:pt x="1167168" y="9867"/>
                  </a:lnTo>
                  <a:lnTo>
                    <a:pt x="1170012" y="12700"/>
                  </a:lnTo>
                  <a:lnTo>
                    <a:pt x="1173518" y="12700"/>
                  </a:lnTo>
                  <a:lnTo>
                    <a:pt x="1249235" y="12700"/>
                  </a:lnTo>
                  <a:lnTo>
                    <a:pt x="1252740" y="12700"/>
                  </a:lnTo>
                  <a:lnTo>
                    <a:pt x="1255585" y="9867"/>
                  </a:lnTo>
                  <a:lnTo>
                    <a:pt x="1255585" y="2844"/>
                  </a:lnTo>
                  <a:close/>
                </a:path>
                <a:path w="8255000" h="1701800">
                  <a:moveTo>
                    <a:pt x="1407007" y="2844"/>
                  </a:moveTo>
                  <a:lnTo>
                    <a:pt x="1404175" y="0"/>
                  </a:lnTo>
                  <a:lnTo>
                    <a:pt x="1400657" y="0"/>
                  </a:lnTo>
                  <a:lnTo>
                    <a:pt x="1324952" y="0"/>
                  </a:lnTo>
                  <a:lnTo>
                    <a:pt x="1321447" y="0"/>
                  </a:lnTo>
                  <a:lnTo>
                    <a:pt x="1318602" y="2844"/>
                  </a:lnTo>
                  <a:lnTo>
                    <a:pt x="1318602" y="9867"/>
                  </a:lnTo>
                  <a:lnTo>
                    <a:pt x="1321447" y="12700"/>
                  </a:lnTo>
                  <a:lnTo>
                    <a:pt x="1324952" y="12700"/>
                  </a:lnTo>
                  <a:lnTo>
                    <a:pt x="1400657" y="12700"/>
                  </a:lnTo>
                  <a:lnTo>
                    <a:pt x="1404175" y="12700"/>
                  </a:lnTo>
                  <a:lnTo>
                    <a:pt x="1407007" y="9867"/>
                  </a:lnTo>
                  <a:lnTo>
                    <a:pt x="1407007" y="2844"/>
                  </a:lnTo>
                  <a:close/>
                </a:path>
                <a:path w="8255000" h="1701800">
                  <a:moveTo>
                    <a:pt x="1558442" y="2844"/>
                  </a:moveTo>
                  <a:lnTo>
                    <a:pt x="1555597" y="0"/>
                  </a:lnTo>
                  <a:lnTo>
                    <a:pt x="1552092" y="0"/>
                  </a:lnTo>
                  <a:lnTo>
                    <a:pt x="1476375" y="0"/>
                  </a:lnTo>
                  <a:lnTo>
                    <a:pt x="1472869" y="0"/>
                  </a:lnTo>
                  <a:lnTo>
                    <a:pt x="1470025" y="2844"/>
                  </a:lnTo>
                  <a:lnTo>
                    <a:pt x="1470025" y="9867"/>
                  </a:lnTo>
                  <a:lnTo>
                    <a:pt x="1472869" y="12700"/>
                  </a:lnTo>
                  <a:lnTo>
                    <a:pt x="1476375" y="12700"/>
                  </a:lnTo>
                  <a:lnTo>
                    <a:pt x="1552092" y="12700"/>
                  </a:lnTo>
                  <a:lnTo>
                    <a:pt x="1555597" y="12700"/>
                  </a:lnTo>
                  <a:lnTo>
                    <a:pt x="1558442" y="9867"/>
                  </a:lnTo>
                  <a:lnTo>
                    <a:pt x="1558442" y="2844"/>
                  </a:lnTo>
                  <a:close/>
                </a:path>
                <a:path w="8255000" h="1701800">
                  <a:moveTo>
                    <a:pt x="1709864" y="2844"/>
                  </a:moveTo>
                  <a:lnTo>
                    <a:pt x="1707019" y="0"/>
                  </a:lnTo>
                  <a:lnTo>
                    <a:pt x="1703514" y="0"/>
                  </a:lnTo>
                  <a:lnTo>
                    <a:pt x="1627797" y="0"/>
                  </a:lnTo>
                  <a:lnTo>
                    <a:pt x="1624291" y="0"/>
                  </a:lnTo>
                  <a:lnTo>
                    <a:pt x="1621447" y="2844"/>
                  </a:lnTo>
                  <a:lnTo>
                    <a:pt x="1621447" y="9867"/>
                  </a:lnTo>
                  <a:lnTo>
                    <a:pt x="1624291" y="12700"/>
                  </a:lnTo>
                  <a:lnTo>
                    <a:pt x="1627797" y="12700"/>
                  </a:lnTo>
                  <a:lnTo>
                    <a:pt x="1703514" y="12700"/>
                  </a:lnTo>
                  <a:lnTo>
                    <a:pt x="1707019" y="12700"/>
                  </a:lnTo>
                  <a:lnTo>
                    <a:pt x="1709864" y="9867"/>
                  </a:lnTo>
                  <a:lnTo>
                    <a:pt x="1709864" y="2844"/>
                  </a:lnTo>
                  <a:close/>
                </a:path>
                <a:path w="8255000" h="1701800">
                  <a:moveTo>
                    <a:pt x="1861286" y="2844"/>
                  </a:moveTo>
                  <a:lnTo>
                    <a:pt x="1858441" y="0"/>
                  </a:lnTo>
                  <a:lnTo>
                    <a:pt x="1854936" y="0"/>
                  </a:lnTo>
                  <a:lnTo>
                    <a:pt x="1779219" y="0"/>
                  </a:lnTo>
                  <a:lnTo>
                    <a:pt x="1775714" y="0"/>
                  </a:lnTo>
                  <a:lnTo>
                    <a:pt x="1772869" y="2844"/>
                  </a:lnTo>
                  <a:lnTo>
                    <a:pt x="1772869" y="9867"/>
                  </a:lnTo>
                  <a:lnTo>
                    <a:pt x="1775714" y="12700"/>
                  </a:lnTo>
                  <a:lnTo>
                    <a:pt x="1779219" y="12700"/>
                  </a:lnTo>
                  <a:lnTo>
                    <a:pt x="1854936" y="12700"/>
                  </a:lnTo>
                  <a:lnTo>
                    <a:pt x="1858441" y="12700"/>
                  </a:lnTo>
                  <a:lnTo>
                    <a:pt x="1861286" y="9867"/>
                  </a:lnTo>
                  <a:lnTo>
                    <a:pt x="1861286" y="2844"/>
                  </a:lnTo>
                  <a:close/>
                </a:path>
                <a:path w="8255000" h="1701800">
                  <a:moveTo>
                    <a:pt x="1968500" y="0"/>
                  </a:moveTo>
                  <a:lnTo>
                    <a:pt x="1930641" y="0"/>
                  </a:lnTo>
                  <a:lnTo>
                    <a:pt x="1927136" y="0"/>
                  </a:lnTo>
                  <a:lnTo>
                    <a:pt x="1924291" y="2844"/>
                  </a:lnTo>
                  <a:lnTo>
                    <a:pt x="1924291" y="9867"/>
                  </a:lnTo>
                  <a:lnTo>
                    <a:pt x="1927136" y="12700"/>
                  </a:lnTo>
                  <a:lnTo>
                    <a:pt x="1930641" y="12700"/>
                  </a:lnTo>
                  <a:lnTo>
                    <a:pt x="1968500" y="12700"/>
                  </a:lnTo>
                  <a:lnTo>
                    <a:pt x="1968500" y="0"/>
                  </a:lnTo>
                  <a:close/>
                </a:path>
                <a:path w="8255000" h="1701800">
                  <a:moveTo>
                    <a:pt x="2698750" y="1506397"/>
                  </a:moveTo>
                  <a:lnTo>
                    <a:pt x="2686050" y="1506397"/>
                  </a:lnTo>
                  <a:lnTo>
                    <a:pt x="2686050" y="1582026"/>
                  </a:lnTo>
                  <a:lnTo>
                    <a:pt x="2698750" y="1582026"/>
                  </a:lnTo>
                  <a:lnTo>
                    <a:pt x="2698750" y="1506397"/>
                  </a:lnTo>
                  <a:close/>
                </a:path>
                <a:path w="8255000" h="1701800">
                  <a:moveTo>
                    <a:pt x="2698750" y="1355153"/>
                  </a:moveTo>
                  <a:lnTo>
                    <a:pt x="2686050" y="1355153"/>
                  </a:lnTo>
                  <a:lnTo>
                    <a:pt x="2686050" y="1430782"/>
                  </a:lnTo>
                  <a:lnTo>
                    <a:pt x="2698750" y="1430782"/>
                  </a:lnTo>
                  <a:lnTo>
                    <a:pt x="2698750" y="1355153"/>
                  </a:lnTo>
                  <a:close/>
                </a:path>
                <a:path w="8255000" h="1701800">
                  <a:moveTo>
                    <a:pt x="2698750" y="1203909"/>
                  </a:moveTo>
                  <a:lnTo>
                    <a:pt x="2686050" y="1203909"/>
                  </a:lnTo>
                  <a:lnTo>
                    <a:pt x="2686050" y="1279525"/>
                  </a:lnTo>
                  <a:lnTo>
                    <a:pt x="2698750" y="1279525"/>
                  </a:lnTo>
                  <a:lnTo>
                    <a:pt x="2698750" y="1203909"/>
                  </a:lnTo>
                  <a:close/>
                </a:path>
                <a:path w="8255000" h="1701800">
                  <a:moveTo>
                    <a:pt x="2698750" y="1052664"/>
                  </a:moveTo>
                  <a:lnTo>
                    <a:pt x="2686050" y="1052664"/>
                  </a:lnTo>
                  <a:lnTo>
                    <a:pt x="2686050" y="1128280"/>
                  </a:lnTo>
                  <a:lnTo>
                    <a:pt x="2698750" y="1128280"/>
                  </a:lnTo>
                  <a:lnTo>
                    <a:pt x="2698750" y="1052664"/>
                  </a:lnTo>
                  <a:close/>
                </a:path>
                <a:path w="8255000" h="1701800">
                  <a:moveTo>
                    <a:pt x="2698750" y="901420"/>
                  </a:moveTo>
                  <a:lnTo>
                    <a:pt x="2686050" y="901420"/>
                  </a:lnTo>
                  <a:lnTo>
                    <a:pt x="2686050" y="977036"/>
                  </a:lnTo>
                  <a:lnTo>
                    <a:pt x="2698750" y="977036"/>
                  </a:lnTo>
                  <a:lnTo>
                    <a:pt x="2698750" y="901420"/>
                  </a:lnTo>
                  <a:close/>
                </a:path>
                <a:path w="8255000" h="1701800">
                  <a:moveTo>
                    <a:pt x="2698750" y="750176"/>
                  </a:moveTo>
                  <a:lnTo>
                    <a:pt x="2686050" y="750176"/>
                  </a:lnTo>
                  <a:lnTo>
                    <a:pt x="2686050" y="825792"/>
                  </a:lnTo>
                  <a:lnTo>
                    <a:pt x="2698750" y="825792"/>
                  </a:lnTo>
                  <a:lnTo>
                    <a:pt x="2698750" y="750176"/>
                  </a:lnTo>
                  <a:close/>
                </a:path>
                <a:path w="8255000" h="1701800">
                  <a:moveTo>
                    <a:pt x="2698750" y="598932"/>
                  </a:moveTo>
                  <a:lnTo>
                    <a:pt x="2686050" y="598932"/>
                  </a:lnTo>
                  <a:lnTo>
                    <a:pt x="2686050" y="674547"/>
                  </a:lnTo>
                  <a:lnTo>
                    <a:pt x="2698750" y="674547"/>
                  </a:lnTo>
                  <a:lnTo>
                    <a:pt x="2698750" y="598932"/>
                  </a:lnTo>
                  <a:close/>
                </a:path>
                <a:path w="8255000" h="1701800">
                  <a:moveTo>
                    <a:pt x="2698750" y="447675"/>
                  </a:moveTo>
                  <a:lnTo>
                    <a:pt x="2686050" y="447675"/>
                  </a:lnTo>
                  <a:lnTo>
                    <a:pt x="2686050" y="523303"/>
                  </a:lnTo>
                  <a:lnTo>
                    <a:pt x="2698750" y="523303"/>
                  </a:lnTo>
                  <a:lnTo>
                    <a:pt x="2698750" y="447675"/>
                  </a:lnTo>
                  <a:close/>
                </a:path>
                <a:path w="8255000" h="1701800">
                  <a:moveTo>
                    <a:pt x="2698750" y="296430"/>
                  </a:moveTo>
                  <a:lnTo>
                    <a:pt x="2686050" y="296430"/>
                  </a:lnTo>
                  <a:lnTo>
                    <a:pt x="2686050" y="372046"/>
                  </a:lnTo>
                  <a:lnTo>
                    <a:pt x="2698750" y="372046"/>
                  </a:lnTo>
                  <a:lnTo>
                    <a:pt x="2698750" y="296430"/>
                  </a:lnTo>
                  <a:close/>
                </a:path>
                <a:path w="8255000" h="1701800">
                  <a:moveTo>
                    <a:pt x="2698750" y="145186"/>
                  </a:moveTo>
                  <a:lnTo>
                    <a:pt x="2686050" y="145186"/>
                  </a:lnTo>
                  <a:lnTo>
                    <a:pt x="2686050" y="220802"/>
                  </a:lnTo>
                  <a:lnTo>
                    <a:pt x="2698750" y="220802"/>
                  </a:lnTo>
                  <a:lnTo>
                    <a:pt x="2698750" y="145186"/>
                  </a:lnTo>
                  <a:close/>
                </a:path>
                <a:path w="8255000" h="1701800">
                  <a:moveTo>
                    <a:pt x="2698750" y="31750"/>
                  </a:moveTo>
                  <a:lnTo>
                    <a:pt x="2686050" y="31750"/>
                  </a:lnTo>
                  <a:lnTo>
                    <a:pt x="2686050" y="69557"/>
                  </a:lnTo>
                  <a:lnTo>
                    <a:pt x="2698750" y="69557"/>
                  </a:lnTo>
                  <a:lnTo>
                    <a:pt x="2698750" y="31750"/>
                  </a:lnTo>
                  <a:close/>
                </a:path>
                <a:path w="8255000" h="1701800">
                  <a:moveTo>
                    <a:pt x="2730004" y="1689100"/>
                  </a:moveTo>
                  <a:lnTo>
                    <a:pt x="2698750" y="1689100"/>
                  </a:lnTo>
                  <a:lnTo>
                    <a:pt x="2698750" y="1657642"/>
                  </a:lnTo>
                  <a:lnTo>
                    <a:pt x="2686050" y="1657642"/>
                  </a:lnTo>
                  <a:lnTo>
                    <a:pt x="2686050" y="1701800"/>
                  </a:lnTo>
                  <a:lnTo>
                    <a:pt x="2692400" y="1701800"/>
                  </a:lnTo>
                  <a:lnTo>
                    <a:pt x="2730004" y="1701800"/>
                  </a:lnTo>
                  <a:lnTo>
                    <a:pt x="2730004" y="1695450"/>
                  </a:lnTo>
                  <a:lnTo>
                    <a:pt x="2730004" y="1689100"/>
                  </a:lnTo>
                  <a:close/>
                </a:path>
                <a:path w="8255000" h="1701800">
                  <a:moveTo>
                    <a:pt x="2880449" y="1689100"/>
                  </a:moveTo>
                  <a:lnTo>
                    <a:pt x="2805226" y="1689100"/>
                  </a:lnTo>
                  <a:lnTo>
                    <a:pt x="2805226" y="1701800"/>
                  </a:lnTo>
                  <a:lnTo>
                    <a:pt x="2880449" y="1701800"/>
                  </a:lnTo>
                  <a:lnTo>
                    <a:pt x="2880449" y="1689100"/>
                  </a:lnTo>
                  <a:close/>
                </a:path>
                <a:path w="8255000" h="1701800">
                  <a:moveTo>
                    <a:pt x="3030893" y="1689100"/>
                  </a:moveTo>
                  <a:lnTo>
                    <a:pt x="2955671" y="1689100"/>
                  </a:lnTo>
                  <a:lnTo>
                    <a:pt x="2955671" y="1701800"/>
                  </a:lnTo>
                  <a:lnTo>
                    <a:pt x="3030893" y="1701800"/>
                  </a:lnTo>
                  <a:lnTo>
                    <a:pt x="3030893" y="1689100"/>
                  </a:lnTo>
                  <a:close/>
                </a:path>
                <a:path w="8255000" h="1701800">
                  <a:moveTo>
                    <a:pt x="3181350" y="1689100"/>
                  </a:moveTo>
                  <a:lnTo>
                    <a:pt x="3106115" y="1689100"/>
                  </a:lnTo>
                  <a:lnTo>
                    <a:pt x="3106115" y="1701800"/>
                  </a:lnTo>
                  <a:lnTo>
                    <a:pt x="3181350" y="1701800"/>
                  </a:lnTo>
                  <a:lnTo>
                    <a:pt x="3181350" y="1689100"/>
                  </a:lnTo>
                  <a:close/>
                </a:path>
                <a:path w="8255000" h="1701800">
                  <a:moveTo>
                    <a:pt x="3331794" y="1689100"/>
                  </a:moveTo>
                  <a:lnTo>
                    <a:pt x="3256572" y="1689100"/>
                  </a:lnTo>
                  <a:lnTo>
                    <a:pt x="3256572" y="1701800"/>
                  </a:lnTo>
                  <a:lnTo>
                    <a:pt x="3331794" y="1701800"/>
                  </a:lnTo>
                  <a:lnTo>
                    <a:pt x="3331794" y="1689100"/>
                  </a:lnTo>
                  <a:close/>
                </a:path>
                <a:path w="8255000" h="1701800">
                  <a:moveTo>
                    <a:pt x="3482238" y="1689100"/>
                  </a:moveTo>
                  <a:lnTo>
                    <a:pt x="3407016" y="1689100"/>
                  </a:lnTo>
                  <a:lnTo>
                    <a:pt x="3407016" y="1701800"/>
                  </a:lnTo>
                  <a:lnTo>
                    <a:pt x="3482238" y="1701800"/>
                  </a:lnTo>
                  <a:lnTo>
                    <a:pt x="3482238" y="1689100"/>
                  </a:lnTo>
                  <a:close/>
                </a:path>
                <a:path w="8255000" h="1701800">
                  <a:moveTo>
                    <a:pt x="3632682" y="1689100"/>
                  </a:moveTo>
                  <a:lnTo>
                    <a:pt x="3557460" y="1689100"/>
                  </a:lnTo>
                  <a:lnTo>
                    <a:pt x="3557460" y="1701800"/>
                  </a:lnTo>
                  <a:lnTo>
                    <a:pt x="3632682" y="1701800"/>
                  </a:lnTo>
                  <a:lnTo>
                    <a:pt x="3632682" y="1689100"/>
                  </a:lnTo>
                  <a:close/>
                </a:path>
                <a:path w="8255000" h="1701800">
                  <a:moveTo>
                    <a:pt x="3783126" y="1689100"/>
                  </a:moveTo>
                  <a:lnTo>
                    <a:pt x="3707904" y="1689100"/>
                  </a:lnTo>
                  <a:lnTo>
                    <a:pt x="3707904" y="1701800"/>
                  </a:lnTo>
                  <a:lnTo>
                    <a:pt x="3783126" y="1701800"/>
                  </a:lnTo>
                  <a:lnTo>
                    <a:pt x="3783126" y="1689100"/>
                  </a:lnTo>
                  <a:close/>
                </a:path>
                <a:path w="8255000" h="1701800">
                  <a:moveTo>
                    <a:pt x="3933571" y="1689100"/>
                  </a:moveTo>
                  <a:lnTo>
                    <a:pt x="3858349" y="1689100"/>
                  </a:lnTo>
                  <a:lnTo>
                    <a:pt x="3858349" y="1701800"/>
                  </a:lnTo>
                  <a:lnTo>
                    <a:pt x="3933571" y="1701800"/>
                  </a:lnTo>
                  <a:lnTo>
                    <a:pt x="3933571" y="1689100"/>
                  </a:lnTo>
                  <a:close/>
                </a:path>
                <a:path w="8255000" h="1701800">
                  <a:moveTo>
                    <a:pt x="4084028" y="1689100"/>
                  </a:moveTo>
                  <a:lnTo>
                    <a:pt x="4008805" y="1689100"/>
                  </a:lnTo>
                  <a:lnTo>
                    <a:pt x="4008805" y="1701800"/>
                  </a:lnTo>
                  <a:lnTo>
                    <a:pt x="4084028" y="1701800"/>
                  </a:lnTo>
                  <a:lnTo>
                    <a:pt x="4084028" y="1689100"/>
                  </a:lnTo>
                  <a:close/>
                </a:path>
                <a:path w="8255000" h="1701800">
                  <a:moveTo>
                    <a:pt x="4234472" y="1689100"/>
                  </a:moveTo>
                  <a:lnTo>
                    <a:pt x="4159250" y="1689100"/>
                  </a:lnTo>
                  <a:lnTo>
                    <a:pt x="4159250" y="1701800"/>
                  </a:lnTo>
                  <a:lnTo>
                    <a:pt x="4234472" y="1701800"/>
                  </a:lnTo>
                  <a:lnTo>
                    <a:pt x="4234472" y="1689100"/>
                  </a:lnTo>
                  <a:close/>
                </a:path>
                <a:path w="8255000" h="1701800">
                  <a:moveTo>
                    <a:pt x="4384916" y="1689100"/>
                  </a:moveTo>
                  <a:lnTo>
                    <a:pt x="4309694" y="1689100"/>
                  </a:lnTo>
                  <a:lnTo>
                    <a:pt x="4309694" y="1701800"/>
                  </a:lnTo>
                  <a:lnTo>
                    <a:pt x="4384916" y="1701800"/>
                  </a:lnTo>
                  <a:lnTo>
                    <a:pt x="4384916" y="1689100"/>
                  </a:lnTo>
                  <a:close/>
                </a:path>
                <a:path w="8255000" h="1701800">
                  <a:moveTo>
                    <a:pt x="4535360" y="1689100"/>
                  </a:moveTo>
                  <a:lnTo>
                    <a:pt x="4460138" y="1689100"/>
                  </a:lnTo>
                  <a:lnTo>
                    <a:pt x="4460138" y="1701800"/>
                  </a:lnTo>
                  <a:lnTo>
                    <a:pt x="4535360" y="1701800"/>
                  </a:lnTo>
                  <a:lnTo>
                    <a:pt x="4535360" y="1689100"/>
                  </a:lnTo>
                  <a:close/>
                </a:path>
                <a:path w="8255000" h="1701800">
                  <a:moveTo>
                    <a:pt x="4685817" y="1689100"/>
                  </a:moveTo>
                  <a:lnTo>
                    <a:pt x="4610595" y="1689100"/>
                  </a:lnTo>
                  <a:lnTo>
                    <a:pt x="4610595" y="1701800"/>
                  </a:lnTo>
                  <a:lnTo>
                    <a:pt x="4685817" y="1701800"/>
                  </a:lnTo>
                  <a:lnTo>
                    <a:pt x="4685817" y="1689100"/>
                  </a:lnTo>
                  <a:close/>
                </a:path>
                <a:path w="8255000" h="1701800">
                  <a:moveTo>
                    <a:pt x="4836261" y="1689100"/>
                  </a:moveTo>
                  <a:lnTo>
                    <a:pt x="4761039" y="1689100"/>
                  </a:lnTo>
                  <a:lnTo>
                    <a:pt x="4761039" y="1701800"/>
                  </a:lnTo>
                  <a:lnTo>
                    <a:pt x="4836261" y="1701800"/>
                  </a:lnTo>
                  <a:lnTo>
                    <a:pt x="4836261" y="1689100"/>
                  </a:lnTo>
                  <a:close/>
                </a:path>
                <a:path w="8255000" h="1701800">
                  <a:moveTo>
                    <a:pt x="4986706" y="1689100"/>
                  </a:moveTo>
                  <a:lnTo>
                    <a:pt x="4911483" y="1689100"/>
                  </a:lnTo>
                  <a:lnTo>
                    <a:pt x="4911483" y="1701800"/>
                  </a:lnTo>
                  <a:lnTo>
                    <a:pt x="4986706" y="1701800"/>
                  </a:lnTo>
                  <a:lnTo>
                    <a:pt x="4986706" y="1689100"/>
                  </a:lnTo>
                  <a:close/>
                </a:path>
                <a:path w="8255000" h="1701800">
                  <a:moveTo>
                    <a:pt x="5137150" y="1689100"/>
                  </a:moveTo>
                  <a:lnTo>
                    <a:pt x="5061928" y="1689100"/>
                  </a:lnTo>
                  <a:lnTo>
                    <a:pt x="5061928" y="1701800"/>
                  </a:lnTo>
                  <a:lnTo>
                    <a:pt x="5137150" y="1701800"/>
                  </a:lnTo>
                  <a:lnTo>
                    <a:pt x="5137150" y="1689100"/>
                  </a:lnTo>
                  <a:close/>
                </a:path>
                <a:path w="8255000" h="1701800">
                  <a:moveTo>
                    <a:pt x="5287594" y="1689100"/>
                  </a:moveTo>
                  <a:lnTo>
                    <a:pt x="5212372" y="1689100"/>
                  </a:lnTo>
                  <a:lnTo>
                    <a:pt x="5212372" y="1701800"/>
                  </a:lnTo>
                  <a:lnTo>
                    <a:pt x="5287594" y="1701800"/>
                  </a:lnTo>
                  <a:lnTo>
                    <a:pt x="5287594" y="1689100"/>
                  </a:lnTo>
                  <a:close/>
                </a:path>
                <a:path w="8255000" h="1701800">
                  <a:moveTo>
                    <a:pt x="5438038" y="1689100"/>
                  </a:moveTo>
                  <a:lnTo>
                    <a:pt x="5362816" y="1689100"/>
                  </a:lnTo>
                  <a:lnTo>
                    <a:pt x="5362816" y="1701800"/>
                  </a:lnTo>
                  <a:lnTo>
                    <a:pt x="5438038" y="1701800"/>
                  </a:lnTo>
                  <a:lnTo>
                    <a:pt x="5438038" y="1689100"/>
                  </a:lnTo>
                  <a:close/>
                </a:path>
                <a:path w="8255000" h="1701800">
                  <a:moveTo>
                    <a:pt x="5588495" y="1689100"/>
                  </a:moveTo>
                  <a:lnTo>
                    <a:pt x="5513260" y="1689100"/>
                  </a:lnTo>
                  <a:lnTo>
                    <a:pt x="5513260" y="1701800"/>
                  </a:lnTo>
                  <a:lnTo>
                    <a:pt x="5588495" y="1701800"/>
                  </a:lnTo>
                  <a:lnTo>
                    <a:pt x="5588495" y="1689100"/>
                  </a:lnTo>
                  <a:close/>
                </a:path>
                <a:path w="8255000" h="1701800">
                  <a:moveTo>
                    <a:pt x="5738939" y="1689100"/>
                  </a:moveTo>
                  <a:lnTo>
                    <a:pt x="5663717" y="1689100"/>
                  </a:lnTo>
                  <a:lnTo>
                    <a:pt x="5663717" y="1701800"/>
                  </a:lnTo>
                  <a:lnTo>
                    <a:pt x="5738939" y="1701800"/>
                  </a:lnTo>
                  <a:lnTo>
                    <a:pt x="5738939" y="1689100"/>
                  </a:lnTo>
                  <a:close/>
                </a:path>
                <a:path w="8255000" h="1701800">
                  <a:moveTo>
                    <a:pt x="5889383" y="1689100"/>
                  </a:moveTo>
                  <a:lnTo>
                    <a:pt x="5814161" y="1689100"/>
                  </a:lnTo>
                  <a:lnTo>
                    <a:pt x="5814161" y="1701800"/>
                  </a:lnTo>
                  <a:lnTo>
                    <a:pt x="5889383" y="1701800"/>
                  </a:lnTo>
                  <a:lnTo>
                    <a:pt x="5889383" y="1689100"/>
                  </a:lnTo>
                  <a:close/>
                </a:path>
                <a:path w="8255000" h="1701800">
                  <a:moveTo>
                    <a:pt x="5891009" y="25400"/>
                  </a:moveTo>
                  <a:lnTo>
                    <a:pt x="5853481" y="25400"/>
                  </a:lnTo>
                  <a:lnTo>
                    <a:pt x="5853481" y="38100"/>
                  </a:lnTo>
                  <a:lnTo>
                    <a:pt x="5891009" y="38100"/>
                  </a:lnTo>
                  <a:lnTo>
                    <a:pt x="5891009" y="25400"/>
                  </a:lnTo>
                  <a:close/>
                </a:path>
                <a:path w="8255000" h="1701800">
                  <a:moveTo>
                    <a:pt x="6039828" y="1689100"/>
                  </a:moveTo>
                  <a:lnTo>
                    <a:pt x="5964606" y="1689100"/>
                  </a:lnTo>
                  <a:lnTo>
                    <a:pt x="5964606" y="1701800"/>
                  </a:lnTo>
                  <a:lnTo>
                    <a:pt x="6039828" y="1701800"/>
                  </a:lnTo>
                  <a:lnTo>
                    <a:pt x="6039828" y="1689100"/>
                  </a:lnTo>
                  <a:close/>
                </a:path>
                <a:path w="8255000" h="1701800">
                  <a:moveTo>
                    <a:pt x="6041110" y="25400"/>
                  </a:moveTo>
                  <a:lnTo>
                    <a:pt x="5966053" y="25400"/>
                  </a:lnTo>
                  <a:lnTo>
                    <a:pt x="5966053" y="38100"/>
                  </a:lnTo>
                  <a:lnTo>
                    <a:pt x="6041110" y="38100"/>
                  </a:lnTo>
                  <a:lnTo>
                    <a:pt x="6041110" y="25400"/>
                  </a:lnTo>
                  <a:close/>
                </a:path>
                <a:path w="8255000" h="1701800">
                  <a:moveTo>
                    <a:pt x="6190272" y="1689100"/>
                  </a:moveTo>
                  <a:lnTo>
                    <a:pt x="6115050" y="1689100"/>
                  </a:lnTo>
                  <a:lnTo>
                    <a:pt x="6115050" y="1701800"/>
                  </a:lnTo>
                  <a:lnTo>
                    <a:pt x="6190272" y="1701800"/>
                  </a:lnTo>
                  <a:lnTo>
                    <a:pt x="6190272" y="1689100"/>
                  </a:lnTo>
                  <a:close/>
                </a:path>
                <a:path w="8255000" h="1701800">
                  <a:moveTo>
                    <a:pt x="6191212" y="25400"/>
                  </a:moveTo>
                  <a:lnTo>
                    <a:pt x="6116167" y="25400"/>
                  </a:lnTo>
                  <a:lnTo>
                    <a:pt x="6116167" y="38100"/>
                  </a:lnTo>
                  <a:lnTo>
                    <a:pt x="6191212" y="38100"/>
                  </a:lnTo>
                  <a:lnTo>
                    <a:pt x="6191212" y="25400"/>
                  </a:lnTo>
                  <a:close/>
                </a:path>
                <a:path w="8255000" h="1701800">
                  <a:moveTo>
                    <a:pt x="6340716" y="1689100"/>
                  </a:moveTo>
                  <a:lnTo>
                    <a:pt x="6265494" y="1689100"/>
                  </a:lnTo>
                  <a:lnTo>
                    <a:pt x="6265494" y="1701800"/>
                  </a:lnTo>
                  <a:lnTo>
                    <a:pt x="6340716" y="1701800"/>
                  </a:lnTo>
                  <a:lnTo>
                    <a:pt x="6340716" y="1689100"/>
                  </a:lnTo>
                  <a:close/>
                </a:path>
                <a:path w="8255000" h="1701800">
                  <a:moveTo>
                    <a:pt x="6341313" y="25400"/>
                  </a:moveTo>
                  <a:lnTo>
                    <a:pt x="6266269" y="25400"/>
                  </a:lnTo>
                  <a:lnTo>
                    <a:pt x="6266269" y="38100"/>
                  </a:lnTo>
                  <a:lnTo>
                    <a:pt x="6341313" y="38100"/>
                  </a:lnTo>
                  <a:lnTo>
                    <a:pt x="6341313" y="25400"/>
                  </a:lnTo>
                  <a:close/>
                </a:path>
                <a:path w="8255000" h="1701800">
                  <a:moveTo>
                    <a:pt x="6491160" y="1689100"/>
                  </a:moveTo>
                  <a:lnTo>
                    <a:pt x="6415938" y="1689100"/>
                  </a:lnTo>
                  <a:lnTo>
                    <a:pt x="6415938" y="1701800"/>
                  </a:lnTo>
                  <a:lnTo>
                    <a:pt x="6491160" y="1701800"/>
                  </a:lnTo>
                  <a:lnTo>
                    <a:pt x="6491160" y="1689100"/>
                  </a:lnTo>
                  <a:close/>
                </a:path>
                <a:path w="8255000" h="1701800">
                  <a:moveTo>
                    <a:pt x="6491427" y="25400"/>
                  </a:moveTo>
                  <a:lnTo>
                    <a:pt x="6416370" y="25400"/>
                  </a:lnTo>
                  <a:lnTo>
                    <a:pt x="6416370" y="38100"/>
                  </a:lnTo>
                  <a:lnTo>
                    <a:pt x="6491427" y="38100"/>
                  </a:lnTo>
                  <a:lnTo>
                    <a:pt x="6491427" y="25400"/>
                  </a:lnTo>
                  <a:close/>
                </a:path>
                <a:path w="8255000" h="1701800">
                  <a:moveTo>
                    <a:pt x="6610350" y="1506397"/>
                  </a:moveTo>
                  <a:lnTo>
                    <a:pt x="6597650" y="1506397"/>
                  </a:lnTo>
                  <a:lnTo>
                    <a:pt x="6597650" y="1582026"/>
                  </a:lnTo>
                  <a:lnTo>
                    <a:pt x="6610350" y="1582026"/>
                  </a:lnTo>
                  <a:lnTo>
                    <a:pt x="6610350" y="1506397"/>
                  </a:lnTo>
                  <a:close/>
                </a:path>
                <a:path w="8255000" h="1701800">
                  <a:moveTo>
                    <a:pt x="6610350" y="1355153"/>
                  </a:moveTo>
                  <a:lnTo>
                    <a:pt x="6597650" y="1355153"/>
                  </a:lnTo>
                  <a:lnTo>
                    <a:pt x="6597650" y="1430782"/>
                  </a:lnTo>
                  <a:lnTo>
                    <a:pt x="6610350" y="1430782"/>
                  </a:lnTo>
                  <a:lnTo>
                    <a:pt x="6610350" y="1355153"/>
                  </a:lnTo>
                  <a:close/>
                </a:path>
                <a:path w="8255000" h="1701800">
                  <a:moveTo>
                    <a:pt x="6610350" y="1203909"/>
                  </a:moveTo>
                  <a:lnTo>
                    <a:pt x="6597650" y="1203909"/>
                  </a:lnTo>
                  <a:lnTo>
                    <a:pt x="6597650" y="1279525"/>
                  </a:lnTo>
                  <a:lnTo>
                    <a:pt x="6610350" y="1279525"/>
                  </a:lnTo>
                  <a:lnTo>
                    <a:pt x="6610350" y="1203909"/>
                  </a:lnTo>
                  <a:close/>
                </a:path>
                <a:path w="8255000" h="1701800">
                  <a:moveTo>
                    <a:pt x="6610350" y="1052664"/>
                  </a:moveTo>
                  <a:lnTo>
                    <a:pt x="6597650" y="1052664"/>
                  </a:lnTo>
                  <a:lnTo>
                    <a:pt x="6597650" y="1128280"/>
                  </a:lnTo>
                  <a:lnTo>
                    <a:pt x="6610350" y="1128280"/>
                  </a:lnTo>
                  <a:lnTo>
                    <a:pt x="6610350" y="1052664"/>
                  </a:lnTo>
                  <a:close/>
                </a:path>
                <a:path w="8255000" h="1701800">
                  <a:moveTo>
                    <a:pt x="6610350" y="901420"/>
                  </a:moveTo>
                  <a:lnTo>
                    <a:pt x="6597650" y="901420"/>
                  </a:lnTo>
                  <a:lnTo>
                    <a:pt x="6597650" y="977036"/>
                  </a:lnTo>
                  <a:lnTo>
                    <a:pt x="6610350" y="977036"/>
                  </a:lnTo>
                  <a:lnTo>
                    <a:pt x="6610350" y="901420"/>
                  </a:lnTo>
                  <a:close/>
                </a:path>
                <a:path w="8255000" h="1701800">
                  <a:moveTo>
                    <a:pt x="6610350" y="750176"/>
                  </a:moveTo>
                  <a:lnTo>
                    <a:pt x="6597650" y="750176"/>
                  </a:lnTo>
                  <a:lnTo>
                    <a:pt x="6597650" y="825792"/>
                  </a:lnTo>
                  <a:lnTo>
                    <a:pt x="6610350" y="825792"/>
                  </a:lnTo>
                  <a:lnTo>
                    <a:pt x="6610350" y="750176"/>
                  </a:lnTo>
                  <a:close/>
                </a:path>
                <a:path w="8255000" h="1701800">
                  <a:moveTo>
                    <a:pt x="6610350" y="598932"/>
                  </a:moveTo>
                  <a:lnTo>
                    <a:pt x="6597650" y="598932"/>
                  </a:lnTo>
                  <a:lnTo>
                    <a:pt x="6597650" y="674547"/>
                  </a:lnTo>
                  <a:lnTo>
                    <a:pt x="6610350" y="674547"/>
                  </a:lnTo>
                  <a:lnTo>
                    <a:pt x="6610350" y="598932"/>
                  </a:lnTo>
                  <a:close/>
                </a:path>
                <a:path w="8255000" h="1701800">
                  <a:moveTo>
                    <a:pt x="6610350" y="447675"/>
                  </a:moveTo>
                  <a:lnTo>
                    <a:pt x="6597650" y="447675"/>
                  </a:lnTo>
                  <a:lnTo>
                    <a:pt x="6597650" y="523303"/>
                  </a:lnTo>
                  <a:lnTo>
                    <a:pt x="6610350" y="523303"/>
                  </a:lnTo>
                  <a:lnTo>
                    <a:pt x="6610350" y="447675"/>
                  </a:lnTo>
                  <a:close/>
                </a:path>
                <a:path w="8255000" h="1701800">
                  <a:moveTo>
                    <a:pt x="6610350" y="296430"/>
                  </a:moveTo>
                  <a:lnTo>
                    <a:pt x="6597650" y="296430"/>
                  </a:lnTo>
                  <a:lnTo>
                    <a:pt x="6597650" y="372046"/>
                  </a:lnTo>
                  <a:lnTo>
                    <a:pt x="6610350" y="372046"/>
                  </a:lnTo>
                  <a:lnTo>
                    <a:pt x="6610350" y="296430"/>
                  </a:lnTo>
                  <a:close/>
                </a:path>
                <a:path w="8255000" h="1701800">
                  <a:moveTo>
                    <a:pt x="6610350" y="145186"/>
                  </a:moveTo>
                  <a:lnTo>
                    <a:pt x="6597650" y="145186"/>
                  </a:lnTo>
                  <a:lnTo>
                    <a:pt x="6597650" y="220802"/>
                  </a:lnTo>
                  <a:lnTo>
                    <a:pt x="6610350" y="220802"/>
                  </a:lnTo>
                  <a:lnTo>
                    <a:pt x="6610350" y="145186"/>
                  </a:lnTo>
                  <a:close/>
                </a:path>
                <a:path w="8255000" h="1701800">
                  <a:moveTo>
                    <a:pt x="6610350" y="25400"/>
                  </a:moveTo>
                  <a:lnTo>
                    <a:pt x="6604000" y="25400"/>
                  </a:lnTo>
                  <a:lnTo>
                    <a:pt x="6566471" y="25400"/>
                  </a:lnTo>
                  <a:lnTo>
                    <a:pt x="6566471" y="38100"/>
                  </a:lnTo>
                  <a:lnTo>
                    <a:pt x="6597650" y="38100"/>
                  </a:lnTo>
                  <a:lnTo>
                    <a:pt x="6597650" y="69557"/>
                  </a:lnTo>
                  <a:lnTo>
                    <a:pt x="6610350" y="69557"/>
                  </a:lnTo>
                  <a:lnTo>
                    <a:pt x="6610350" y="38100"/>
                  </a:lnTo>
                  <a:lnTo>
                    <a:pt x="6610350" y="25400"/>
                  </a:lnTo>
                  <a:close/>
                </a:path>
                <a:path w="8255000" h="1701800">
                  <a:moveTo>
                    <a:pt x="6635166" y="1676400"/>
                  </a:moveTo>
                  <a:lnTo>
                    <a:pt x="6610350" y="1676400"/>
                  </a:lnTo>
                  <a:lnTo>
                    <a:pt x="6610350" y="1657642"/>
                  </a:lnTo>
                  <a:lnTo>
                    <a:pt x="6597650" y="1657642"/>
                  </a:lnTo>
                  <a:lnTo>
                    <a:pt x="6597650" y="1676400"/>
                  </a:lnTo>
                  <a:lnTo>
                    <a:pt x="6597650" y="1689100"/>
                  </a:lnTo>
                  <a:lnTo>
                    <a:pt x="6566382" y="1689100"/>
                  </a:lnTo>
                  <a:lnTo>
                    <a:pt x="6566382" y="1701800"/>
                  </a:lnTo>
                  <a:lnTo>
                    <a:pt x="6604000" y="1701800"/>
                  </a:lnTo>
                  <a:lnTo>
                    <a:pt x="6610350" y="1701800"/>
                  </a:lnTo>
                  <a:lnTo>
                    <a:pt x="6610350" y="1689100"/>
                  </a:lnTo>
                  <a:lnTo>
                    <a:pt x="6635166" y="1689100"/>
                  </a:lnTo>
                  <a:lnTo>
                    <a:pt x="6635166" y="1676400"/>
                  </a:lnTo>
                  <a:close/>
                </a:path>
                <a:path w="8255000" h="1701800">
                  <a:moveTo>
                    <a:pt x="6785254" y="1676400"/>
                  </a:moveTo>
                  <a:lnTo>
                    <a:pt x="6710210" y="1676400"/>
                  </a:lnTo>
                  <a:lnTo>
                    <a:pt x="6710210" y="1689100"/>
                  </a:lnTo>
                  <a:lnTo>
                    <a:pt x="6785254" y="1689100"/>
                  </a:lnTo>
                  <a:lnTo>
                    <a:pt x="6785254" y="1676400"/>
                  </a:lnTo>
                  <a:close/>
                </a:path>
                <a:path w="8255000" h="1701800">
                  <a:moveTo>
                    <a:pt x="6935343" y="1676400"/>
                  </a:moveTo>
                  <a:lnTo>
                    <a:pt x="6860299" y="1676400"/>
                  </a:lnTo>
                  <a:lnTo>
                    <a:pt x="6860299" y="1689100"/>
                  </a:lnTo>
                  <a:lnTo>
                    <a:pt x="6935343" y="1689100"/>
                  </a:lnTo>
                  <a:lnTo>
                    <a:pt x="6935343" y="1676400"/>
                  </a:lnTo>
                  <a:close/>
                </a:path>
                <a:path w="8255000" h="1701800">
                  <a:moveTo>
                    <a:pt x="7085444" y="1676400"/>
                  </a:moveTo>
                  <a:lnTo>
                    <a:pt x="7010400" y="1676400"/>
                  </a:lnTo>
                  <a:lnTo>
                    <a:pt x="7010400" y="1689100"/>
                  </a:lnTo>
                  <a:lnTo>
                    <a:pt x="7085444" y="1689100"/>
                  </a:lnTo>
                  <a:lnTo>
                    <a:pt x="7085444" y="1676400"/>
                  </a:lnTo>
                  <a:close/>
                </a:path>
                <a:path w="8255000" h="1701800">
                  <a:moveTo>
                    <a:pt x="7235533" y="1676400"/>
                  </a:moveTo>
                  <a:lnTo>
                    <a:pt x="7160488" y="1676400"/>
                  </a:lnTo>
                  <a:lnTo>
                    <a:pt x="7160488" y="1689100"/>
                  </a:lnTo>
                  <a:lnTo>
                    <a:pt x="7235533" y="1689100"/>
                  </a:lnTo>
                  <a:lnTo>
                    <a:pt x="7235533" y="1676400"/>
                  </a:lnTo>
                  <a:close/>
                </a:path>
                <a:path w="8255000" h="1701800">
                  <a:moveTo>
                    <a:pt x="7385621" y="1676400"/>
                  </a:moveTo>
                  <a:lnTo>
                    <a:pt x="7310577" y="1676400"/>
                  </a:lnTo>
                  <a:lnTo>
                    <a:pt x="7310577" y="1689100"/>
                  </a:lnTo>
                  <a:lnTo>
                    <a:pt x="7385621" y="1689100"/>
                  </a:lnTo>
                  <a:lnTo>
                    <a:pt x="7385621" y="1676400"/>
                  </a:lnTo>
                  <a:close/>
                </a:path>
                <a:path w="8255000" h="1701800">
                  <a:moveTo>
                    <a:pt x="7535710" y="1676400"/>
                  </a:moveTo>
                  <a:lnTo>
                    <a:pt x="7460666" y="1676400"/>
                  </a:lnTo>
                  <a:lnTo>
                    <a:pt x="7460666" y="1689100"/>
                  </a:lnTo>
                  <a:lnTo>
                    <a:pt x="7535710" y="1689100"/>
                  </a:lnTo>
                  <a:lnTo>
                    <a:pt x="7535710" y="1676400"/>
                  </a:lnTo>
                  <a:close/>
                </a:path>
                <a:path w="8255000" h="1701800">
                  <a:moveTo>
                    <a:pt x="7685799" y="1676400"/>
                  </a:moveTo>
                  <a:lnTo>
                    <a:pt x="7610754" y="1676400"/>
                  </a:lnTo>
                  <a:lnTo>
                    <a:pt x="7610754" y="1689100"/>
                  </a:lnTo>
                  <a:lnTo>
                    <a:pt x="7685799" y="1689100"/>
                  </a:lnTo>
                  <a:lnTo>
                    <a:pt x="7685799" y="1676400"/>
                  </a:lnTo>
                  <a:close/>
                </a:path>
                <a:path w="8255000" h="1701800">
                  <a:moveTo>
                    <a:pt x="7835900" y="1676400"/>
                  </a:moveTo>
                  <a:lnTo>
                    <a:pt x="7760843" y="1676400"/>
                  </a:lnTo>
                  <a:lnTo>
                    <a:pt x="7760843" y="1689100"/>
                  </a:lnTo>
                  <a:lnTo>
                    <a:pt x="7835900" y="1689100"/>
                  </a:lnTo>
                  <a:lnTo>
                    <a:pt x="7835900" y="1676400"/>
                  </a:lnTo>
                  <a:close/>
                </a:path>
                <a:path w="8255000" h="1701800">
                  <a:moveTo>
                    <a:pt x="7985988" y="1676400"/>
                  </a:moveTo>
                  <a:lnTo>
                    <a:pt x="7910944" y="1676400"/>
                  </a:lnTo>
                  <a:lnTo>
                    <a:pt x="7910944" y="1689100"/>
                  </a:lnTo>
                  <a:lnTo>
                    <a:pt x="7985988" y="1689100"/>
                  </a:lnTo>
                  <a:lnTo>
                    <a:pt x="7985988" y="1676400"/>
                  </a:lnTo>
                  <a:close/>
                </a:path>
                <a:path w="8255000" h="1701800">
                  <a:moveTo>
                    <a:pt x="8136077" y="1676400"/>
                  </a:moveTo>
                  <a:lnTo>
                    <a:pt x="8061033" y="1676400"/>
                  </a:lnTo>
                  <a:lnTo>
                    <a:pt x="8061033" y="1689100"/>
                  </a:lnTo>
                  <a:lnTo>
                    <a:pt x="8136077" y="1689100"/>
                  </a:lnTo>
                  <a:lnTo>
                    <a:pt x="8136077" y="1676400"/>
                  </a:lnTo>
                  <a:close/>
                </a:path>
                <a:path w="8255000" h="1701800">
                  <a:moveTo>
                    <a:pt x="8255000" y="1645666"/>
                  </a:moveTo>
                  <a:lnTo>
                    <a:pt x="8242300" y="1645666"/>
                  </a:lnTo>
                  <a:lnTo>
                    <a:pt x="8242300" y="1676400"/>
                  </a:lnTo>
                  <a:lnTo>
                    <a:pt x="8211121" y="1676400"/>
                  </a:lnTo>
                  <a:lnTo>
                    <a:pt x="8211121" y="1689100"/>
                  </a:lnTo>
                  <a:lnTo>
                    <a:pt x="8248650" y="1689100"/>
                  </a:lnTo>
                  <a:lnTo>
                    <a:pt x="8255000" y="1689100"/>
                  </a:lnTo>
                  <a:lnTo>
                    <a:pt x="8255000" y="1676400"/>
                  </a:lnTo>
                  <a:lnTo>
                    <a:pt x="8255000" y="1645666"/>
                  </a:lnTo>
                  <a:close/>
                </a:path>
                <a:path w="8255000" h="1701800">
                  <a:moveTo>
                    <a:pt x="8255000" y="1497304"/>
                  </a:moveTo>
                  <a:lnTo>
                    <a:pt x="8242300" y="1497304"/>
                  </a:lnTo>
                  <a:lnTo>
                    <a:pt x="8242300" y="1571485"/>
                  </a:lnTo>
                  <a:lnTo>
                    <a:pt x="8255000" y="1571485"/>
                  </a:lnTo>
                  <a:lnTo>
                    <a:pt x="8255000" y="1497304"/>
                  </a:lnTo>
                  <a:close/>
                </a:path>
                <a:path w="8255000" h="1701800">
                  <a:moveTo>
                    <a:pt x="8255000" y="1348943"/>
                  </a:moveTo>
                  <a:lnTo>
                    <a:pt x="8242300" y="1348943"/>
                  </a:lnTo>
                  <a:lnTo>
                    <a:pt x="8242300" y="1423123"/>
                  </a:lnTo>
                  <a:lnTo>
                    <a:pt x="8255000" y="1423123"/>
                  </a:lnTo>
                  <a:lnTo>
                    <a:pt x="8255000" y="1348943"/>
                  </a:lnTo>
                  <a:close/>
                </a:path>
                <a:path w="8255000" h="1701800">
                  <a:moveTo>
                    <a:pt x="8255000" y="1200594"/>
                  </a:moveTo>
                  <a:lnTo>
                    <a:pt x="8242300" y="1200594"/>
                  </a:lnTo>
                  <a:lnTo>
                    <a:pt x="8242300" y="1274762"/>
                  </a:lnTo>
                  <a:lnTo>
                    <a:pt x="8255000" y="1274762"/>
                  </a:lnTo>
                  <a:lnTo>
                    <a:pt x="8255000" y="1200594"/>
                  </a:lnTo>
                  <a:close/>
                </a:path>
                <a:path w="8255000" h="1701800">
                  <a:moveTo>
                    <a:pt x="8255000" y="1052233"/>
                  </a:moveTo>
                  <a:lnTo>
                    <a:pt x="8242300" y="1052233"/>
                  </a:lnTo>
                  <a:lnTo>
                    <a:pt x="8242300" y="1126413"/>
                  </a:lnTo>
                  <a:lnTo>
                    <a:pt x="8255000" y="1126413"/>
                  </a:lnTo>
                  <a:lnTo>
                    <a:pt x="8255000" y="1052233"/>
                  </a:lnTo>
                  <a:close/>
                </a:path>
                <a:path w="8255000" h="1701800">
                  <a:moveTo>
                    <a:pt x="8255000" y="903871"/>
                  </a:moveTo>
                  <a:lnTo>
                    <a:pt x="8242300" y="903871"/>
                  </a:lnTo>
                  <a:lnTo>
                    <a:pt x="8242300" y="978052"/>
                  </a:lnTo>
                  <a:lnTo>
                    <a:pt x="8255000" y="978052"/>
                  </a:lnTo>
                  <a:lnTo>
                    <a:pt x="8255000" y="903871"/>
                  </a:lnTo>
                  <a:close/>
                </a:path>
                <a:path w="8255000" h="1701800">
                  <a:moveTo>
                    <a:pt x="8255000" y="755510"/>
                  </a:moveTo>
                  <a:lnTo>
                    <a:pt x="8242300" y="755510"/>
                  </a:lnTo>
                  <a:lnTo>
                    <a:pt x="8242300" y="829691"/>
                  </a:lnTo>
                  <a:lnTo>
                    <a:pt x="8255000" y="829691"/>
                  </a:lnTo>
                  <a:lnTo>
                    <a:pt x="8255000" y="755510"/>
                  </a:lnTo>
                  <a:close/>
                </a:path>
                <a:path w="8255000" h="1701800">
                  <a:moveTo>
                    <a:pt x="8255000" y="607148"/>
                  </a:moveTo>
                  <a:lnTo>
                    <a:pt x="8242300" y="607148"/>
                  </a:lnTo>
                  <a:lnTo>
                    <a:pt x="8242300" y="681329"/>
                  </a:lnTo>
                  <a:lnTo>
                    <a:pt x="8255000" y="681329"/>
                  </a:lnTo>
                  <a:lnTo>
                    <a:pt x="8255000" y="607148"/>
                  </a:lnTo>
                  <a:close/>
                </a:path>
                <a:path w="8255000" h="1701800">
                  <a:moveTo>
                    <a:pt x="8255000" y="458787"/>
                  </a:moveTo>
                  <a:lnTo>
                    <a:pt x="8242300" y="458787"/>
                  </a:lnTo>
                  <a:lnTo>
                    <a:pt x="8242300" y="532968"/>
                  </a:lnTo>
                  <a:lnTo>
                    <a:pt x="8255000" y="532968"/>
                  </a:lnTo>
                  <a:lnTo>
                    <a:pt x="8255000" y="458787"/>
                  </a:lnTo>
                  <a:close/>
                </a:path>
                <a:path w="8255000" h="1701800">
                  <a:moveTo>
                    <a:pt x="8255000" y="310426"/>
                  </a:moveTo>
                  <a:lnTo>
                    <a:pt x="8242300" y="310426"/>
                  </a:lnTo>
                  <a:lnTo>
                    <a:pt x="8242300" y="384606"/>
                  </a:lnTo>
                  <a:lnTo>
                    <a:pt x="8255000" y="384606"/>
                  </a:lnTo>
                  <a:lnTo>
                    <a:pt x="8255000" y="310426"/>
                  </a:lnTo>
                  <a:close/>
                </a:path>
                <a:path w="8255000" h="1701800">
                  <a:moveTo>
                    <a:pt x="8255000" y="162064"/>
                  </a:moveTo>
                  <a:lnTo>
                    <a:pt x="8242300" y="162064"/>
                  </a:lnTo>
                  <a:lnTo>
                    <a:pt x="8242300" y="236245"/>
                  </a:lnTo>
                  <a:lnTo>
                    <a:pt x="8255000" y="236245"/>
                  </a:lnTo>
                  <a:lnTo>
                    <a:pt x="8255000" y="162064"/>
                  </a:lnTo>
                  <a:close/>
                </a:path>
                <a:path w="8255000" h="1701800">
                  <a:moveTo>
                    <a:pt x="8255000" y="50800"/>
                  </a:moveTo>
                  <a:lnTo>
                    <a:pt x="8242300" y="50800"/>
                  </a:lnTo>
                  <a:lnTo>
                    <a:pt x="8242300" y="87884"/>
                  </a:lnTo>
                  <a:lnTo>
                    <a:pt x="8255000" y="87884"/>
                  </a:lnTo>
                  <a:lnTo>
                    <a:pt x="8255000" y="5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0" y="685800"/>
              <a:ext cx="3126105" cy="10439400"/>
            </a:xfrm>
            <a:custGeom>
              <a:avLst/>
              <a:gdLst/>
              <a:ahLst/>
              <a:cxnLst/>
              <a:rect l="l" t="t" r="r" b="b"/>
              <a:pathLst>
                <a:path w="3126105" h="10439400">
                  <a:moveTo>
                    <a:pt x="3125914" y="0"/>
                  </a:moveTo>
                  <a:lnTo>
                    <a:pt x="0" y="0"/>
                  </a:lnTo>
                  <a:lnTo>
                    <a:pt x="0" y="10439400"/>
                  </a:lnTo>
                  <a:lnTo>
                    <a:pt x="3125914" y="10439400"/>
                  </a:lnTo>
                  <a:lnTo>
                    <a:pt x="312591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40400" y="3006089"/>
              <a:ext cx="1115695" cy="184785"/>
            </a:xfrm>
            <a:custGeom>
              <a:avLst/>
              <a:gdLst/>
              <a:ahLst/>
              <a:cxnLst/>
              <a:rect l="l" t="t" r="r" b="b"/>
              <a:pathLst>
                <a:path w="1115695" h="184785">
                  <a:moveTo>
                    <a:pt x="110235" y="11938"/>
                  </a:moveTo>
                  <a:lnTo>
                    <a:pt x="0" y="11938"/>
                  </a:lnTo>
                  <a:lnTo>
                    <a:pt x="0" y="181610"/>
                  </a:lnTo>
                  <a:lnTo>
                    <a:pt x="23875" y="181610"/>
                  </a:lnTo>
                  <a:lnTo>
                    <a:pt x="23875" y="104648"/>
                  </a:lnTo>
                  <a:lnTo>
                    <a:pt x="110235" y="104648"/>
                  </a:lnTo>
                  <a:lnTo>
                    <a:pt x="110235" y="84074"/>
                  </a:lnTo>
                  <a:lnTo>
                    <a:pt x="23875" y="84074"/>
                  </a:lnTo>
                  <a:lnTo>
                    <a:pt x="23875" y="32512"/>
                  </a:lnTo>
                  <a:lnTo>
                    <a:pt x="110235" y="32512"/>
                  </a:lnTo>
                  <a:lnTo>
                    <a:pt x="110235" y="11938"/>
                  </a:lnTo>
                  <a:close/>
                </a:path>
                <a:path w="1115695" h="184785">
                  <a:moveTo>
                    <a:pt x="163876" y="0"/>
                  </a:moveTo>
                  <a:lnTo>
                    <a:pt x="155240" y="0"/>
                  </a:lnTo>
                  <a:lnTo>
                    <a:pt x="151516" y="1524"/>
                  </a:lnTo>
                  <a:lnTo>
                    <a:pt x="148297" y="4572"/>
                  </a:lnTo>
                  <a:lnTo>
                    <a:pt x="145249" y="7620"/>
                  </a:lnTo>
                  <a:lnTo>
                    <a:pt x="143725" y="11345"/>
                  </a:lnTo>
                  <a:lnTo>
                    <a:pt x="143725" y="20150"/>
                  </a:lnTo>
                  <a:lnTo>
                    <a:pt x="145249" y="23960"/>
                  </a:lnTo>
                  <a:lnTo>
                    <a:pt x="148297" y="27178"/>
                  </a:lnTo>
                  <a:lnTo>
                    <a:pt x="151516" y="30226"/>
                  </a:lnTo>
                  <a:lnTo>
                    <a:pt x="155240" y="31750"/>
                  </a:lnTo>
                  <a:lnTo>
                    <a:pt x="163876" y="31750"/>
                  </a:lnTo>
                  <a:lnTo>
                    <a:pt x="167601" y="30226"/>
                  </a:lnTo>
                  <a:lnTo>
                    <a:pt x="173868" y="23960"/>
                  </a:lnTo>
                  <a:lnTo>
                    <a:pt x="175475" y="20150"/>
                  </a:lnTo>
                  <a:lnTo>
                    <a:pt x="175475" y="11345"/>
                  </a:lnTo>
                  <a:lnTo>
                    <a:pt x="173868" y="7620"/>
                  </a:lnTo>
                  <a:lnTo>
                    <a:pt x="170649" y="4572"/>
                  </a:lnTo>
                  <a:lnTo>
                    <a:pt x="167601" y="1524"/>
                  </a:lnTo>
                  <a:lnTo>
                    <a:pt x="163876" y="0"/>
                  </a:lnTo>
                  <a:close/>
                </a:path>
                <a:path w="1115695" h="184785">
                  <a:moveTo>
                    <a:pt x="170141" y="55626"/>
                  </a:moveTo>
                  <a:lnTo>
                    <a:pt x="131279" y="55626"/>
                  </a:lnTo>
                  <a:lnTo>
                    <a:pt x="131279" y="72644"/>
                  </a:lnTo>
                  <a:lnTo>
                    <a:pt x="148805" y="72644"/>
                  </a:lnTo>
                  <a:lnTo>
                    <a:pt x="148805" y="181610"/>
                  </a:lnTo>
                  <a:lnTo>
                    <a:pt x="170141" y="181610"/>
                  </a:lnTo>
                  <a:lnTo>
                    <a:pt x="170141" y="55626"/>
                  </a:lnTo>
                  <a:close/>
                </a:path>
                <a:path w="1115695" h="184785">
                  <a:moveTo>
                    <a:pt x="223817" y="55626"/>
                  </a:moveTo>
                  <a:lnTo>
                    <a:pt x="208323" y="55626"/>
                  </a:lnTo>
                  <a:lnTo>
                    <a:pt x="208323" y="181610"/>
                  </a:lnTo>
                  <a:lnTo>
                    <a:pt x="229659" y="181610"/>
                  </a:lnTo>
                  <a:lnTo>
                    <a:pt x="229659" y="127508"/>
                  </a:lnTo>
                  <a:lnTo>
                    <a:pt x="230183" y="116459"/>
                  </a:lnTo>
                  <a:lnTo>
                    <a:pt x="249915" y="80581"/>
                  </a:lnTo>
                  <a:lnTo>
                    <a:pt x="254295" y="78994"/>
                  </a:lnTo>
                  <a:lnTo>
                    <a:pt x="230675" y="78994"/>
                  </a:lnTo>
                  <a:lnTo>
                    <a:pt x="223817" y="55626"/>
                  </a:lnTo>
                  <a:close/>
                </a:path>
                <a:path w="1115695" h="184785">
                  <a:moveTo>
                    <a:pt x="275638" y="53594"/>
                  </a:moveTo>
                  <a:lnTo>
                    <a:pt x="238421" y="68707"/>
                  </a:lnTo>
                  <a:lnTo>
                    <a:pt x="230675" y="78994"/>
                  </a:lnTo>
                  <a:lnTo>
                    <a:pt x="254295" y="78994"/>
                  </a:lnTo>
                  <a:lnTo>
                    <a:pt x="258282" y="77549"/>
                  </a:lnTo>
                  <a:lnTo>
                    <a:pt x="268272" y="75946"/>
                  </a:lnTo>
                  <a:lnTo>
                    <a:pt x="269453" y="75776"/>
                  </a:lnTo>
                  <a:lnTo>
                    <a:pt x="270634" y="75692"/>
                  </a:lnTo>
                  <a:lnTo>
                    <a:pt x="275638" y="75692"/>
                  </a:lnTo>
                  <a:lnTo>
                    <a:pt x="275638" y="53594"/>
                  </a:lnTo>
                  <a:close/>
                </a:path>
                <a:path w="1115695" h="184785">
                  <a:moveTo>
                    <a:pt x="305318" y="145542"/>
                  </a:moveTo>
                  <a:lnTo>
                    <a:pt x="284744" y="153162"/>
                  </a:lnTo>
                  <a:lnTo>
                    <a:pt x="287614" y="160274"/>
                  </a:lnTo>
                  <a:lnTo>
                    <a:pt x="291767" y="166200"/>
                  </a:lnTo>
                  <a:lnTo>
                    <a:pt x="330286" y="184658"/>
                  </a:lnTo>
                  <a:lnTo>
                    <a:pt x="346377" y="184658"/>
                  </a:lnTo>
                  <a:lnTo>
                    <a:pt x="382181" y="166624"/>
                  </a:lnTo>
                  <a:lnTo>
                    <a:pt x="330629" y="166624"/>
                  </a:lnTo>
                  <a:lnTo>
                    <a:pt x="323936" y="165015"/>
                  </a:lnTo>
                  <a:lnTo>
                    <a:pt x="317510" y="161798"/>
                  </a:lnTo>
                  <a:lnTo>
                    <a:pt x="311236" y="158411"/>
                  </a:lnTo>
                  <a:lnTo>
                    <a:pt x="307172" y="152992"/>
                  </a:lnTo>
                  <a:lnTo>
                    <a:pt x="305318" y="145542"/>
                  </a:lnTo>
                  <a:close/>
                </a:path>
                <a:path w="1115695" h="184785">
                  <a:moveTo>
                    <a:pt x="335798" y="53340"/>
                  </a:moveTo>
                  <a:lnTo>
                    <a:pt x="327670" y="53340"/>
                  </a:lnTo>
                  <a:lnTo>
                    <a:pt x="319872" y="54694"/>
                  </a:lnTo>
                  <a:lnTo>
                    <a:pt x="305140" y="60113"/>
                  </a:lnTo>
                  <a:lnTo>
                    <a:pt x="299133" y="64092"/>
                  </a:lnTo>
                  <a:lnTo>
                    <a:pt x="294396" y="69342"/>
                  </a:lnTo>
                  <a:lnTo>
                    <a:pt x="289646" y="74422"/>
                  </a:lnTo>
                  <a:lnTo>
                    <a:pt x="287284" y="80772"/>
                  </a:lnTo>
                  <a:lnTo>
                    <a:pt x="287284" y="96012"/>
                  </a:lnTo>
                  <a:lnTo>
                    <a:pt x="315732" y="121581"/>
                  </a:lnTo>
                  <a:lnTo>
                    <a:pt x="346974" y="128016"/>
                  </a:lnTo>
                  <a:lnTo>
                    <a:pt x="353489" y="130217"/>
                  </a:lnTo>
                  <a:lnTo>
                    <a:pt x="358912" y="133096"/>
                  </a:lnTo>
                  <a:lnTo>
                    <a:pt x="364500" y="135974"/>
                  </a:lnTo>
                  <a:lnTo>
                    <a:pt x="367294" y="140885"/>
                  </a:lnTo>
                  <a:lnTo>
                    <a:pt x="367294" y="151553"/>
                  </a:lnTo>
                  <a:lnTo>
                    <a:pt x="365846" y="154855"/>
                  </a:lnTo>
                  <a:lnTo>
                    <a:pt x="360093" y="160612"/>
                  </a:lnTo>
                  <a:lnTo>
                    <a:pt x="356372" y="162814"/>
                  </a:lnTo>
                  <a:lnTo>
                    <a:pt x="351800" y="164338"/>
                  </a:lnTo>
                  <a:lnTo>
                    <a:pt x="347393" y="165862"/>
                  </a:lnTo>
                  <a:lnTo>
                    <a:pt x="342656" y="166624"/>
                  </a:lnTo>
                  <a:lnTo>
                    <a:pt x="382181" y="166624"/>
                  </a:lnTo>
                  <a:lnTo>
                    <a:pt x="386420" y="161798"/>
                  </a:lnTo>
                  <a:lnTo>
                    <a:pt x="388884" y="155024"/>
                  </a:lnTo>
                  <a:lnTo>
                    <a:pt x="388884" y="138091"/>
                  </a:lnTo>
                  <a:lnTo>
                    <a:pt x="386928" y="131148"/>
                  </a:lnTo>
                  <a:lnTo>
                    <a:pt x="383042" y="126238"/>
                  </a:lnTo>
                  <a:lnTo>
                    <a:pt x="379143" y="121158"/>
                  </a:lnTo>
                  <a:lnTo>
                    <a:pt x="374152" y="117348"/>
                  </a:lnTo>
                  <a:lnTo>
                    <a:pt x="361960" y="112268"/>
                  </a:lnTo>
                  <a:lnTo>
                    <a:pt x="355521" y="110320"/>
                  </a:lnTo>
                  <a:lnTo>
                    <a:pt x="325638" y="104309"/>
                  </a:lnTo>
                  <a:lnTo>
                    <a:pt x="320050" y="102446"/>
                  </a:lnTo>
                  <a:lnTo>
                    <a:pt x="315478" y="100076"/>
                  </a:lnTo>
                  <a:lnTo>
                    <a:pt x="311071" y="97536"/>
                  </a:lnTo>
                  <a:lnTo>
                    <a:pt x="308874" y="93556"/>
                  </a:lnTo>
                  <a:lnTo>
                    <a:pt x="308874" y="82719"/>
                  </a:lnTo>
                  <a:lnTo>
                    <a:pt x="311490" y="78570"/>
                  </a:lnTo>
                  <a:lnTo>
                    <a:pt x="321993" y="72813"/>
                  </a:lnTo>
                  <a:lnTo>
                    <a:pt x="327835" y="71374"/>
                  </a:lnTo>
                  <a:lnTo>
                    <a:pt x="378567" y="71374"/>
                  </a:lnTo>
                  <a:lnTo>
                    <a:pt x="375479" y="67564"/>
                  </a:lnTo>
                  <a:lnTo>
                    <a:pt x="343175" y="53737"/>
                  </a:lnTo>
                  <a:lnTo>
                    <a:pt x="335798" y="53340"/>
                  </a:lnTo>
                  <a:close/>
                </a:path>
                <a:path w="1115695" h="184785">
                  <a:moveTo>
                    <a:pt x="378567" y="71374"/>
                  </a:moveTo>
                  <a:lnTo>
                    <a:pt x="340192" y="71374"/>
                  </a:lnTo>
                  <a:lnTo>
                    <a:pt x="345869" y="72644"/>
                  </a:lnTo>
                  <a:lnTo>
                    <a:pt x="351292" y="75184"/>
                  </a:lnTo>
                  <a:lnTo>
                    <a:pt x="356880" y="77554"/>
                  </a:lnTo>
                  <a:lnTo>
                    <a:pt x="360766" y="81280"/>
                  </a:lnTo>
                  <a:lnTo>
                    <a:pt x="362976" y="86360"/>
                  </a:lnTo>
                  <a:lnTo>
                    <a:pt x="383042" y="78994"/>
                  </a:lnTo>
                  <a:lnTo>
                    <a:pt x="379734" y="72813"/>
                  </a:lnTo>
                  <a:lnTo>
                    <a:pt x="378567" y="71374"/>
                  </a:lnTo>
                  <a:close/>
                </a:path>
                <a:path w="1115695" h="184785">
                  <a:moveTo>
                    <a:pt x="444179" y="72644"/>
                  </a:moveTo>
                  <a:lnTo>
                    <a:pt x="422843" y="72644"/>
                  </a:lnTo>
                  <a:lnTo>
                    <a:pt x="422931" y="159512"/>
                  </a:lnTo>
                  <a:lnTo>
                    <a:pt x="444599" y="181610"/>
                  </a:lnTo>
                  <a:lnTo>
                    <a:pt x="468563" y="181610"/>
                  </a:lnTo>
                  <a:lnTo>
                    <a:pt x="468563" y="162814"/>
                  </a:lnTo>
                  <a:lnTo>
                    <a:pt x="451037" y="162814"/>
                  </a:lnTo>
                  <a:lnTo>
                    <a:pt x="447304" y="161713"/>
                  </a:lnTo>
                  <a:lnTo>
                    <a:pt x="445957" y="159512"/>
                  </a:lnTo>
                  <a:lnTo>
                    <a:pt x="444764" y="157310"/>
                  </a:lnTo>
                  <a:lnTo>
                    <a:pt x="444179" y="152992"/>
                  </a:lnTo>
                  <a:lnTo>
                    <a:pt x="444179" y="72644"/>
                  </a:lnTo>
                  <a:close/>
                </a:path>
                <a:path w="1115695" h="184785">
                  <a:moveTo>
                    <a:pt x="468563" y="55626"/>
                  </a:moveTo>
                  <a:lnTo>
                    <a:pt x="401507" y="55626"/>
                  </a:lnTo>
                  <a:lnTo>
                    <a:pt x="401507" y="72644"/>
                  </a:lnTo>
                  <a:lnTo>
                    <a:pt x="468563" y="72644"/>
                  </a:lnTo>
                  <a:lnTo>
                    <a:pt x="468563" y="55626"/>
                  </a:lnTo>
                  <a:close/>
                </a:path>
                <a:path w="1115695" h="184785">
                  <a:moveTo>
                    <a:pt x="444179" y="23876"/>
                  </a:moveTo>
                  <a:lnTo>
                    <a:pt x="422843" y="23876"/>
                  </a:lnTo>
                  <a:lnTo>
                    <a:pt x="422843" y="55626"/>
                  </a:lnTo>
                  <a:lnTo>
                    <a:pt x="444179" y="55626"/>
                  </a:lnTo>
                  <a:lnTo>
                    <a:pt x="444179" y="23876"/>
                  </a:lnTo>
                  <a:close/>
                </a:path>
                <a:path w="1115695" h="184785">
                  <a:moveTo>
                    <a:pt x="679498" y="11938"/>
                  </a:moveTo>
                  <a:lnTo>
                    <a:pt x="569262" y="11938"/>
                  </a:lnTo>
                  <a:lnTo>
                    <a:pt x="569262" y="181610"/>
                  </a:lnTo>
                  <a:lnTo>
                    <a:pt x="593138" y="181610"/>
                  </a:lnTo>
                  <a:lnTo>
                    <a:pt x="593138" y="104648"/>
                  </a:lnTo>
                  <a:lnTo>
                    <a:pt x="679498" y="104648"/>
                  </a:lnTo>
                  <a:lnTo>
                    <a:pt x="679498" y="84074"/>
                  </a:lnTo>
                  <a:lnTo>
                    <a:pt x="593138" y="84074"/>
                  </a:lnTo>
                  <a:lnTo>
                    <a:pt x="593138" y="32512"/>
                  </a:lnTo>
                  <a:lnTo>
                    <a:pt x="679498" y="32512"/>
                  </a:lnTo>
                  <a:lnTo>
                    <a:pt x="679498" y="11938"/>
                  </a:lnTo>
                  <a:close/>
                </a:path>
                <a:path w="1115695" h="184785">
                  <a:moveTo>
                    <a:pt x="728228" y="12192"/>
                  </a:moveTo>
                  <a:lnTo>
                    <a:pt x="706892" y="12192"/>
                  </a:lnTo>
                  <a:lnTo>
                    <a:pt x="706892" y="158750"/>
                  </a:lnTo>
                  <a:lnTo>
                    <a:pt x="728659" y="181610"/>
                  </a:lnTo>
                  <a:lnTo>
                    <a:pt x="746008" y="181610"/>
                  </a:lnTo>
                  <a:lnTo>
                    <a:pt x="746008" y="162814"/>
                  </a:lnTo>
                  <a:lnTo>
                    <a:pt x="735263" y="162814"/>
                  </a:lnTo>
                  <a:lnTo>
                    <a:pt x="731619" y="161713"/>
                  </a:lnTo>
                  <a:lnTo>
                    <a:pt x="728913" y="157310"/>
                  </a:lnTo>
                  <a:lnTo>
                    <a:pt x="728228" y="152992"/>
                  </a:lnTo>
                  <a:lnTo>
                    <a:pt x="728228" y="12192"/>
                  </a:lnTo>
                  <a:close/>
                </a:path>
                <a:path w="1115695" h="184785">
                  <a:moveTo>
                    <a:pt x="827275" y="53594"/>
                  </a:moveTo>
                  <a:lnTo>
                    <a:pt x="812708" y="53594"/>
                  </a:lnTo>
                  <a:lnTo>
                    <a:pt x="805520" y="54864"/>
                  </a:lnTo>
                  <a:lnTo>
                    <a:pt x="768436" y="81364"/>
                  </a:lnTo>
                  <a:lnTo>
                    <a:pt x="759546" y="119126"/>
                  </a:lnTo>
                  <a:lnTo>
                    <a:pt x="759879" y="127349"/>
                  </a:lnTo>
                  <a:lnTo>
                    <a:pt x="773084" y="163745"/>
                  </a:lnTo>
                  <a:lnTo>
                    <a:pt x="812708" y="184658"/>
                  </a:lnTo>
                  <a:lnTo>
                    <a:pt x="827275" y="184658"/>
                  </a:lnTo>
                  <a:lnTo>
                    <a:pt x="834476" y="183388"/>
                  </a:lnTo>
                  <a:lnTo>
                    <a:pt x="848865" y="178308"/>
                  </a:lnTo>
                  <a:lnTo>
                    <a:pt x="855380" y="174413"/>
                  </a:lnTo>
                  <a:lnTo>
                    <a:pt x="864745" y="165862"/>
                  </a:lnTo>
                  <a:lnTo>
                    <a:pt x="814067" y="165862"/>
                  </a:lnTo>
                  <a:lnTo>
                    <a:pt x="808136" y="164253"/>
                  </a:lnTo>
                  <a:lnTo>
                    <a:pt x="783800" y="133921"/>
                  </a:lnTo>
                  <a:lnTo>
                    <a:pt x="782406" y="119126"/>
                  </a:lnTo>
                  <a:lnTo>
                    <a:pt x="782754" y="111379"/>
                  </a:lnTo>
                  <a:lnTo>
                    <a:pt x="802218" y="77470"/>
                  </a:lnTo>
                  <a:lnTo>
                    <a:pt x="808136" y="74083"/>
                  </a:lnTo>
                  <a:lnTo>
                    <a:pt x="814067" y="72390"/>
                  </a:lnTo>
                  <a:lnTo>
                    <a:pt x="864583" y="72390"/>
                  </a:lnTo>
                  <a:lnTo>
                    <a:pt x="861146" y="69342"/>
                  </a:lnTo>
                  <a:lnTo>
                    <a:pt x="855380" y="63923"/>
                  </a:lnTo>
                  <a:lnTo>
                    <a:pt x="848865" y="59944"/>
                  </a:lnTo>
                  <a:lnTo>
                    <a:pt x="834476" y="54864"/>
                  </a:lnTo>
                  <a:lnTo>
                    <a:pt x="827275" y="53594"/>
                  </a:lnTo>
                  <a:close/>
                </a:path>
                <a:path w="1115695" h="184785">
                  <a:moveTo>
                    <a:pt x="864583" y="72390"/>
                  </a:moveTo>
                  <a:lnTo>
                    <a:pt x="826094" y="72390"/>
                  </a:lnTo>
                  <a:lnTo>
                    <a:pt x="832012" y="74083"/>
                  </a:lnTo>
                  <a:lnTo>
                    <a:pt x="837778" y="77470"/>
                  </a:lnTo>
                  <a:lnTo>
                    <a:pt x="857240" y="111379"/>
                  </a:lnTo>
                  <a:lnTo>
                    <a:pt x="857590" y="119126"/>
                  </a:lnTo>
                  <a:lnTo>
                    <a:pt x="857240" y="126889"/>
                  </a:lnTo>
                  <a:lnTo>
                    <a:pt x="837778" y="161036"/>
                  </a:lnTo>
                  <a:lnTo>
                    <a:pt x="826094" y="165862"/>
                  </a:lnTo>
                  <a:lnTo>
                    <a:pt x="864745" y="165862"/>
                  </a:lnTo>
                  <a:lnTo>
                    <a:pt x="880116" y="127349"/>
                  </a:lnTo>
                  <a:lnTo>
                    <a:pt x="880450" y="119126"/>
                  </a:lnTo>
                  <a:lnTo>
                    <a:pt x="880116" y="110902"/>
                  </a:lnTo>
                  <a:lnTo>
                    <a:pt x="867064" y="74591"/>
                  </a:lnTo>
                  <a:lnTo>
                    <a:pt x="864583" y="72390"/>
                  </a:lnTo>
                  <a:close/>
                </a:path>
                <a:path w="1115695" h="184785">
                  <a:moveTo>
                    <a:pt x="967419" y="53594"/>
                  </a:moveTo>
                  <a:lnTo>
                    <a:pt x="952853" y="53594"/>
                  </a:lnTo>
                  <a:lnTo>
                    <a:pt x="945664" y="54864"/>
                  </a:lnTo>
                  <a:lnTo>
                    <a:pt x="908580" y="81364"/>
                  </a:lnTo>
                  <a:lnTo>
                    <a:pt x="899690" y="119126"/>
                  </a:lnTo>
                  <a:lnTo>
                    <a:pt x="900024" y="127349"/>
                  </a:lnTo>
                  <a:lnTo>
                    <a:pt x="913229" y="163745"/>
                  </a:lnTo>
                  <a:lnTo>
                    <a:pt x="952853" y="184658"/>
                  </a:lnTo>
                  <a:lnTo>
                    <a:pt x="967419" y="184658"/>
                  </a:lnTo>
                  <a:lnTo>
                    <a:pt x="974620" y="183388"/>
                  </a:lnTo>
                  <a:lnTo>
                    <a:pt x="989009" y="178308"/>
                  </a:lnTo>
                  <a:lnTo>
                    <a:pt x="995525" y="174413"/>
                  </a:lnTo>
                  <a:lnTo>
                    <a:pt x="1004890" y="165862"/>
                  </a:lnTo>
                  <a:lnTo>
                    <a:pt x="954211" y="165862"/>
                  </a:lnTo>
                  <a:lnTo>
                    <a:pt x="948281" y="164253"/>
                  </a:lnTo>
                  <a:lnTo>
                    <a:pt x="923944" y="133921"/>
                  </a:lnTo>
                  <a:lnTo>
                    <a:pt x="922550" y="119126"/>
                  </a:lnTo>
                  <a:lnTo>
                    <a:pt x="922898" y="111379"/>
                  </a:lnTo>
                  <a:lnTo>
                    <a:pt x="942362" y="77470"/>
                  </a:lnTo>
                  <a:lnTo>
                    <a:pt x="948281" y="74083"/>
                  </a:lnTo>
                  <a:lnTo>
                    <a:pt x="954211" y="72390"/>
                  </a:lnTo>
                  <a:lnTo>
                    <a:pt x="1004727" y="72390"/>
                  </a:lnTo>
                  <a:lnTo>
                    <a:pt x="1001290" y="69342"/>
                  </a:lnTo>
                  <a:lnTo>
                    <a:pt x="995525" y="63923"/>
                  </a:lnTo>
                  <a:lnTo>
                    <a:pt x="989009" y="59944"/>
                  </a:lnTo>
                  <a:lnTo>
                    <a:pt x="974620" y="54864"/>
                  </a:lnTo>
                  <a:lnTo>
                    <a:pt x="967419" y="53594"/>
                  </a:lnTo>
                  <a:close/>
                </a:path>
                <a:path w="1115695" h="184785">
                  <a:moveTo>
                    <a:pt x="1004727" y="72390"/>
                  </a:moveTo>
                  <a:lnTo>
                    <a:pt x="966238" y="72390"/>
                  </a:lnTo>
                  <a:lnTo>
                    <a:pt x="972157" y="74083"/>
                  </a:lnTo>
                  <a:lnTo>
                    <a:pt x="977922" y="77470"/>
                  </a:lnTo>
                  <a:lnTo>
                    <a:pt x="997385" y="111379"/>
                  </a:lnTo>
                  <a:lnTo>
                    <a:pt x="997734" y="119126"/>
                  </a:lnTo>
                  <a:lnTo>
                    <a:pt x="997385" y="126889"/>
                  </a:lnTo>
                  <a:lnTo>
                    <a:pt x="977922" y="161036"/>
                  </a:lnTo>
                  <a:lnTo>
                    <a:pt x="966238" y="165862"/>
                  </a:lnTo>
                  <a:lnTo>
                    <a:pt x="1004890" y="165862"/>
                  </a:lnTo>
                  <a:lnTo>
                    <a:pt x="1020261" y="127349"/>
                  </a:lnTo>
                  <a:lnTo>
                    <a:pt x="1020594" y="119126"/>
                  </a:lnTo>
                  <a:lnTo>
                    <a:pt x="1020261" y="110902"/>
                  </a:lnTo>
                  <a:lnTo>
                    <a:pt x="1007209" y="74591"/>
                  </a:lnTo>
                  <a:lnTo>
                    <a:pt x="1004727" y="72390"/>
                  </a:lnTo>
                  <a:close/>
                </a:path>
                <a:path w="1115695" h="184785">
                  <a:moveTo>
                    <a:pt x="1063457" y="55626"/>
                  </a:moveTo>
                  <a:lnTo>
                    <a:pt x="1047963" y="55626"/>
                  </a:lnTo>
                  <a:lnTo>
                    <a:pt x="1047963" y="181610"/>
                  </a:lnTo>
                  <a:lnTo>
                    <a:pt x="1069299" y="181610"/>
                  </a:lnTo>
                  <a:lnTo>
                    <a:pt x="1069299" y="127508"/>
                  </a:lnTo>
                  <a:lnTo>
                    <a:pt x="1069823" y="116459"/>
                  </a:lnTo>
                  <a:lnTo>
                    <a:pt x="1089555" y="80581"/>
                  </a:lnTo>
                  <a:lnTo>
                    <a:pt x="1093935" y="78994"/>
                  </a:lnTo>
                  <a:lnTo>
                    <a:pt x="1070315" y="78994"/>
                  </a:lnTo>
                  <a:lnTo>
                    <a:pt x="1063457" y="55626"/>
                  </a:lnTo>
                  <a:close/>
                </a:path>
                <a:path w="1115695" h="184785">
                  <a:moveTo>
                    <a:pt x="1115273" y="53594"/>
                  </a:moveTo>
                  <a:lnTo>
                    <a:pt x="1078062" y="68707"/>
                  </a:lnTo>
                  <a:lnTo>
                    <a:pt x="1070315" y="78994"/>
                  </a:lnTo>
                  <a:lnTo>
                    <a:pt x="1093935" y="78994"/>
                  </a:lnTo>
                  <a:lnTo>
                    <a:pt x="1097923" y="77549"/>
                  </a:lnTo>
                  <a:lnTo>
                    <a:pt x="1107907" y="75946"/>
                  </a:lnTo>
                  <a:lnTo>
                    <a:pt x="1109088" y="75776"/>
                  </a:lnTo>
                  <a:lnTo>
                    <a:pt x="1110282" y="75692"/>
                  </a:lnTo>
                  <a:lnTo>
                    <a:pt x="1115273" y="75692"/>
                  </a:lnTo>
                  <a:lnTo>
                    <a:pt x="1115273" y="53594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8057" y="3484875"/>
              <a:ext cx="1461016" cy="17576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600" y="2476500"/>
              <a:ext cx="2705100" cy="31750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329705" y="2066289"/>
              <a:ext cx="901065" cy="184785"/>
            </a:xfrm>
            <a:custGeom>
              <a:avLst/>
              <a:gdLst/>
              <a:ahLst/>
              <a:cxnLst/>
              <a:rect l="l" t="t" r="r" b="b"/>
              <a:pathLst>
                <a:path w="901065" h="184785">
                  <a:moveTo>
                    <a:pt x="21081" y="137160"/>
                  </a:moveTo>
                  <a:lnTo>
                    <a:pt x="0" y="143256"/>
                  </a:lnTo>
                  <a:lnTo>
                    <a:pt x="2031" y="150876"/>
                  </a:lnTo>
                  <a:lnTo>
                    <a:pt x="5419" y="157818"/>
                  </a:lnTo>
                  <a:lnTo>
                    <a:pt x="35607" y="181515"/>
                  </a:lnTo>
                  <a:lnTo>
                    <a:pt x="58419" y="184658"/>
                  </a:lnTo>
                  <a:lnTo>
                    <a:pt x="66405" y="184309"/>
                  </a:lnTo>
                  <a:lnTo>
                    <a:pt x="106600" y="167544"/>
                  </a:lnTo>
                  <a:lnTo>
                    <a:pt x="107192" y="166878"/>
                  </a:lnTo>
                  <a:lnTo>
                    <a:pt x="58674" y="166878"/>
                  </a:lnTo>
                  <a:lnTo>
                    <a:pt x="50904" y="166354"/>
                  </a:lnTo>
                  <a:lnTo>
                    <a:pt x="22945" y="145965"/>
                  </a:lnTo>
                  <a:lnTo>
                    <a:pt x="21081" y="137160"/>
                  </a:lnTo>
                  <a:close/>
                </a:path>
                <a:path w="901065" h="184785">
                  <a:moveTo>
                    <a:pt x="107241" y="26670"/>
                  </a:moveTo>
                  <a:lnTo>
                    <a:pt x="68665" y="26670"/>
                  </a:lnTo>
                  <a:lnTo>
                    <a:pt x="76368" y="29040"/>
                  </a:lnTo>
                  <a:lnTo>
                    <a:pt x="82803" y="33782"/>
                  </a:lnTo>
                  <a:lnTo>
                    <a:pt x="89407" y="38354"/>
                  </a:lnTo>
                  <a:lnTo>
                    <a:pt x="92709" y="45212"/>
                  </a:lnTo>
                  <a:lnTo>
                    <a:pt x="92709" y="60960"/>
                  </a:lnTo>
                  <a:lnTo>
                    <a:pt x="54524" y="82296"/>
                  </a:lnTo>
                  <a:lnTo>
                    <a:pt x="49444" y="82550"/>
                  </a:lnTo>
                  <a:lnTo>
                    <a:pt x="44703" y="82550"/>
                  </a:lnTo>
                  <a:lnTo>
                    <a:pt x="44703" y="101854"/>
                  </a:lnTo>
                  <a:lnTo>
                    <a:pt x="47412" y="101854"/>
                  </a:lnTo>
                  <a:lnTo>
                    <a:pt x="50885" y="101938"/>
                  </a:lnTo>
                  <a:lnTo>
                    <a:pt x="90255" y="114130"/>
                  </a:lnTo>
                  <a:lnTo>
                    <a:pt x="92963" y="118364"/>
                  </a:lnTo>
                  <a:lnTo>
                    <a:pt x="95672" y="122428"/>
                  </a:lnTo>
                  <a:lnTo>
                    <a:pt x="96918" y="127254"/>
                  </a:lnTo>
                  <a:lnTo>
                    <a:pt x="97028" y="134112"/>
                  </a:lnTo>
                  <a:lnTo>
                    <a:pt x="96345" y="141541"/>
                  </a:lnTo>
                  <a:lnTo>
                    <a:pt x="66675" y="166354"/>
                  </a:lnTo>
                  <a:lnTo>
                    <a:pt x="58674" y="166878"/>
                  </a:lnTo>
                  <a:lnTo>
                    <a:pt x="107192" y="166878"/>
                  </a:lnTo>
                  <a:lnTo>
                    <a:pt x="119887" y="133858"/>
                  </a:lnTo>
                  <a:lnTo>
                    <a:pt x="119459" y="127254"/>
                  </a:lnTo>
                  <a:lnTo>
                    <a:pt x="96123" y="94726"/>
                  </a:lnTo>
                  <a:lnTo>
                    <a:pt x="87375" y="91440"/>
                  </a:lnTo>
                  <a:lnTo>
                    <a:pt x="93710" y="88344"/>
                  </a:lnTo>
                  <a:lnTo>
                    <a:pt x="115062" y="52070"/>
                  </a:lnTo>
                  <a:lnTo>
                    <a:pt x="114585" y="44593"/>
                  </a:lnTo>
                  <a:lnTo>
                    <a:pt x="113156" y="37909"/>
                  </a:lnTo>
                  <a:lnTo>
                    <a:pt x="110775" y="32020"/>
                  </a:lnTo>
                  <a:lnTo>
                    <a:pt x="107441" y="26924"/>
                  </a:lnTo>
                  <a:lnTo>
                    <a:pt x="107241" y="26670"/>
                  </a:lnTo>
                  <a:close/>
                </a:path>
                <a:path w="901065" h="184785">
                  <a:moveTo>
                    <a:pt x="60197" y="8890"/>
                  </a:moveTo>
                  <a:lnTo>
                    <a:pt x="21843" y="20066"/>
                  </a:lnTo>
                  <a:lnTo>
                    <a:pt x="2540" y="49022"/>
                  </a:lnTo>
                  <a:lnTo>
                    <a:pt x="23368" y="55118"/>
                  </a:lnTo>
                  <a:lnTo>
                    <a:pt x="25060" y="46651"/>
                  </a:lnTo>
                  <a:lnTo>
                    <a:pt x="28956" y="39793"/>
                  </a:lnTo>
                  <a:lnTo>
                    <a:pt x="59690" y="26670"/>
                  </a:lnTo>
                  <a:lnTo>
                    <a:pt x="107241" y="26670"/>
                  </a:lnTo>
                  <a:lnTo>
                    <a:pt x="102362" y="20489"/>
                  </a:lnTo>
                  <a:lnTo>
                    <a:pt x="67421" y="9159"/>
                  </a:lnTo>
                  <a:lnTo>
                    <a:pt x="60197" y="8890"/>
                  </a:lnTo>
                  <a:close/>
                </a:path>
                <a:path w="901065" h="184785">
                  <a:moveTo>
                    <a:pt x="200709" y="11938"/>
                  </a:moveTo>
                  <a:lnTo>
                    <a:pt x="154481" y="11938"/>
                  </a:lnTo>
                  <a:lnTo>
                    <a:pt x="154481" y="181610"/>
                  </a:lnTo>
                  <a:lnTo>
                    <a:pt x="200709" y="181610"/>
                  </a:lnTo>
                  <a:lnTo>
                    <a:pt x="210649" y="181356"/>
                  </a:lnTo>
                  <a:lnTo>
                    <a:pt x="253673" y="171894"/>
                  </a:lnTo>
                  <a:lnTo>
                    <a:pt x="269489" y="161544"/>
                  </a:lnTo>
                  <a:lnTo>
                    <a:pt x="178357" y="161544"/>
                  </a:lnTo>
                  <a:lnTo>
                    <a:pt x="178357" y="32004"/>
                  </a:lnTo>
                  <a:lnTo>
                    <a:pt x="269530" y="32004"/>
                  </a:lnTo>
                  <a:lnTo>
                    <a:pt x="267257" y="29972"/>
                  </a:lnTo>
                  <a:lnTo>
                    <a:pt x="229189" y="14366"/>
                  </a:lnTo>
                  <a:lnTo>
                    <a:pt x="210649" y="12207"/>
                  </a:lnTo>
                  <a:lnTo>
                    <a:pt x="200709" y="11938"/>
                  </a:lnTo>
                  <a:close/>
                </a:path>
                <a:path w="901065" h="184785">
                  <a:moveTo>
                    <a:pt x="269530" y="32004"/>
                  </a:moveTo>
                  <a:lnTo>
                    <a:pt x="200201" y="32004"/>
                  </a:lnTo>
                  <a:lnTo>
                    <a:pt x="206745" y="32147"/>
                  </a:lnTo>
                  <a:lnTo>
                    <a:pt x="213158" y="32576"/>
                  </a:lnTo>
                  <a:lnTo>
                    <a:pt x="219443" y="33290"/>
                  </a:lnTo>
                  <a:lnTo>
                    <a:pt x="233907" y="35644"/>
                  </a:lnTo>
                  <a:lnTo>
                    <a:pt x="241273" y="38523"/>
                  </a:lnTo>
                  <a:lnTo>
                    <a:pt x="247699" y="42926"/>
                  </a:lnTo>
                  <a:lnTo>
                    <a:pt x="254303" y="47159"/>
                  </a:lnTo>
                  <a:lnTo>
                    <a:pt x="268671" y="86280"/>
                  </a:lnTo>
                  <a:lnTo>
                    <a:pt x="269035" y="96520"/>
                  </a:lnTo>
                  <a:lnTo>
                    <a:pt x="268671" y="106791"/>
                  </a:lnTo>
                  <a:lnTo>
                    <a:pt x="254303" y="146473"/>
                  </a:lnTo>
                  <a:lnTo>
                    <a:pt x="213158" y="161036"/>
                  </a:lnTo>
                  <a:lnTo>
                    <a:pt x="200201" y="161544"/>
                  </a:lnTo>
                  <a:lnTo>
                    <a:pt x="269489" y="161544"/>
                  </a:lnTo>
                  <a:lnTo>
                    <a:pt x="289561" y="128667"/>
                  </a:lnTo>
                  <a:lnTo>
                    <a:pt x="293419" y="96520"/>
                  </a:lnTo>
                  <a:lnTo>
                    <a:pt x="292990" y="84947"/>
                  </a:lnTo>
                  <a:lnTo>
                    <a:pt x="278309" y="41338"/>
                  </a:lnTo>
                  <a:lnTo>
                    <a:pt x="273134" y="35226"/>
                  </a:lnTo>
                  <a:lnTo>
                    <a:pt x="269530" y="32004"/>
                  </a:lnTo>
                  <a:close/>
                </a:path>
                <a:path w="901065" h="184785">
                  <a:moveTo>
                    <a:pt x="405979" y="11938"/>
                  </a:moveTo>
                  <a:lnTo>
                    <a:pt x="379817" y="11938"/>
                  </a:lnTo>
                  <a:lnTo>
                    <a:pt x="437983" y="181610"/>
                  </a:lnTo>
                  <a:lnTo>
                    <a:pt x="465923" y="181610"/>
                  </a:lnTo>
                  <a:lnTo>
                    <a:pt x="475543" y="153670"/>
                  </a:lnTo>
                  <a:lnTo>
                    <a:pt x="451953" y="153670"/>
                  </a:lnTo>
                  <a:lnTo>
                    <a:pt x="405979" y="11938"/>
                  </a:lnTo>
                  <a:close/>
                </a:path>
                <a:path w="901065" h="184785">
                  <a:moveTo>
                    <a:pt x="524343" y="11938"/>
                  </a:moveTo>
                  <a:lnTo>
                    <a:pt x="498181" y="11938"/>
                  </a:lnTo>
                  <a:lnTo>
                    <a:pt x="451953" y="153670"/>
                  </a:lnTo>
                  <a:lnTo>
                    <a:pt x="475543" y="153670"/>
                  </a:lnTo>
                  <a:lnTo>
                    <a:pt x="524343" y="11938"/>
                  </a:lnTo>
                  <a:close/>
                </a:path>
                <a:path w="901065" h="184785">
                  <a:moveTo>
                    <a:pt x="570876" y="0"/>
                  </a:moveTo>
                  <a:lnTo>
                    <a:pt x="562240" y="0"/>
                  </a:lnTo>
                  <a:lnTo>
                    <a:pt x="558519" y="1524"/>
                  </a:lnTo>
                  <a:lnTo>
                    <a:pt x="555293" y="4572"/>
                  </a:lnTo>
                  <a:lnTo>
                    <a:pt x="552245" y="7620"/>
                  </a:lnTo>
                  <a:lnTo>
                    <a:pt x="550721" y="11345"/>
                  </a:lnTo>
                  <a:lnTo>
                    <a:pt x="550721" y="20150"/>
                  </a:lnTo>
                  <a:lnTo>
                    <a:pt x="552245" y="23960"/>
                  </a:lnTo>
                  <a:lnTo>
                    <a:pt x="555293" y="27178"/>
                  </a:lnTo>
                  <a:lnTo>
                    <a:pt x="558519" y="30226"/>
                  </a:lnTo>
                  <a:lnTo>
                    <a:pt x="562240" y="31750"/>
                  </a:lnTo>
                  <a:lnTo>
                    <a:pt x="570876" y="31750"/>
                  </a:lnTo>
                  <a:lnTo>
                    <a:pt x="574597" y="30226"/>
                  </a:lnTo>
                  <a:lnTo>
                    <a:pt x="580871" y="23960"/>
                  </a:lnTo>
                  <a:lnTo>
                    <a:pt x="582471" y="20150"/>
                  </a:lnTo>
                  <a:lnTo>
                    <a:pt x="582471" y="11345"/>
                  </a:lnTo>
                  <a:lnTo>
                    <a:pt x="580871" y="7620"/>
                  </a:lnTo>
                  <a:lnTo>
                    <a:pt x="577645" y="4572"/>
                  </a:lnTo>
                  <a:lnTo>
                    <a:pt x="574597" y="1524"/>
                  </a:lnTo>
                  <a:lnTo>
                    <a:pt x="570876" y="0"/>
                  </a:lnTo>
                  <a:close/>
                </a:path>
                <a:path w="901065" h="184785">
                  <a:moveTo>
                    <a:pt x="577137" y="55626"/>
                  </a:moveTo>
                  <a:lnTo>
                    <a:pt x="538275" y="55626"/>
                  </a:lnTo>
                  <a:lnTo>
                    <a:pt x="538275" y="72644"/>
                  </a:lnTo>
                  <a:lnTo>
                    <a:pt x="555801" y="72644"/>
                  </a:lnTo>
                  <a:lnTo>
                    <a:pt x="555801" y="181610"/>
                  </a:lnTo>
                  <a:lnTo>
                    <a:pt x="577137" y="181610"/>
                  </a:lnTo>
                  <a:lnTo>
                    <a:pt x="577137" y="55626"/>
                  </a:lnTo>
                  <a:close/>
                </a:path>
                <a:path w="901065" h="184785">
                  <a:moveTo>
                    <a:pt x="668412" y="53594"/>
                  </a:moveTo>
                  <a:lnTo>
                    <a:pt x="630660" y="66087"/>
                  </a:lnTo>
                  <a:lnTo>
                    <a:pt x="609228" y="100203"/>
                  </a:lnTo>
                  <a:lnTo>
                    <a:pt x="607198" y="118872"/>
                  </a:lnTo>
                  <a:lnTo>
                    <a:pt x="607641" y="127921"/>
                  </a:lnTo>
                  <a:lnTo>
                    <a:pt x="623260" y="165671"/>
                  </a:lnTo>
                  <a:lnTo>
                    <a:pt x="659395" y="184118"/>
                  </a:lnTo>
                  <a:lnTo>
                    <a:pt x="668920" y="184658"/>
                  </a:lnTo>
                  <a:lnTo>
                    <a:pt x="677490" y="184213"/>
                  </a:lnTo>
                  <a:lnTo>
                    <a:pt x="714087" y="165862"/>
                  </a:lnTo>
                  <a:lnTo>
                    <a:pt x="663840" y="165862"/>
                  </a:lnTo>
                  <a:lnTo>
                    <a:pt x="658328" y="164676"/>
                  </a:lnTo>
                  <a:lnTo>
                    <a:pt x="630672" y="131921"/>
                  </a:lnTo>
                  <a:lnTo>
                    <a:pt x="630058" y="124460"/>
                  </a:lnTo>
                  <a:lnTo>
                    <a:pt x="727086" y="124460"/>
                  </a:lnTo>
                  <a:lnTo>
                    <a:pt x="727305" y="117776"/>
                  </a:lnTo>
                  <a:lnTo>
                    <a:pt x="726954" y="111188"/>
                  </a:lnTo>
                  <a:lnTo>
                    <a:pt x="726423" y="107442"/>
                  </a:lnTo>
                  <a:lnTo>
                    <a:pt x="630312" y="107442"/>
                  </a:lnTo>
                  <a:lnTo>
                    <a:pt x="630985" y="98975"/>
                  </a:lnTo>
                  <a:lnTo>
                    <a:pt x="662138" y="71882"/>
                  </a:lnTo>
                  <a:lnTo>
                    <a:pt x="710860" y="71882"/>
                  </a:lnTo>
                  <a:lnTo>
                    <a:pt x="708709" y="68918"/>
                  </a:lnTo>
                  <a:lnTo>
                    <a:pt x="675679" y="53975"/>
                  </a:lnTo>
                  <a:lnTo>
                    <a:pt x="668412" y="53594"/>
                  </a:lnTo>
                  <a:close/>
                </a:path>
                <a:path w="901065" h="184785">
                  <a:moveTo>
                    <a:pt x="698384" y="153416"/>
                  </a:moveTo>
                  <a:lnTo>
                    <a:pt x="676032" y="165862"/>
                  </a:lnTo>
                  <a:lnTo>
                    <a:pt x="714087" y="165862"/>
                  </a:lnTo>
                  <a:lnTo>
                    <a:pt x="715205" y="164676"/>
                  </a:lnTo>
                  <a:lnTo>
                    <a:pt x="718958" y="159512"/>
                  </a:lnTo>
                  <a:lnTo>
                    <a:pt x="698384" y="153416"/>
                  </a:lnTo>
                  <a:close/>
                </a:path>
                <a:path w="901065" h="184785">
                  <a:moveTo>
                    <a:pt x="710860" y="71882"/>
                  </a:moveTo>
                  <a:lnTo>
                    <a:pt x="675854" y="71882"/>
                  </a:lnTo>
                  <a:lnTo>
                    <a:pt x="682204" y="73660"/>
                  </a:lnTo>
                  <a:lnTo>
                    <a:pt x="687462" y="77216"/>
                  </a:lnTo>
                  <a:lnTo>
                    <a:pt x="692872" y="80602"/>
                  </a:lnTo>
                  <a:lnTo>
                    <a:pt x="697025" y="85005"/>
                  </a:lnTo>
                  <a:lnTo>
                    <a:pt x="699908" y="90424"/>
                  </a:lnTo>
                  <a:lnTo>
                    <a:pt x="702956" y="95842"/>
                  </a:lnTo>
                  <a:lnTo>
                    <a:pt x="704480" y="101515"/>
                  </a:lnTo>
                  <a:lnTo>
                    <a:pt x="704480" y="107442"/>
                  </a:lnTo>
                  <a:lnTo>
                    <a:pt x="726423" y="107442"/>
                  </a:lnTo>
                  <a:lnTo>
                    <a:pt x="713624" y="75692"/>
                  </a:lnTo>
                  <a:lnTo>
                    <a:pt x="710860" y="71882"/>
                  </a:lnTo>
                  <a:close/>
                </a:path>
                <a:path w="901065" h="184785">
                  <a:moveTo>
                    <a:pt x="757325" y="55626"/>
                  </a:moveTo>
                  <a:lnTo>
                    <a:pt x="734465" y="55626"/>
                  </a:lnTo>
                  <a:lnTo>
                    <a:pt x="770787" y="181610"/>
                  </a:lnTo>
                  <a:lnTo>
                    <a:pt x="790091" y="181610"/>
                  </a:lnTo>
                  <a:lnTo>
                    <a:pt x="798960" y="148844"/>
                  </a:lnTo>
                  <a:lnTo>
                    <a:pt x="781455" y="148844"/>
                  </a:lnTo>
                  <a:lnTo>
                    <a:pt x="757325" y="55626"/>
                  </a:lnTo>
                  <a:close/>
                </a:path>
                <a:path w="901065" h="184785">
                  <a:moveTo>
                    <a:pt x="835278" y="80264"/>
                  </a:moveTo>
                  <a:lnTo>
                    <a:pt x="817523" y="80264"/>
                  </a:lnTo>
                  <a:lnTo>
                    <a:pt x="844955" y="181610"/>
                  </a:lnTo>
                  <a:lnTo>
                    <a:pt x="864513" y="181610"/>
                  </a:lnTo>
                  <a:lnTo>
                    <a:pt x="873893" y="148844"/>
                  </a:lnTo>
                  <a:lnTo>
                    <a:pt x="853591" y="148844"/>
                  </a:lnTo>
                  <a:lnTo>
                    <a:pt x="835278" y="80264"/>
                  </a:lnTo>
                  <a:close/>
                </a:path>
                <a:path w="901065" h="184785">
                  <a:moveTo>
                    <a:pt x="828699" y="55626"/>
                  </a:moveTo>
                  <a:lnTo>
                    <a:pt x="806601" y="55626"/>
                  </a:lnTo>
                  <a:lnTo>
                    <a:pt x="781455" y="148844"/>
                  </a:lnTo>
                  <a:lnTo>
                    <a:pt x="798960" y="148844"/>
                  </a:lnTo>
                  <a:lnTo>
                    <a:pt x="817523" y="80264"/>
                  </a:lnTo>
                  <a:lnTo>
                    <a:pt x="835278" y="80264"/>
                  </a:lnTo>
                  <a:lnTo>
                    <a:pt x="828699" y="55626"/>
                  </a:lnTo>
                  <a:close/>
                </a:path>
                <a:path w="901065" h="184785">
                  <a:moveTo>
                    <a:pt x="900581" y="55626"/>
                  </a:moveTo>
                  <a:lnTo>
                    <a:pt x="877721" y="55626"/>
                  </a:lnTo>
                  <a:lnTo>
                    <a:pt x="853591" y="148844"/>
                  </a:lnTo>
                  <a:lnTo>
                    <a:pt x="873893" y="148844"/>
                  </a:lnTo>
                  <a:lnTo>
                    <a:pt x="900581" y="5562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9619" y="1392427"/>
              <a:ext cx="2215214" cy="210565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2700" y="1765300"/>
              <a:ext cx="3086100" cy="25400"/>
            </a:xfrm>
            <a:custGeom>
              <a:avLst/>
              <a:gdLst/>
              <a:ahLst/>
              <a:cxnLst/>
              <a:rect l="l" t="t" r="r" b="b"/>
              <a:pathLst>
                <a:path w="3086100" h="25400">
                  <a:moveTo>
                    <a:pt x="30861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3086100" y="25400"/>
                  </a:lnTo>
                  <a:lnTo>
                    <a:pt x="3086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7" name="object 2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6885" y="859181"/>
            <a:ext cx="173929" cy="173929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4500" y="10236200"/>
            <a:ext cx="2235200" cy="520700"/>
          </a:xfrm>
          <a:prstGeom prst="rect">
            <a:avLst/>
          </a:prstGeom>
        </p:spPr>
      </p:pic>
      <p:grpSp>
        <p:nvGrpSpPr>
          <p:cNvPr id="29" name="object 29" descr=""/>
          <p:cNvGrpSpPr/>
          <p:nvPr/>
        </p:nvGrpSpPr>
        <p:grpSpPr>
          <a:xfrm>
            <a:off x="8382000" y="4381500"/>
            <a:ext cx="292100" cy="292100"/>
            <a:chOff x="8382000" y="4381500"/>
            <a:chExt cx="292100" cy="292100"/>
          </a:xfrm>
        </p:grpSpPr>
        <p:sp>
          <p:nvSpPr>
            <p:cNvPr id="30" name="object 30" descr=""/>
            <p:cNvSpPr/>
            <p:nvPr/>
          </p:nvSpPr>
          <p:spPr>
            <a:xfrm>
              <a:off x="83820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>
                <a:alpha val="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83820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>
                <a:alpha val="3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736600"/>
            <a:ext cx="17780000" cy="10439400"/>
          </a:xfrm>
          <a:custGeom>
            <a:avLst/>
            <a:gdLst/>
            <a:ahLst/>
            <a:cxnLst/>
            <a:rect l="l" t="t" r="r" b="b"/>
            <a:pathLst>
              <a:path w="17780000" h="10439400">
                <a:moveTo>
                  <a:pt x="0" y="10439400"/>
                </a:moveTo>
                <a:lnTo>
                  <a:pt x="17780000" y="10439400"/>
                </a:lnTo>
                <a:lnTo>
                  <a:pt x="17780000" y="0"/>
                </a:lnTo>
                <a:lnTo>
                  <a:pt x="0" y="0"/>
                </a:lnTo>
                <a:lnTo>
                  <a:pt x="0" y="1043940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7780000" cy="736600"/>
            <a:chOff x="0" y="0"/>
            <a:chExt cx="17780000" cy="7366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17780000" cy="12700"/>
            </a:xfrm>
            <a:custGeom>
              <a:avLst/>
              <a:gdLst/>
              <a:ahLst/>
              <a:cxnLst/>
              <a:rect l="l" t="t" r="r" b="b"/>
              <a:pathLst>
                <a:path w="17780000" h="12700">
                  <a:moveTo>
                    <a:pt x="0" y="12700"/>
                  </a:moveTo>
                  <a:lnTo>
                    <a:pt x="17780000" y="12700"/>
                  </a:lnTo>
                  <a:lnTo>
                    <a:pt x="177800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9740900" y="8407400"/>
            <a:ext cx="723900" cy="723900"/>
            <a:chOff x="9740900" y="8407400"/>
            <a:chExt cx="723900" cy="723900"/>
          </a:xfrm>
        </p:grpSpPr>
        <p:sp>
          <p:nvSpPr>
            <p:cNvPr id="7" name="object 7" descr=""/>
            <p:cNvSpPr/>
            <p:nvPr/>
          </p:nvSpPr>
          <p:spPr>
            <a:xfrm>
              <a:off x="9740900" y="840740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2" y="28443"/>
                  </a:lnTo>
                  <a:lnTo>
                    <a:pt x="179266" y="49416"/>
                  </a:lnTo>
                  <a:lnTo>
                    <a:pt x="140773" y="75416"/>
                  </a:lnTo>
                  <a:lnTo>
                    <a:pt x="106012" y="106012"/>
                  </a:lnTo>
                  <a:lnTo>
                    <a:pt x="75416" y="140773"/>
                  </a:lnTo>
                  <a:lnTo>
                    <a:pt x="49416" y="179266"/>
                  </a:lnTo>
                  <a:lnTo>
                    <a:pt x="28443" y="221062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3" y="502837"/>
                  </a:lnTo>
                  <a:lnTo>
                    <a:pt x="49416" y="544633"/>
                  </a:lnTo>
                  <a:lnTo>
                    <a:pt x="75416" y="583126"/>
                  </a:lnTo>
                  <a:lnTo>
                    <a:pt x="106012" y="617887"/>
                  </a:lnTo>
                  <a:lnTo>
                    <a:pt x="140773" y="648483"/>
                  </a:lnTo>
                  <a:lnTo>
                    <a:pt x="179266" y="674483"/>
                  </a:lnTo>
                  <a:lnTo>
                    <a:pt x="221062" y="695456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7" y="695456"/>
                  </a:lnTo>
                  <a:lnTo>
                    <a:pt x="544633" y="674483"/>
                  </a:lnTo>
                  <a:lnTo>
                    <a:pt x="583126" y="648483"/>
                  </a:lnTo>
                  <a:lnTo>
                    <a:pt x="617887" y="617887"/>
                  </a:lnTo>
                  <a:lnTo>
                    <a:pt x="648483" y="583126"/>
                  </a:lnTo>
                  <a:lnTo>
                    <a:pt x="674483" y="544633"/>
                  </a:lnTo>
                  <a:lnTo>
                    <a:pt x="695456" y="502837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6" y="221062"/>
                  </a:lnTo>
                  <a:lnTo>
                    <a:pt x="674483" y="179266"/>
                  </a:lnTo>
                  <a:lnTo>
                    <a:pt x="648483" y="140773"/>
                  </a:lnTo>
                  <a:lnTo>
                    <a:pt x="617887" y="106012"/>
                  </a:lnTo>
                  <a:lnTo>
                    <a:pt x="583126" y="75416"/>
                  </a:lnTo>
                  <a:lnTo>
                    <a:pt x="544633" y="49416"/>
                  </a:lnTo>
                  <a:lnTo>
                    <a:pt x="502837" y="28443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892616" y="8584511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61033" y="394383"/>
                  </a:moveTo>
                  <a:lnTo>
                    <a:pt x="252053" y="403363"/>
                  </a:lnTo>
                  <a:lnTo>
                    <a:pt x="257012" y="408323"/>
                  </a:lnTo>
                  <a:lnTo>
                    <a:pt x="265054" y="408323"/>
                  </a:lnTo>
                  <a:lnTo>
                    <a:pt x="270013" y="403363"/>
                  </a:lnTo>
                  <a:lnTo>
                    <a:pt x="261033" y="394383"/>
                  </a:lnTo>
                  <a:close/>
                </a:path>
                <a:path w="408940" h="408940">
                  <a:moveTo>
                    <a:pt x="203883" y="337233"/>
                  </a:moveTo>
                  <a:lnTo>
                    <a:pt x="194903" y="346213"/>
                  </a:lnTo>
                  <a:lnTo>
                    <a:pt x="252053" y="403363"/>
                  </a:lnTo>
                  <a:lnTo>
                    <a:pt x="261033" y="394383"/>
                  </a:lnTo>
                  <a:lnTo>
                    <a:pt x="252053" y="385403"/>
                  </a:lnTo>
                  <a:lnTo>
                    <a:pt x="261033" y="376423"/>
                  </a:lnTo>
                  <a:lnTo>
                    <a:pt x="230824" y="346213"/>
                  </a:lnTo>
                  <a:lnTo>
                    <a:pt x="212863" y="346213"/>
                  </a:lnTo>
                  <a:lnTo>
                    <a:pt x="203883" y="337233"/>
                  </a:lnTo>
                  <a:close/>
                </a:path>
                <a:path w="408940" h="408940">
                  <a:moveTo>
                    <a:pt x="376423" y="261033"/>
                  </a:moveTo>
                  <a:lnTo>
                    <a:pt x="261033" y="376423"/>
                  </a:lnTo>
                  <a:lnTo>
                    <a:pt x="270013" y="385403"/>
                  </a:lnTo>
                  <a:lnTo>
                    <a:pt x="261033" y="394383"/>
                  </a:lnTo>
                  <a:lnTo>
                    <a:pt x="270013" y="403363"/>
                  </a:lnTo>
                  <a:lnTo>
                    <a:pt x="403363" y="270013"/>
                  </a:lnTo>
                  <a:lnTo>
                    <a:pt x="385403" y="270013"/>
                  </a:lnTo>
                  <a:lnTo>
                    <a:pt x="376423" y="261033"/>
                  </a:lnTo>
                  <a:close/>
                </a:path>
                <a:path w="408940" h="408940">
                  <a:moveTo>
                    <a:pt x="261033" y="376423"/>
                  </a:moveTo>
                  <a:lnTo>
                    <a:pt x="252053" y="385403"/>
                  </a:lnTo>
                  <a:lnTo>
                    <a:pt x="261033" y="394383"/>
                  </a:lnTo>
                  <a:lnTo>
                    <a:pt x="270013" y="385403"/>
                  </a:lnTo>
                  <a:lnTo>
                    <a:pt x="261033" y="376423"/>
                  </a:lnTo>
                  <a:close/>
                </a:path>
                <a:path w="408940" h="408940">
                  <a:moveTo>
                    <a:pt x="194903" y="328253"/>
                  </a:moveTo>
                  <a:lnTo>
                    <a:pt x="189943" y="333213"/>
                  </a:lnTo>
                  <a:lnTo>
                    <a:pt x="189943" y="341254"/>
                  </a:lnTo>
                  <a:lnTo>
                    <a:pt x="194903" y="346213"/>
                  </a:lnTo>
                  <a:lnTo>
                    <a:pt x="203883" y="337233"/>
                  </a:lnTo>
                  <a:lnTo>
                    <a:pt x="194903" y="328253"/>
                  </a:lnTo>
                  <a:close/>
                </a:path>
                <a:path w="408940" h="408940">
                  <a:moveTo>
                    <a:pt x="212140" y="328976"/>
                  </a:moveTo>
                  <a:lnTo>
                    <a:pt x="203883" y="337233"/>
                  </a:lnTo>
                  <a:lnTo>
                    <a:pt x="212863" y="346213"/>
                  </a:lnTo>
                  <a:lnTo>
                    <a:pt x="221843" y="337233"/>
                  </a:lnTo>
                  <a:lnTo>
                    <a:pt x="213948" y="329338"/>
                  </a:lnTo>
                  <a:lnTo>
                    <a:pt x="212140" y="328976"/>
                  </a:lnTo>
                  <a:close/>
                </a:path>
                <a:path w="408940" h="408940">
                  <a:moveTo>
                    <a:pt x="221843" y="337233"/>
                  </a:moveTo>
                  <a:lnTo>
                    <a:pt x="212863" y="346213"/>
                  </a:lnTo>
                  <a:lnTo>
                    <a:pt x="230824" y="346213"/>
                  </a:lnTo>
                  <a:lnTo>
                    <a:pt x="221843" y="337233"/>
                  </a:lnTo>
                  <a:close/>
                </a:path>
                <a:path w="408940" h="408940">
                  <a:moveTo>
                    <a:pt x="197173" y="325983"/>
                  </a:moveTo>
                  <a:lnTo>
                    <a:pt x="194903" y="328253"/>
                  </a:lnTo>
                  <a:lnTo>
                    <a:pt x="203883" y="337233"/>
                  </a:lnTo>
                  <a:lnTo>
                    <a:pt x="212140" y="328976"/>
                  </a:lnTo>
                  <a:lnTo>
                    <a:pt x="197173" y="325983"/>
                  </a:lnTo>
                  <a:close/>
                </a:path>
                <a:path w="408940" h="408940">
                  <a:moveTo>
                    <a:pt x="213948" y="329338"/>
                  </a:moveTo>
                  <a:lnTo>
                    <a:pt x="221843" y="337233"/>
                  </a:lnTo>
                  <a:lnTo>
                    <a:pt x="227607" y="331469"/>
                  </a:lnTo>
                  <a:lnTo>
                    <a:pt x="224606" y="331469"/>
                  </a:lnTo>
                  <a:lnTo>
                    <a:pt x="213948" y="329338"/>
                  </a:lnTo>
                  <a:close/>
                </a:path>
                <a:path w="408940" h="408940">
                  <a:moveTo>
                    <a:pt x="222933" y="318183"/>
                  </a:moveTo>
                  <a:lnTo>
                    <a:pt x="220443" y="330637"/>
                  </a:lnTo>
                  <a:lnTo>
                    <a:pt x="224606" y="331469"/>
                  </a:lnTo>
                  <a:lnTo>
                    <a:pt x="228911" y="330166"/>
                  </a:lnTo>
                  <a:lnTo>
                    <a:pt x="231913" y="327163"/>
                  </a:lnTo>
                  <a:lnTo>
                    <a:pt x="222933" y="318183"/>
                  </a:lnTo>
                  <a:close/>
                </a:path>
                <a:path w="408940" h="408940">
                  <a:moveTo>
                    <a:pt x="228910" y="330166"/>
                  </a:moveTo>
                  <a:lnTo>
                    <a:pt x="224606" y="331469"/>
                  </a:lnTo>
                  <a:lnTo>
                    <a:pt x="227607" y="331469"/>
                  </a:lnTo>
                  <a:lnTo>
                    <a:pt x="228910" y="330166"/>
                  </a:lnTo>
                  <a:close/>
                </a:path>
                <a:path w="408940" h="408940">
                  <a:moveTo>
                    <a:pt x="220919" y="328253"/>
                  </a:moveTo>
                  <a:lnTo>
                    <a:pt x="212863" y="328253"/>
                  </a:lnTo>
                  <a:lnTo>
                    <a:pt x="213948" y="329338"/>
                  </a:lnTo>
                  <a:lnTo>
                    <a:pt x="220443" y="330637"/>
                  </a:lnTo>
                  <a:lnTo>
                    <a:pt x="220919" y="328253"/>
                  </a:lnTo>
                  <a:close/>
                </a:path>
                <a:path w="408940" h="408940">
                  <a:moveTo>
                    <a:pt x="212863" y="328253"/>
                  </a:moveTo>
                  <a:lnTo>
                    <a:pt x="212140" y="328976"/>
                  </a:lnTo>
                  <a:lnTo>
                    <a:pt x="213948" y="329338"/>
                  </a:lnTo>
                  <a:lnTo>
                    <a:pt x="212863" y="328253"/>
                  </a:lnTo>
                  <a:close/>
                </a:path>
                <a:path w="408940" h="408940">
                  <a:moveTo>
                    <a:pt x="213953" y="309203"/>
                  </a:moveTo>
                  <a:lnTo>
                    <a:pt x="197173" y="325983"/>
                  </a:lnTo>
                  <a:lnTo>
                    <a:pt x="212140" y="328976"/>
                  </a:lnTo>
                  <a:lnTo>
                    <a:pt x="212863" y="328253"/>
                  </a:lnTo>
                  <a:lnTo>
                    <a:pt x="220919" y="328253"/>
                  </a:lnTo>
                  <a:lnTo>
                    <a:pt x="222933" y="318183"/>
                  </a:lnTo>
                  <a:lnTo>
                    <a:pt x="213953" y="309203"/>
                  </a:lnTo>
                  <a:close/>
                </a:path>
                <a:path w="408940" h="408940">
                  <a:moveTo>
                    <a:pt x="304397" y="218759"/>
                  </a:moveTo>
                  <a:lnTo>
                    <a:pt x="218759" y="304397"/>
                  </a:lnTo>
                  <a:lnTo>
                    <a:pt x="225423" y="305730"/>
                  </a:lnTo>
                  <a:lnTo>
                    <a:pt x="222933" y="318183"/>
                  </a:lnTo>
                  <a:lnTo>
                    <a:pt x="231913" y="327163"/>
                  </a:lnTo>
                  <a:lnTo>
                    <a:pt x="327163" y="231913"/>
                  </a:lnTo>
                  <a:lnTo>
                    <a:pt x="320673" y="225423"/>
                  </a:lnTo>
                  <a:lnTo>
                    <a:pt x="305729" y="225423"/>
                  </a:lnTo>
                  <a:lnTo>
                    <a:pt x="304397" y="218759"/>
                  </a:lnTo>
                  <a:close/>
                </a:path>
                <a:path w="408940" h="408940">
                  <a:moveTo>
                    <a:pt x="90501" y="278746"/>
                  </a:moveTo>
                  <a:lnTo>
                    <a:pt x="92403" y="286628"/>
                  </a:lnTo>
                  <a:lnTo>
                    <a:pt x="80058" y="289608"/>
                  </a:lnTo>
                  <a:lnTo>
                    <a:pt x="77567" y="302062"/>
                  </a:lnTo>
                  <a:lnTo>
                    <a:pt x="197173" y="325983"/>
                  </a:lnTo>
                  <a:lnTo>
                    <a:pt x="218759" y="304397"/>
                  </a:lnTo>
                  <a:lnTo>
                    <a:pt x="90501" y="278746"/>
                  </a:lnTo>
                  <a:close/>
                </a:path>
                <a:path w="408940" h="408940">
                  <a:moveTo>
                    <a:pt x="218759" y="304397"/>
                  </a:moveTo>
                  <a:lnTo>
                    <a:pt x="213953" y="309203"/>
                  </a:lnTo>
                  <a:lnTo>
                    <a:pt x="222933" y="318183"/>
                  </a:lnTo>
                  <a:lnTo>
                    <a:pt x="225423" y="305730"/>
                  </a:lnTo>
                  <a:lnTo>
                    <a:pt x="218759" y="304397"/>
                  </a:lnTo>
                  <a:close/>
                </a:path>
                <a:path w="408940" h="408940">
                  <a:moveTo>
                    <a:pt x="304397" y="218759"/>
                  </a:moveTo>
                  <a:lnTo>
                    <a:pt x="213953" y="309203"/>
                  </a:lnTo>
                  <a:lnTo>
                    <a:pt x="304397" y="218759"/>
                  </a:lnTo>
                  <a:close/>
                </a:path>
                <a:path w="408940" h="408940">
                  <a:moveTo>
                    <a:pt x="80058" y="289608"/>
                  </a:moveTo>
                  <a:lnTo>
                    <a:pt x="67713" y="292588"/>
                  </a:lnTo>
                  <a:lnTo>
                    <a:pt x="68873" y="297395"/>
                  </a:lnTo>
                  <a:lnTo>
                    <a:pt x="72718" y="301092"/>
                  </a:lnTo>
                  <a:lnTo>
                    <a:pt x="77567" y="302062"/>
                  </a:lnTo>
                  <a:lnTo>
                    <a:pt x="80058" y="289608"/>
                  </a:lnTo>
                  <a:close/>
                </a:path>
                <a:path w="408940" h="408940">
                  <a:moveTo>
                    <a:pt x="13382" y="13384"/>
                  </a:moveTo>
                  <a:lnTo>
                    <a:pt x="1038" y="16363"/>
                  </a:lnTo>
                  <a:lnTo>
                    <a:pt x="67713" y="292588"/>
                  </a:lnTo>
                  <a:lnTo>
                    <a:pt x="80058" y="289608"/>
                  </a:lnTo>
                  <a:lnTo>
                    <a:pt x="82549" y="277155"/>
                  </a:lnTo>
                  <a:lnTo>
                    <a:pt x="90117" y="277155"/>
                  </a:lnTo>
                  <a:lnTo>
                    <a:pt x="36319" y="54279"/>
                  </a:lnTo>
                  <a:lnTo>
                    <a:pt x="4403" y="22363"/>
                  </a:lnTo>
                  <a:lnTo>
                    <a:pt x="13382" y="13384"/>
                  </a:lnTo>
                  <a:close/>
                </a:path>
                <a:path w="408940" h="408940">
                  <a:moveTo>
                    <a:pt x="82549" y="277155"/>
                  </a:moveTo>
                  <a:lnTo>
                    <a:pt x="80058" y="289608"/>
                  </a:lnTo>
                  <a:lnTo>
                    <a:pt x="92403" y="286628"/>
                  </a:lnTo>
                  <a:lnTo>
                    <a:pt x="90501" y="278746"/>
                  </a:lnTo>
                  <a:lnTo>
                    <a:pt x="82549" y="277155"/>
                  </a:lnTo>
                  <a:close/>
                </a:path>
                <a:path w="408940" h="408940">
                  <a:moveTo>
                    <a:pt x="90117" y="277155"/>
                  </a:moveTo>
                  <a:lnTo>
                    <a:pt x="82549" y="277155"/>
                  </a:lnTo>
                  <a:lnTo>
                    <a:pt x="90501" y="278746"/>
                  </a:lnTo>
                  <a:lnTo>
                    <a:pt x="90117" y="277155"/>
                  </a:lnTo>
                  <a:close/>
                </a:path>
                <a:path w="408940" h="408940">
                  <a:moveTo>
                    <a:pt x="329338" y="213948"/>
                  </a:moveTo>
                  <a:lnTo>
                    <a:pt x="331470" y="224607"/>
                  </a:lnTo>
                  <a:lnTo>
                    <a:pt x="330165" y="228911"/>
                  </a:lnTo>
                  <a:lnTo>
                    <a:pt x="281921" y="277155"/>
                  </a:lnTo>
                  <a:lnTo>
                    <a:pt x="337233" y="221843"/>
                  </a:lnTo>
                  <a:lnTo>
                    <a:pt x="329338" y="213948"/>
                  </a:lnTo>
                  <a:close/>
                </a:path>
                <a:path w="408940" h="408940">
                  <a:moveTo>
                    <a:pt x="385403" y="252053"/>
                  </a:moveTo>
                  <a:lnTo>
                    <a:pt x="376423" y="261033"/>
                  </a:lnTo>
                  <a:lnTo>
                    <a:pt x="385403" y="270013"/>
                  </a:lnTo>
                  <a:lnTo>
                    <a:pt x="394383" y="261033"/>
                  </a:lnTo>
                  <a:lnTo>
                    <a:pt x="385403" y="252053"/>
                  </a:lnTo>
                  <a:close/>
                </a:path>
                <a:path w="408940" h="408940">
                  <a:moveTo>
                    <a:pt x="394383" y="261033"/>
                  </a:moveTo>
                  <a:lnTo>
                    <a:pt x="385403" y="270013"/>
                  </a:lnTo>
                  <a:lnTo>
                    <a:pt x="403363" y="270013"/>
                  </a:lnTo>
                  <a:lnTo>
                    <a:pt x="394383" y="261033"/>
                  </a:lnTo>
                  <a:close/>
                </a:path>
                <a:path w="408940" h="408940">
                  <a:moveTo>
                    <a:pt x="403363" y="252053"/>
                  </a:moveTo>
                  <a:lnTo>
                    <a:pt x="394383" y="261033"/>
                  </a:lnTo>
                  <a:lnTo>
                    <a:pt x="403363" y="270013"/>
                  </a:lnTo>
                  <a:lnTo>
                    <a:pt x="408323" y="265054"/>
                  </a:lnTo>
                  <a:lnTo>
                    <a:pt x="408323" y="257013"/>
                  </a:lnTo>
                  <a:lnTo>
                    <a:pt x="403363" y="252053"/>
                  </a:lnTo>
                  <a:close/>
                </a:path>
                <a:path w="408940" h="408940">
                  <a:moveTo>
                    <a:pt x="346213" y="194903"/>
                  </a:moveTo>
                  <a:lnTo>
                    <a:pt x="337233" y="203883"/>
                  </a:lnTo>
                  <a:lnTo>
                    <a:pt x="346213" y="212863"/>
                  </a:lnTo>
                  <a:lnTo>
                    <a:pt x="337233" y="221843"/>
                  </a:lnTo>
                  <a:lnTo>
                    <a:pt x="376423" y="261033"/>
                  </a:lnTo>
                  <a:lnTo>
                    <a:pt x="385403" y="252053"/>
                  </a:lnTo>
                  <a:lnTo>
                    <a:pt x="403363" y="252053"/>
                  </a:lnTo>
                  <a:lnTo>
                    <a:pt x="346213" y="194903"/>
                  </a:lnTo>
                  <a:close/>
                </a:path>
                <a:path w="408940" h="408940">
                  <a:moveTo>
                    <a:pt x="403363" y="252053"/>
                  </a:moveTo>
                  <a:lnTo>
                    <a:pt x="385403" y="252053"/>
                  </a:lnTo>
                  <a:lnTo>
                    <a:pt x="394383" y="261033"/>
                  </a:lnTo>
                  <a:lnTo>
                    <a:pt x="403363" y="252053"/>
                  </a:lnTo>
                  <a:close/>
                </a:path>
                <a:path w="408940" h="408940">
                  <a:moveTo>
                    <a:pt x="141679" y="159639"/>
                  </a:moveTo>
                  <a:lnTo>
                    <a:pt x="138025" y="165059"/>
                  </a:lnTo>
                  <a:lnTo>
                    <a:pt x="134033" y="184833"/>
                  </a:lnTo>
                  <a:lnTo>
                    <a:pt x="138025" y="204607"/>
                  </a:lnTo>
                  <a:lnTo>
                    <a:pt x="148912" y="220754"/>
                  </a:lnTo>
                  <a:lnTo>
                    <a:pt x="165060" y="231641"/>
                  </a:lnTo>
                  <a:lnTo>
                    <a:pt x="184833" y="235633"/>
                  </a:lnTo>
                  <a:lnTo>
                    <a:pt x="184833" y="210233"/>
                  </a:lnTo>
                  <a:lnTo>
                    <a:pt x="174946" y="208237"/>
                  </a:lnTo>
                  <a:lnTo>
                    <a:pt x="166872" y="202793"/>
                  </a:lnTo>
                  <a:lnTo>
                    <a:pt x="161429" y="194720"/>
                  </a:lnTo>
                  <a:lnTo>
                    <a:pt x="159433" y="184833"/>
                  </a:lnTo>
                  <a:lnTo>
                    <a:pt x="161429" y="174946"/>
                  </a:lnTo>
                  <a:lnTo>
                    <a:pt x="163525" y="171837"/>
                  </a:lnTo>
                  <a:lnTo>
                    <a:pt x="153875" y="171837"/>
                  </a:lnTo>
                  <a:lnTo>
                    <a:pt x="141679" y="159639"/>
                  </a:lnTo>
                  <a:close/>
                </a:path>
                <a:path w="408940" h="408940">
                  <a:moveTo>
                    <a:pt x="184833" y="134033"/>
                  </a:moveTo>
                  <a:lnTo>
                    <a:pt x="184833" y="159433"/>
                  </a:lnTo>
                  <a:lnTo>
                    <a:pt x="194720" y="161429"/>
                  </a:lnTo>
                  <a:lnTo>
                    <a:pt x="202811" y="166898"/>
                  </a:lnTo>
                  <a:lnTo>
                    <a:pt x="208237" y="174946"/>
                  </a:lnTo>
                  <a:lnTo>
                    <a:pt x="210233" y="184833"/>
                  </a:lnTo>
                  <a:lnTo>
                    <a:pt x="208237" y="194720"/>
                  </a:lnTo>
                  <a:lnTo>
                    <a:pt x="202794" y="202793"/>
                  </a:lnTo>
                  <a:lnTo>
                    <a:pt x="194720" y="208237"/>
                  </a:lnTo>
                  <a:lnTo>
                    <a:pt x="184833" y="210233"/>
                  </a:lnTo>
                  <a:lnTo>
                    <a:pt x="184833" y="235633"/>
                  </a:lnTo>
                  <a:lnTo>
                    <a:pt x="204606" y="231641"/>
                  </a:lnTo>
                  <a:lnTo>
                    <a:pt x="220754" y="220754"/>
                  </a:lnTo>
                  <a:lnTo>
                    <a:pt x="231641" y="204607"/>
                  </a:lnTo>
                  <a:lnTo>
                    <a:pt x="235633" y="184833"/>
                  </a:lnTo>
                  <a:lnTo>
                    <a:pt x="231641" y="165059"/>
                  </a:lnTo>
                  <a:lnTo>
                    <a:pt x="220754" y="148912"/>
                  </a:lnTo>
                  <a:lnTo>
                    <a:pt x="204606" y="138025"/>
                  </a:lnTo>
                  <a:lnTo>
                    <a:pt x="184833" y="134033"/>
                  </a:lnTo>
                  <a:close/>
                </a:path>
                <a:path w="408940" h="408940">
                  <a:moveTo>
                    <a:pt x="330637" y="220442"/>
                  </a:moveTo>
                  <a:lnTo>
                    <a:pt x="318183" y="222933"/>
                  </a:lnTo>
                  <a:lnTo>
                    <a:pt x="327163" y="231913"/>
                  </a:lnTo>
                  <a:lnTo>
                    <a:pt x="330165" y="228911"/>
                  </a:lnTo>
                  <a:lnTo>
                    <a:pt x="331470" y="224607"/>
                  </a:lnTo>
                  <a:lnTo>
                    <a:pt x="330637" y="220442"/>
                  </a:lnTo>
                  <a:close/>
                </a:path>
                <a:path w="408940" h="408940">
                  <a:moveTo>
                    <a:pt x="309203" y="213953"/>
                  </a:moveTo>
                  <a:lnTo>
                    <a:pt x="304397" y="218759"/>
                  </a:lnTo>
                  <a:lnTo>
                    <a:pt x="305729" y="225423"/>
                  </a:lnTo>
                  <a:lnTo>
                    <a:pt x="318183" y="222933"/>
                  </a:lnTo>
                  <a:lnTo>
                    <a:pt x="309203" y="213953"/>
                  </a:lnTo>
                  <a:close/>
                </a:path>
                <a:path w="408940" h="408940">
                  <a:moveTo>
                    <a:pt x="318183" y="222933"/>
                  </a:moveTo>
                  <a:lnTo>
                    <a:pt x="305729" y="225423"/>
                  </a:lnTo>
                  <a:lnTo>
                    <a:pt x="320673" y="225423"/>
                  </a:lnTo>
                  <a:lnTo>
                    <a:pt x="318183" y="222933"/>
                  </a:lnTo>
                  <a:close/>
                </a:path>
                <a:path w="408940" h="408940">
                  <a:moveTo>
                    <a:pt x="325983" y="197173"/>
                  </a:moveTo>
                  <a:lnTo>
                    <a:pt x="309203" y="213953"/>
                  </a:lnTo>
                  <a:lnTo>
                    <a:pt x="318183" y="222933"/>
                  </a:lnTo>
                  <a:lnTo>
                    <a:pt x="330637" y="220442"/>
                  </a:lnTo>
                  <a:lnTo>
                    <a:pt x="329338" y="213948"/>
                  </a:lnTo>
                  <a:lnTo>
                    <a:pt x="328253" y="212863"/>
                  </a:lnTo>
                  <a:lnTo>
                    <a:pt x="328976" y="212140"/>
                  </a:lnTo>
                  <a:lnTo>
                    <a:pt x="325983" y="197173"/>
                  </a:lnTo>
                  <a:close/>
                </a:path>
                <a:path w="408940" h="408940">
                  <a:moveTo>
                    <a:pt x="337233" y="203883"/>
                  </a:moveTo>
                  <a:lnTo>
                    <a:pt x="328976" y="212140"/>
                  </a:lnTo>
                  <a:lnTo>
                    <a:pt x="329343" y="213953"/>
                  </a:lnTo>
                  <a:lnTo>
                    <a:pt x="337233" y="221843"/>
                  </a:lnTo>
                  <a:lnTo>
                    <a:pt x="346213" y="212863"/>
                  </a:lnTo>
                  <a:lnTo>
                    <a:pt x="337233" y="203883"/>
                  </a:lnTo>
                  <a:close/>
                </a:path>
                <a:path w="408940" h="408940">
                  <a:moveTo>
                    <a:pt x="278745" y="90500"/>
                  </a:moveTo>
                  <a:lnTo>
                    <a:pt x="304397" y="218759"/>
                  </a:lnTo>
                  <a:lnTo>
                    <a:pt x="325983" y="197173"/>
                  </a:lnTo>
                  <a:lnTo>
                    <a:pt x="305029" y="92403"/>
                  </a:lnTo>
                  <a:lnTo>
                    <a:pt x="286629" y="92403"/>
                  </a:lnTo>
                  <a:lnTo>
                    <a:pt x="278745" y="90500"/>
                  </a:lnTo>
                  <a:close/>
                </a:path>
                <a:path w="408940" h="408940">
                  <a:moveTo>
                    <a:pt x="328976" y="212140"/>
                  </a:moveTo>
                  <a:lnTo>
                    <a:pt x="328253" y="212863"/>
                  </a:lnTo>
                  <a:lnTo>
                    <a:pt x="329338" y="213948"/>
                  </a:lnTo>
                  <a:lnTo>
                    <a:pt x="328976" y="212140"/>
                  </a:lnTo>
                  <a:close/>
                </a:path>
                <a:path w="408940" h="408940">
                  <a:moveTo>
                    <a:pt x="328253" y="194903"/>
                  </a:moveTo>
                  <a:lnTo>
                    <a:pt x="325983" y="197173"/>
                  </a:lnTo>
                  <a:lnTo>
                    <a:pt x="328976" y="212140"/>
                  </a:lnTo>
                  <a:lnTo>
                    <a:pt x="337233" y="203883"/>
                  </a:lnTo>
                  <a:lnTo>
                    <a:pt x="328253" y="194903"/>
                  </a:lnTo>
                  <a:close/>
                </a:path>
                <a:path w="408940" h="408940">
                  <a:moveTo>
                    <a:pt x="341254" y="189943"/>
                  </a:moveTo>
                  <a:lnTo>
                    <a:pt x="333212" y="189943"/>
                  </a:lnTo>
                  <a:lnTo>
                    <a:pt x="328253" y="194903"/>
                  </a:lnTo>
                  <a:lnTo>
                    <a:pt x="337233" y="203883"/>
                  </a:lnTo>
                  <a:lnTo>
                    <a:pt x="346213" y="194903"/>
                  </a:lnTo>
                  <a:lnTo>
                    <a:pt x="341254" y="189943"/>
                  </a:lnTo>
                  <a:close/>
                </a:path>
                <a:path w="408940" h="408940">
                  <a:moveTo>
                    <a:pt x="166876" y="148916"/>
                  </a:moveTo>
                  <a:lnTo>
                    <a:pt x="148937" y="166855"/>
                  </a:lnTo>
                  <a:lnTo>
                    <a:pt x="153875" y="171837"/>
                  </a:lnTo>
                  <a:lnTo>
                    <a:pt x="161917" y="171837"/>
                  </a:lnTo>
                  <a:lnTo>
                    <a:pt x="171836" y="161917"/>
                  </a:lnTo>
                  <a:lnTo>
                    <a:pt x="171836" y="153877"/>
                  </a:lnTo>
                  <a:lnTo>
                    <a:pt x="166876" y="148916"/>
                  </a:lnTo>
                  <a:close/>
                </a:path>
                <a:path w="408940" h="408940">
                  <a:moveTo>
                    <a:pt x="166855" y="166898"/>
                  </a:moveTo>
                  <a:lnTo>
                    <a:pt x="161917" y="171837"/>
                  </a:lnTo>
                  <a:lnTo>
                    <a:pt x="163525" y="171837"/>
                  </a:lnTo>
                  <a:lnTo>
                    <a:pt x="166855" y="166898"/>
                  </a:lnTo>
                  <a:close/>
                </a:path>
                <a:path w="408940" h="408940">
                  <a:moveTo>
                    <a:pt x="159640" y="141679"/>
                  </a:moveTo>
                  <a:lnTo>
                    <a:pt x="148909" y="148916"/>
                  </a:lnTo>
                  <a:lnTo>
                    <a:pt x="141679" y="159639"/>
                  </a:lnTo>
                  <a:lnTo>
                    <a:pt x="148916" y="166876"/>
                  </a:lnTo>
                  <a:lnTo>
                    <a:pt x="166873" y="148912"/>
                  </a:lnTo>
                  <a:lnTo>
                    <a:pt x="159640" y="141679"/>
                  </a:lnTo>
                  <a:close/>
                </a:path>
                <a:path w="408940" h="408940">
                  <a:moveTo>
                    <a:pt x="184833" y="134033"/>
                  </a:moveTo>
                  <a:lnTo>
                    <a:pt x="165060" y="138025"/>
                  </a:lnTo>
                  <a:lnTo>
                    <a:pt x="159640" y="141679"/>
                  </a:lnTo>
                  <a:lnTo>
                    <a:pt x="171836" y="153877"/>
                  </a:lnTo>
                  <a:lnTo>
                    <a:pt x="171836" y="161917"/>
                  </a:lnTo>
                  <a:lnTo>
                    <a:pt x="166898" y="166855"/>
                  </a:lnTo>
                  <a:lnTo>
                    <a:pt x="174946" y="161429"/>
                  </a:lnTo>
                  <a:lnTo>
                    <a:pt x="184833" y="159433"/>
                  </a:lnTo>
                  <a:lnTo>
                    <a:pt x="184833" y="134033"/>
                  </a:lnTo>
                  <a:close/>
                </a:path>
                <a:path w="408940" h="408940">
                  <a:moveTo>
                    <a:pt x="30605" y="30605"/>
                  </a:moveTo>
                  <a:lnTo>
                    <a:pt x="36319" y="54279"/>
                  </a:lnTo>
                  <a:lnTo>
                    <a:pt x="141679" y="159639"/>
                  </a:lnTo>
                  <a:lnTo>
                    <a:pt x="148912" y="148912"/>
                  </a:lnTo>
                  <a:lnTo>
                    <a:pt x="159640" y="141679"/>
                  </a:lnTo>
                  <a:lnTo>
                    <a:pt x="54280" y="36319"/>
                  </a:lnTo>
                  <a:lnTo>
                    <a:pt x="30605" y="30605"/>
                  </a:lnTo>
                  <a:close/>
                </a:path>
                <a:path w="408940" h="408940">
                  <a:moveTo>
                    <a:pt x="289608" y="80058"/>
                  </a:moveTo>
                  <a:lnTo>
                    <a:pt x="277154" y="82548"/>
                  </a:lnTo>
                  <a:lnTo>
                    <a:pt x="278745" y="90500"/>
                  </a:lnTo>
                  <a:lnTo>
                    <a:pt x="286629" y="92403"/>
                  </a:lnTo>
                  <a:lnTo>
                    <a:pt x="289608" y="80058"/>
                  </a:lnTo>
                  <a:close/>
                </a:path>
                <a:path w="408940" h="408940">
                  <a:moveTo>
                    <a:pt x="302062" y="77567"/>
                  </a:moveTo>
                  <a:lnTo>
                    <a:pt x="289608" y="80058"/>
                  </a:lnTo>
                  <a:lnTo>
                    <a:pt x="286629" y="92403"/>
                  </a:lnTo>
                  <a:lnTo>
                    <a:pt x="305029" y="92403"/>
                  </a:lnTo>
                  <a:lnTo>
                    <a:pt x="302062" y="77567"/>
                  </a:lnTo>
                  <a:close/>
                </a:path>
                <a:path w="408940" h="408940">
                  <a:moveTo>
                    <a:pt x="30305" y="4403"/>
                  </a:moveTo>
                  <a:lnTo>
                    <a:pt x="22363" y="4403"/>
                  </a:lnTo>
                  <a:lnTo>
                    <a:pt x="54280" y="36319"/>
                  </a:lnTo>
                  <a:lnTo>
                    <a:pt x="278745" y="90500"/>
                  </a:lnTo>
                  <a:lnTo>
                    <a:pt x="277154" y="82548"/>
                  </a:lnTo>
                  <a:lnTo>
                    <a:pt x="289608" y="80058"/>
                  </a:lnTo>
                  <a:lnTo>
                    <a:pt x="292587" y="67713"/>
                  </a:lnTo>
                  <a:lnTo>
                    <a:pt x="30305" y="4403"/>
                  </a:lnTo>
                  <a:close/>
                </a:path>
                <a:path w="408940" h="408940">
                  <a:moveTo>
                    <a:pt x="292587" y="67713"/>
                  </a:moveTo>
                  <a:lnTo>
                    <a:pt x="289608" y="80058"/>
                  </a:lnTo>
                  <a:lnTo>
                    <a:pt x="292587" y="67713"/>
                  </a:lnTo>
                  <a:close/>
                </a:path>
                <a:path w="408940" h="408940">
                  <a:moveTo>
                    <a:pt x="292587" y="67713"/>
                  </a:moveTo>
                  <a:lnTo>
                    <a:pt x="289608" y="80058"/>
                  </a:lnTo>
                  <a:lnTo>
                    <a:pt x="302062" y="77567"/>
                  </a:lnTo>
                  <a:lnTo>
                    <a:pt x="301091" y="72718"/>
                  </a:lnTo>
                  <a:lnTo>
                    <a:pt x="297396" y="68873"/>
                  </a:lnTo>
                  <a:lnTo>
                    <a:pt x="292587" y="67713"/>
                  </a:lnTo>
                  <a:close/>
                </a:path>
                <a:path w="408940" h="408940">
                  <a:moveTo>
                    <a:pt x="13383" y="13383"/>
                  </a:moveTo>
                  <a:lnTo>
                    <a:pt x="4403" y="22363"/>
                  </a:lnTo>
                  <a:lnTo>
                    <a:pt x="36319" y="54279"/>
                  </a:lnTo>
                  <a:lnTo>
                    <a:pt x="30605" y="30605"/>
                  </a:lnTo>
                  <a:lnTo>
                    <a:pt x="10403" y="25728"/>
                  </a:lnTo>
                  <a:lnTo>
                    <a:pt x="13383" y="13383"/>
                  </a:lnTo>
                  <a:close/>
                </a:path>
                <a:path w="408940" h="408940">
                  <a:moveTo>
                    <a:pt x="28364" y="10403"/>
                  </a:moveTo>
                  <a:lnTo>
                    <a:pt x="25728" y="10403"/>
                  </a:lnTo>
                  <a:lnTo>
                    <a:pt x="30605" y="30605"/>
                  </a:lnTo>
                  <a:lnTo>
                    <a:pt x="54280" y="36319"/>
                  </a:lnTo>
                  <a:lnTo>
                    <a:pt x="28364" y="10403"/>
                  </a:lnTo>
                  <a:close/>
                </a:path>
                <a:path w="408940" h="408940">
                  <a:moveTo>
                    <a:pt x="25728" y="10403"/>
                  </a:moveTo>
                  <a:lnTo>
                    <a:pt x="13383" y="13384"/>
                  </a:lnTo>
                  <a:lnTo>
                    <a:pt x="10403" y="25728"/>
                  </a:lnTo>
                  <a:lnTo>
                    <a:pt x="30605" y="30605"/>
                  </a:lnTo>
                  <a:lnTo>
                    <a:pt x="25728" y="10403"/>
                  </a:lnTo>
                  <a:close/>
                </a:path>
                <a:path w="408940" h="408940">
                  <a:moveTo>
                    <a:pt x="12062" y="0"/>
                  </a:moveTo>
                  <a:lnTo>
                    <a:pt x="7531" y="1275"/>
                  </a:lnTo>
                  <a:lnTo>
                    <a:pt x="1274" y="7532"/>
                  </a:lnTo>
                  <a:lnTo>
                    <a:pt x="0" y="12062"/>
                  </a:lnTo>
                  <a:lnTo>
                    <a:pt x="1038" y="16363"/>
                  </a:lnTo>
                  <a:lnTo>
                    <a:pt x="13383" y="13383"/>
                  </a:lnTo>
                  <a:lnTo>
                    <a:pt x="16363" y="1037"/>
                  </a:lnTo>
                  <a:lnTo>
                    <a:pt x="12062" y="0"/>
                  </a:lnTo>
                  <a:close/>
                </a:path>
                <a:path w="408940" h="408940">
                  <a:moveTo>
                    <a:pt x="22363" y="4403"/>
                  </a:moveTo>
                  <a:lnTo>
                    <a:pt x="13383" y="13383"/>
                  </a:lnTo>
                  <a:lnTo>
                    <a:pt x="25728" y="10403"/>
                  </a:lnTo>
                  <a:lnTo>
                    <a:pt x="28364" y="10403"/>
                  </a:lnTo>
                  <a:lnTo>
                    <a:pt x="22363" y="4403"/>
                  </a:lnTo>
                  <a:close/>
                </a:path>
                <a:path w="408940" h="408940">
                  <a:moveTo>
                    <a:pt x="16363" y="1037"/>
                  </a:moveTo>
                  <a:lnTo>
                    <a:pt x="13383" y="13383"/>
                  </a:lnTo>
                  <a:lnTo>
                    <a:pt x="22363" y="4403"/>
                  </a:lnTo>
                  <a:lnTo>
                    <a:pt x="30305" y="4403"/>
                  </a:lnTo>
                  <a:lnTo>
                    <a:pt x="16363" y="1037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4140200" y="1879600"/>
            <a:ext cx="11684000" cy="5499100"/>
            <a:chOff x="4140200" y="1879600"/>
            <a:chExt cx="11684000" cy="5499100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0200" y="1879600"/>
              <a:ext cx="11684000" cy="54991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0682" y="3295249"/>
              <a:ext cx="925414" cy="18772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1003" y="3289299"/>
              <a:ext cx="935927" cy="19575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5800" y="5608634"/>
              <a:ext cx="1010142" cy="14644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0752" y="5486396"/>
              <a:ext cx="1751309" cy="15438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909" y="3803258"/>
              <a:ext cx="996555" cy="45323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50230" y="5530458"/>
              <a:ext cx="1077514" cy="453231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27335" y="3257150"/>
              <a:ext cx="720924" cy="188813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546850" y="2654299"/>
              <a:ext cx="8743950" cy="1911350"/>
            </a:xfrm>
            <a:custGeom>
              <a:avLst/>
              <a:gdLst/>
              <a:ahLst/>
              <a:cxnLst/>
              <a:rect l="l" t="t" r="r" b="b"/>
              <a:pathLst>
                <a:path w="8743950" h="1911350">
                  <a:moveTo>
                    <a:pt x="8743950" y="1847850"/>
                  </a:moveTo>
                  <a:lnTo>
                    <a:pt x="6353162" y="1847850"/>
                  </a:lnTo>
                  <a:lnTo>
                    <a:pt x="6353162" y="348183"/>
                  </a:lnTo>
                  <a:lnTo>
                    <a:pt x="6353162" y="347980"/>
                  </a:lnTo>
                  <a:lnTo>
                    <a:pt x="6353162" y="284683"/>
                  </a:lnTo>
                  <a:lnTo>
                    <a:pt x="6321412" y="284683"/>
                  </a:lnTo>
                  <a:lnTo>
                    <a:pt x="6321412" y="284480"/>
                  </a:lnTo>
                  <a:lnTo>
                    <a:pt x="6289662" y="284480"/>
                  </a:lnTo>
                  <a:lnTo>
                    <a:pt x="6289662" y="316230"/>
                  </a:lnTo>
                  <a:lnTo>
                    <a:pt x="6289662" y="316433"/>
                  </a:lnTo>
                  <a:lnTo>
                    <a:pt x="3962577" y="316433"/>
                  </a:lnTo>
                  <a:lnTo>
                    <a:pt x="3962577" y="316230"/>
                  </a:lnTo>
                  <a:lnTo>
                    <a:pt x="6289662" y="316230"/>
                  </a:lnTo>
                  <a:lnTo>
                    <a:pt x="6289662" y="284480"/>
                  </a:lnTo>
                  <a:lnTo>
                    <a:pt x="3930827" y="284480"/>
                  </a:lnTo>
                  <a:lnTo>
                    <a:pt x="3899077" y="284480"/>
                  </a:lnTo>
                  <a:lnTo>
                    <a:pt x="3899077" y="347980"/>
                  </a:lnTo>
                  <a:lnTo>
                    <a:pt x="3899077" y="1847850"/>
                  </a:lnTo>
                  <a:lnTo>
                    <a:pt x="63500" y="1847850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847850"/>
                  </a:lnTo>
                  <a:lnTo>
                    <a:pt x="0" y="1911350"/>
                  </a:lnTo>
                  <a:lnTo>
                    <a:pt x="31750" y="1911350"/>
                  </a:lnTo>
                  <a:lnTo>
                    <a:pt x="3930827" y="1911350"/>
                  </a:lnTo>
                  <a:lnTo>
                    <a:pt x="3962577" y="1911350"/>
                  </a:lnTo>
                  <a:lnTo>
                    <a:pt x="3962577" y="1847850"/>
                  </a:lnTo>
                  <a:lnTo>
                    <a:pt x="3962577" y="348183"/>
                  </a:lnTo>
                  <a:lnTo>
                    <a:pt x="6289662" y="348183"/>
                  </a:lnTo>
                  <a:lnTo>
                    <a:pt x="6289662" y="1847850"/>
                  </a:lnTo>
                  <a:lnTo>
                    <a:pt x="6289662" y="1911350"/>
                  </a:lnTo>
                  <a:lnTo>
                    <a:pt x="6321412" y="1911350"/>
                  </a:lnTo>
                  <a:lnTo>
                    <a:pt x="8743950" y="1911350"/>
                  </a:lnTo>
                  <a:lnTo>
                    <a:pt x="8743950" y="1879600"/>
                  </a:lnTo>
                  <a:lnTo>
                    <a:pt x="8743950" y="184785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637000" y="9931400"/>
            <a:ext cx="990600" cy="101600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686800" y="0"/>
            <a:ext cx="914400" cy="838200"/>
          </a:xfrm>
          <a:prstGeom prst="rect">
            <a:avLst/>
          </a:prstGeom>
        </p:spPr>
      </p:pic>
      <p:sp>
        <p:nvSpPr>
          <p:cNvPr id="21" name="object 21" descr=""/>
          <p:cNvSpPr/>
          <p:nvPr/>
        </p:nvSpPr>
        <p:spPr>
          <a:xfrm>
            <a:off x="7948659" y="253227"/>
            <a:ext cx="154940" cy="255904"/>
          </a:xfrm>
          <a:custGeom>
            <a:avLst/>
            <a:gdLst/>
            <a:ahLst/>
            <a:cxnLst/>
            <a:rect l="l" t="t" r="r" b="b"/>
            <a:pathLst>
              <a:path w="154940" h="255904">
                <a:moveTo>
                  <a:pt x="26940" y="127770"/>
                </a:moveTo>
                <a:lnTo>
                  <a:pt x="13470" y="141241"/>
                </a:lnTo>
                <a:lnTo>
                  <a:pt x="127770" y="255541"/>
                </a:lnTo>
                <a:lnTo>
                  <a:pt x="154711" y="228600"/>
                </a:lnTo>
                <a:lnTo>
                  <a:pt x="67352" y="141241"/>
                </a:lnTo>
                <a:lnTo>
                  <a:pt x="40411" y="141241"/>
                </a:lnTo>
                <a:lnTo>
                  <a:pt x="26940" y="127770"/>
                </a:lnTo>
                <a:close/>
              </a:path>
              <a:path w="154940" h="255904">
                <a:moveTo>
                  <a:pt x="13470" y="114299"/>
                </a:moveTo>
                <a:lnTo>
                  <a:pt x="0" y="127770"/>
                </a:lnTo>
                <a:lnTo>
                  <a:pt x="13470" y="141241"/>
                </a:lnTo>
                <a:lnTo>
                  <a:pt x="26940" y="127770"/>
                </a:lnTo>
                <a:lnTo>
                  <a:pt x="13470" y="114299"/>
                </a:lnTo>
                <a:close/>
              </a:path>
              <a:path w="154940" h="255904">
                <a:moveTo>
                  <a:pt x="40411" y="114299"/>
                </a:moveTo>
                <a:lnTo>
                  <a:pt x="26940" y="127770"/>
                </a:lnTo>
                <a:lnTo>
                  <a:pt x="40411" y="141241"/>
                </a:lnTo>
                <a:lnTo>
                  <a:pt x="53881" y="127770"/>
                </a:lnTo>
                <a:lnTo>
                  <a:pt x="40411" y="114299"/>
                </a:lnTo>
                <a:close/>
              </a:path>
              <a:path w="154940" h="255904">
                <a:moveTo>
                  <a:pt x="53882" y="127770"/>
                </a:moveTo>
                <a:lnTo>
                  <a:pt x="40411" y="141241"/>
                </a:lnTo>
                <a:lnTo>
                  <a:pt x="67352" y="141241"/>
                </a:lnTo>
                <a:lnTo>
                  <a:pt x="53882" y="127770"/>
                </a:lnTo>
                <a:close/>
              </a:path>
              <a:path w="154940" h="255904">
                <a:moveTo>
                  <a:pt x="67353" y="114299"/>
                </a:moveTo>
                <a:lnTo>
                  <a:pt x="40411" y="114299"/>
                </a:lnTo>
                <a:lnTo>
                  <a:pt x="53882" y="127770"/>
                </a:lnTo>
                <a:lnTo>
                  <a:pt x="67353" y="114299"/>
                </a:lnTo>
                <a:close/>
              </a:path>
              <a:path w="154940" h="255904">
                <a:moveTo>
                  <a:pt x="127770" y="0"/>
                </a:moveTo>
                <a:lnTo>
                  <a:pt x="13470" y="114299"/>
                </a:lnTo>
                <a:lnTo>
                  <a:pt x="26940" y="127770"/>
                </a:lnTo>
                <a:lnTo>
                  <a:pt x="40411" y="114299"/>
                </a:lnTo>
                <a:lnTo>
                  <a:pt x="67353" y="114299"/>
                </a:lnTo>
                <a:lnTo>
                  <a:pt x="154711" y="26941"/>
                </a:lnTo>
                <a:lnTo>
                  <a:pt x="1277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0184918" y="202146"/>
            <a:ext cx="193675" cy="320040"/>
          </a:xfrm>
          <a:custGeom>
            <a:avLst/>
            <a:gdLst/>
            <a:ahLst/>
            <a:cxnLst/>
            <a:rect l="l" t="t" r="r" b="b"/>
            <a:pathLst>
              <a:path w="193675" h="320040">
                <a:moveTo>
                  <a:pt x="138048" y="159803"/>
                </a:moveTo>
                <a:lnTo>
                  <a:pt x="152400" y="146049"/>
                </a:lnTo>
                <a:lnTo>
                  <a:pt x="178762" y="146049"/>
                </a:lnTo>
                <a:lnTo>
                  <a:pt x="26362" y="0"/>
                </a:lnTo>
                <a:lnTo>
                  <a:pt x="0" y="27507"/>
                </a:lnTo>
                <a:lnTo>
                  <a:pt x="123696" y="146049"/>
                </a:lnTo>
                <a:lnTo>
                  <a:pt x="152400" y="146049"/>
                </a:lnTo>
                <a:lnTo>
                  <a:pt x="165581" y="159803"/>
                </a:lnTo>
                <a:lnTo>
                  <a:pt x="138048" y="159803"/>
                </a:lnTo>
                <a:close/>
              </a:path>
              <a:path w="193675" h="320040">
                <a:moveTo>
                  <a:pt x="178762" y="173557"/>
                </a:moveTo>
                <a:lnTo>
                  <a:pt x="193114" y="159803"/>
                </a:lnTo>
                <a:lnTo>
                  <a:pt x="178762" y="146049"/>
                </a:lnTo>
                <a:lnTo>
                  <a:pt x="165581" y="159803"/>
                </a:lnTo>
                <a:lnTo>
                  <a:pt x="178762" y="173557"/>
                </a:lnTo>
                <a:close/>
              </a:path>
              <a:path w="193675" h="320040">
                <a:moveTo>
                  <a:pt x="152400" y="173557"/>
                </a:moveTo>
                <a:lnTo>
                  <a:pt x="165581" y="159803"/>
                </a:lnTo>
                <a:lnTo>
                  <a:pt x="152400" y="146049"/>
                </a:lnTo>
                <a:lnTo>
                  <a:pt x="138048" y="159803"/>
                </a:lnTo>
                <a:lnTo>
                  <a:pt x="152400" y="173557"/>
                </a:lnTo>
                <a:close/>
              </a:path>
              <a:path w="193675" h="320040">
                <a:moveTo>
                  <a:pt x="26362" y="319607"/>
                </a:moveTo>
                <a:lnTo>
                  <a:pt x="178762" y="173557"/>
                </a:lnTo>
                <a:lnTo>
                  <a:pt x="165581" y="159803"/>
                </a:lnTo>
                <a:lnTo>
                  <a:pt x="152400" y="173557"/>
                </a:lnTo>
                <a:lnTo>
                  <a:pt x="123696" y="173557"/>
                </a:lnTo>
                <a:lnTo>
                  <a:pt x="0" y="292099"/>
                </a:lnTo>
                <a:lnTo>
                  <a:pt x="26362" y="319607"/>
                </a:lnTo>
                <a:close/>
              </a:path>
              <a:path w="193675" h="320040">
                <a:moveTo>
                  <a:pt x="123696" y="173557"/>
                </a:moveTo>
                <a:lnTo>
                  <a:pt x="152400" y="173557"/>
                </a:lnTo>
                <a:lnTo>
                  <a:pt x="138048" y="159803"/>
                </a:lnTo>
                <a:lnTo>
                  <a:pt x="123696" y="1735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7346950" y="4565649"/>
            <a:ext cx="5568950" cy="1676400"/>
          </a:xfrm>
          <a:custGeom>
            <a:avLst/>
            <a:gdLst/>
            <a:ahLst/>
            <a:cxnLst/>
            <a:rect l="l" t="t" r="r" b="b"/>
            <a:pathLst>
              <a:path w="5568950" h="1676400">
                <a:moveTo>
                  <a:pt x="12700" y="1480997"/>
                </a:moveTo>
                <a:lnTo>
                  <a:pt x="0" y="1480997"/>
                </a:lnTo>
                <a:lnTo>
                  <a:pt x="0" y="1556626"/>
                </a:lnTo>
                <a:lnTo>
                  <a:pt x="12700" y="1556626"/>
                </a:lnTo>
                <a:lnTo>
                  <a:pt x="12700" y="1480997"/>
                </a:lnTo>
                <a:close/>
              </a:path>
              <a:path w="5568950" h="1676400">
                <a:moveTo>
                  <a:pt x="12700" y="1329753"/>
                </a:moveTo>
                <a:lnTo>
                  <a:pt x="0" y="1329753"/>
                </a:lnTo>
                <a:lnTo>
                  <a:pt x="0" y="1405382"/>
                </a:lnTo>
                <a:lnTo>
                  <a:pt x="12700" y="1405382"/>
                </a:lnTo>
                <a:lnTo>
                  <a:pt x="12700" y="1329753"/>
                </a:lnTo>
                <a:close/>
              </a:path>
              <a:path w="5568950" h="1676400">
                <a:moveTo>
                  <a:pt x="12700" y="1178509"/>
                </a:moveTo>
                <a:lnTo>
                  <a:pt x="0" y="1178509"/>
                </a:lnTo>
                <a:lnTo>
                  <a:pt x="0" y="1254125"/>
                </a:lnTo>
                <a:lnTo>
                  <a:pt x="12700" y="1254125"/>
                </a:lnTo>
                <a:lnTo>
                  <a:pt x="12700" y="1178509"/>
                </a:lnTo>
                <a:close/>
              </a:path>
              <a:path w="5568950" h="1676400">
                <a:moveTo>
                  <a:pt x="12700" y="1027264"/>
                </a:moveTo>
                <a:lnTo>
                  <a:pt x="0" y="1027264"/>
                </a:lnTo>
                <a:lnTo>
                  <a:pt x="0" y="1102880"/>
                </a:lnTo>
                <a:lnTo>
                  <a:pt x="12700" y="1102880"/>
                </a:lnTo>
                <a:lnTo>
                  <a:pt x="12700" y="1027264"/>
                </a:lnTo>
                <a:close/>
              </a:path>
              <a:path w="5568950" h="1676400">
                <a:moveTo>
                  <a:pt x="12700" y="876020"/>
                </a:moveTo>
                <a:lnTo>
                  <a:pt x="0" y="876020"/>
                </a:lnTo>
                <a:lnTo>
                  <a:pt x="0" y="951636"/>
                </a:lnTo>
                <a:lnTo>
                  <a:pt x="12700" y="951636"/>
                </a:lnTo>
                <a:lnTo>
                  <a:pt x="12700" y="876020"/>
                </a:lnTo>
                <a:close/>
              </a:path>
              <a:path w="5568950" h="1676400">
                <a:moveTo>
                  <a:pt x="12700" y="724776"/>
                </a:moveTo>
                <a:lnTo>
                  <a:pt x="0" y="724776"/>
                </a:lnTo>
                <a:lnTo>
                  <a:pt x="0" y="800392"/>
                </a:lnTo>
                <a:lnTo>
                  <a:pt x="12700" y="800392"/>
                </a:lnTo>
                <a:lnTo>
                  <a:pt x="12700" y="724776"/>
                </a:lnTo>
                <a:close/>
              </a:path>
              <a:path w="5568950" h="1676400">
                <a:moveTo>
                  <a:pt x="12700" y="573532"/>
                </a:moveTo>
                <a:lnTo>
                  <a:pt x="0" y="573532"/>
                </a:lnTo>
                <a:lnTo>
                  <a:pt x="0" y="649147"/>
                </a:lnTo>
                <a:lnTo>
                  <a:pt x="12700" y="649147"/>
                </a:lnTo>
                <a:lnTo>
                  <a:pt x="12700" y="573532"/>
                </a:lnTo>
                <a:close/>
              </a:path>
              <a:path w="5568950" h="1676400">
                <a:moveTo>
                  <a:pt x="12700" y="422275"/>
                </a:moveTo>
                <a:lnTo>
                  <a:pt x="0" y="422275"/>
                </a:lnTo>
                <a:lnTo>
                  <a:pt x="0" y="497903"/>
                </a:lnTo>
                <a:lnTo>
                  <a:pt x="12700" y="497903"/>
                </a:lnTo>
                <a:lnTo>
                  <a:pt x="12700" y="422275"/>
                </a:lnTo>
                <a:close/>
              </a:path>
              <a:path w="5568950" h="1676400">
                <a:moveTo>
                  <a:pt x="12700" y="271030"/>
                </a:moveTo>
                <a:lnTo>
                  <a:pt x="0" y="271030"/>
                </a:lnTo>
                <a:lnTo>
                  <a:pt x="0" y="346646"/>
                </a:lnTo>
                <a:lnTo>
                  <a:pt x="12700" y="346646"/>
                </a:lnTo>
                <a:lnTo>
                  <a:pt x="12700" y="271030"/>
                </a:lnTo>
                <a:close/>
              </a:path>
              <a:path w="5568950" h="1676400">
                <a:moveTo>
                  <a:pt x="12700" y="119786"/>
                </a:moveTo>
                <a:lnTo>
                  <a:pt x="0" y="119786"/>
                </a:lnTo>
                <a:lnTo>
                  <a:pt x="0" y="195402"/>
                </a:lnTo>
                <a:lnTo>
                  <a:pt x="12700" y="195402"/>
                </a:lnTo>
                <a:lnTo>
                  <a:pt x="12700" y="119786"/>
                </a:lnTo>
                <a:close/>
              </a:path>
              <a:path w="5568950" h="1676400">
                <a:moveTo>
                  <a:pt x="12700" y="6350"/>
                </a:moveTo>
                <a:lnTo>
                  <a:pt x="0" y="6350"/>
                </a:lnTo>
                <a:lnTo>
                  <a:pt x="0" y="44157"/>
                </a:lnTo>
                <a:lnTo>
                  <a:pt x="12700" y="44157"/>
                </a:lnTo>
                <a:lnTo>
                  <a:pt x="12700" y="6350"/>
                </a:lnTo>
                <a:close/>
              </a:path>
              <a:path w="5568950" h="1676400">
                <a:moveTo>
                  <a:pt x="43954" y="1663700"/>
                </a:moveTo>
                <a:lnTo>
                  <a:pt x="12700" y="1663700"/>
                </a:lnTo>
                <a:lnTo>
                  <a:pt x="12700" y="1632242"/>
                </a:lnTo>
                <a:lnTo>
                  <a:pt x="0" y="1632242"/>
                </a:lnTo>
                <a:lnTo>
                  <a:pt x="0" y="1676400"/>
                </a:lnTo>
                <a:lnTo>
                  <a:pt x="6350" y="1676400"/>
                </a:lnTo>
                <a:lnTo>
                  <a:pt x="43954" y="1676400"/>
                </a:lnTo>
                <a:lnTo>
                  <a:pt x="43954" y="1670050"/>
                </a:lnTo>
                <a:lnTo>
                  <a:pt x="43954" y="1663700"/>
                </a:lnTo>
                <a:close/>
              </a:path>
              <a:path w="5568950" h="1676400">
                <a:moveTo>
                  <a:pt x="194398" y="1663700"/>
                </a:moveTo>
                <a:lnTo>
                  <a:pt x="119176" y="1663700"/>
                </a:lnTo>
                <a:lnTo>
                  <a:pt x="119176" y="1676400"/>
                </a:lnTo>
                <a:lnTo>
                  <a:pt x="194398" y="1676400"/>
                </a:lnTo>
                <a:lnTo>
                  <a:pt x="194398" y="1663700"/>
                </a:lnTo>
                <a:close/>
              </a:path>
              <a:path w="5568950" h="1676400">
                <a:moveTo>
                  <a:pt x="344843" y="1663700"/>
                </a:moveTo>
                <a:lnTo>
                  <a:pt x="269621" y="1663700"/>
                </a:lnTo>
                <a:lnTo>
                  <a:pt x="269621" y="1676400"/>
                </a:lnTo>
                <a:lnTo>
                  <a:pt x="344843" y="1676400"/>
                </a:lnTo>
                <a:lnTo>
                  <a:pt x="344843" y="1663700"/>
                </a:lnTo>
                <a:close/>
              </a:path>
              <a:path w="5568950" h="1676400">
                <a:moveTo>
                  <a:pt x="495300" y="1663700"/>
                </a:moveTo>
                <a:lnTo>
                  <a:pt x="420065" y="1663700"/>
                </a:lnTo>
                <a:lnTo>
                  <a:pt x="420065" y="1676400"/>
                </a:lnTo>
                <a:lnTo>
                  <a:pt x="495300" y="1676400"/>
                </a:lnTo>
                <a:lnTo>
                  <a:pt x="495300" y="1663700"/>
                </a:lnTo>
                <a:close/>
              </a:path>
              <a:path w="5568950" h="1676400">
                <a:moveTo>
                  <a:pt x="645744" y="1663700"/>
                </a:moveTo>
                <a:lnTo>
                  <a:pt x="570522" y="1663700"/>
                </a:lnTo>
                <a:lnTo>
                  <a:pt x="570522" y="1676400"/>
                </a:lnTo>
                <a:lnTo>
                  <a:pt x="645744" y="1676400"/>
                </a:lnTo>
                <a:lnTo>
                  <a:pt x="645744" y="1663700"/>
                </a:lnTo>
                <a:close/>
              </a:path>
              <a:path w="5568950" h="1676400">
                <a:moveTo>
                  <a:pt x="796188" y="1663700"/>
                </a:moveTo>
                <a:lnTo>
                  <a:pt x="720966" y="1663700"/>
                </a:lnTo>
                <a:lnTo>
                  <a:pt x="720966" y="1676400"/>
                </a:lnTo>
                <a:lnTo>
                  <a:pt x="796188" y="1676400"/>
                </a:lnTo>
                <a:lnTo>
                  <a:pt x="796188" y="1663700"/>
                </a:lnTo>
                <a:close/>
              </a:path>
              <a:path w="5568950" h="1676400">
                <a:moveTo>
                  <a:pt x="946632" y="1663700"/>
                </a:moveTo>
                <a:lnTo>
                  <a:pt x="871410" y="1663700"/>
                </a:lnTo>
                <a:lnTo>
                  <a:pt x="871410" y="1676400"/>
                </a:lnTo>
                <a:lnTo>
                  <a:pt x="946632" y="1676400"/>
                </a:lnTo>
                <a:lnTo>
                  <a:pt x="946632" y="1663700"/>
                </a:lnTo>
                <a:close/>
              </a:path>
              <a:path w="5568950" h="1676400">
                <a:moveTo>
                  <a:pt x="1097076" y="1663700"/>
                </a:moveTo>
                <a:lnTo>
                  <a:pt x="1021854" y="1663700"/>
                </a:lnTo>
                <a:lnTo>
                  <a:pt x="1021854" y="1676400"/>
                </a:lnTo>
                <a:lnTo>
                  <a:pt x="1097076" y="1676400"/>
                </a:lnTo>
                <a:lnTo>
                  <a:pt x="1097076" y="1663700"/>
                </a:lnTo>
                <a:close/>
              </a:path>
              <a:path w="5568950" h="1676400">
                <a:moveTo>
                  <a:pt x="1247521" y="1663700"/>
                </a:moveTo>
                <a:lnTo>
                  <a:pt x="1172298" y="1663700"/>
                </a:lnTo>
                <a:lnTo>
                  <a:pt x="1172298" y="1676400"/>
                </a:lnTo>
                <a:lnTo>
                  <a:pt x="1247521" y="1676400"/>
                </a:lnTo>
                <a:lnTo>
                  <a:pt x="1247521" y="1663700"/>
                </a:lnTo>
                <a:close/>
              </a:path>
              <a:path w="5568950" h="1676400">
                <a:moveTo>
                  <a:pt x="1397977" y="1663700"/>
                </a:moveTo>
                <a:lnTo>
                  <a:pt x="1322755" y="1663700"/>
                </a:lnTo>
                <a:lnTo>
                  <a:pt x="1322755" y="1676400"/>
                </a:lnTo>
                <a:lnTo>
                  <a:pt x="1397977" y="1676400"/>
                </a:lnTo>
                <a:lnTo>
                  <a:pt x="1397977" y="1663700"/>
                </a:lnTo>
                <a:close/>
              </a:path>
              <a:path w="5568950" h="1676400">
                <a:moveTo>
                  <a:pt x="1548422" y="1663700"/>
                </a:moveTo>
                <a:lnTo>
                  <a:pt x="1473200" y="1663700"/>
                </a:lnTo>
                <a:lnTo>
                  <a:pt x="1473200" y="1676400"/>
                </a:lnTo>
                <a:lnTo>
                  <a:pt x="1548422" y="1676400"/>
                </a:lnTo>
                <a:lnTo>
                  <a:pt x="1548422" y="1663700"/>
                </a:lnTo>
                <a:close/>
              </a:path>
              <a:path w="5568950" h="1676400">
                <a:moveTo>
                  <a:pt x="1698866" y="1663700"/>
                </a:moveTo>
                <a:lnTo>
                  <a:pt x="1623644" y="1663700"/>
                </a:lnTo>
                <a:lnTo>
                  <a:pt x="1623644" y="1676400"/>
                </a:lnTo>
                <a:lnTo>
                  <a:pt x="1698866" y="1676400"/>
                </a:lnTo>
                <a:lnTo>
                  <a:pt x="1698866" y="1663700"/>
                </a:lnTo>
                <a:close/>
              </a:path>
              <a:path w="5568950" h="1676400">
                <a:moveTo>
                  <a:pt x="1849310" y="1663700"/>
                </a:moveTo>
                <a:lnTo>
                  <a:pt x="1774088" y="1663700"/>
                </a:lnTo>
                <a:lnTo>
                  <a:pt x="1774088" y="1676400"/>
                </a:lnTo>
                <a:lnTo>
                  <a:pt x="1849310" y="1676400"/>
                </a:lnTo>
                <a:lnTo>
                  <a:pt x="1849310" y="1663700"/>
                </a:lnTo>
                <a:close/>
              </a:path>
              <a:path w="5568950" h="1676400">
                <a:moveTo>
                  <a:pt x="1999767" y="1663700"/>
                </a:moveTo>
                <a:lnTo>
                  <a:pt x="1924545" y="1663700"/>
                </a:lnTo>
                <a:lnTo>
                  <a:pt x="1924545" y="1676400"/>
                </a:lnTo>
                <a:lnTo>
                  <a:pt x="1999767" y="1676400"/>
                </a:lnTo>
                <a:lnTo>
                  <a:pt x="1999767" y="1663700"/>
                </a:lnTo>
                <a:close/>
              </a:path>
              <a:path w="5568950" h="1676400">
                <a:moveTo>
                  <a:pt x="2150211" y="1663700"/>
                </a:moveTo>
                <a:lnTo>
                  <a:pt x="2074989" y="1663700"/>
                </a:lnTo>
                <a:lnTo>
                  <a:pt x="2074989" y="1676400"/>
                </a:lnTo>
                <a:lnTo>
                  <a:pt x="2150211" y="1676400"/>
                </a:lnTo>
                <a:lnTo>
                  <a:pt x="2150211" y="1663700"/>
                </a:lnTo>
                <a:close/>
              </a:path>
              <a:path w="5568950" h="1676400">
                <a:moveTo>
                  <a:pt x="2300655" y="1663700"/>
                </a:moveTo>
                <a:lnTo>
                  <a:pt x="2225433" y="1663700"/>
                </a:lnTo>
                <a:lnTo>
                  <a:pt x="2225433" y="1676400"/>
                </a:lnTo>
                <a:lnTo>
                  <a:pt x="2300655" y="1676400"/>
                </a:lnTo>
                <a:lnTo>
                  <a:pt x="2300655" y="1663700"/>
                </a:lnTo>
                <a:close/>
              </a:path>
              <a:path w="5568950" h="1676400">
                <a:moveTo>
                  <a:pt x="2451100" y="1663700"/>
                </a:moveTo>
                <a:lnTo>
                  <a:pt x="2375878" y="1663700"/>
                </a:lnTo>
                <a:lnTo>
                  <a:pt x="2375878" y="1676400"/>
                </a:lnTo>
                <a:lnTo>
                  <a:pt x="2451100" y="1676400"/>
                </a:lnTo>
                <a:lnTo>
                  <a:pt x="2451100" y="1663700"/>
                </a:lnTo>
                <a:close/>
              </a:path>
              <a:path w="5568950" h="1676400">
                <a:moveTo>
                  <a:pt x="2601544" y="1663700"/>
                </a:moveTo>
                <a:lnTo>
                  <a:pt x="2526322" y="1663700"/>
                </a:lnTo>
                <a:lnTo>
                  <a:pt x="2526322" y="1676400"/>
                </a:lnTo>
                <a:lnTo>
                  <a:pt x="2601544" y="1676400"/>
                </a:lnTo>
                <a:lnTo>
                  <a:pt x="2601544" y="1663700"/>
                </a:lnTo>
                <a:close/>
              </a:path>
              <a:path w="5568950" h="1676400">
                <a:moveTo>
                  <a:pt x="2751988" y="1663700"/>
                </a:moveTo>
                <a:lnTo>
                  <a:pt x="2676766" y="1663700"/>
                </a:lnTo>
                <a:lnTo>
                  <a:pt x="2676766" y="1676400"/>
                </a:lnTo>
                <a:lnTo>
                  <a:pt x="2751988" y="1676400"/>
                </a:lnTo>
                <a:lnTo>
                  <a:pt x="2751988" y="1663700"/>
                </a:lnTo>
                <a:close/>
              </a:path>
              <a:path w="5568950" h="1676400">
                <a:moveTo>
                  <a:pt x="2902445" y="1663700"/>
                </a:moveTo>
                <a:lnTo>
                  <a:pt x="2827210" y="1663700"/>
                </a:lnTo>
                <a:lnTo>
                  <a:pt x="2827210" y="1676400"/>
                </a:lnTo>
                <a:lnTo>
                  <a:pt x="2902445" y="1676400"/>
                </a:lnTo>
                <a:lnTo>
                  <a:pt x="2902445" y="1663700"/>
                </a:lnTo>
                <a:close/>
              </a:path>
              <a:path w="5568950" h="1676400">
                <a:moveTo>
                  <a:pt x="3052889" y="1663700"/>
                </a:moveTo>
                <a:lnTo>
                  <a:pt x="2977667" y="1663700"/>
                </a:lnTo>
                <a:lnTo>
                  <a:pt x="2977667" y="1676400"/>
                </a:lnTo>
                <a:lnTo>
                  <a:pt x="3052889" y="1676400"/>
                </a:lnTo>
                <a:lnTo>
                  <a:pt x="3052889" y="1663700"/>
                </a:lnTo>
                <a:close/>
              </a:path>
              <a:path w="5568950" h="1676400">
                <a:moveTo>
                  <a:pt x="3203333" y="1663700"/>
                </a:moveTo>
                <a:lnTo>
                  <a:pt x="3128111" y="1663700"/>
                </a:lnTo>
                <a:lnTo>
                  <a:pt x="3128111" y="1676400"/>
                </a:lnTo>
                <a:lnTo>
                  <a:pt x="3203333" y="1676400"/>
                </a:lnTo>
                <a:lnTo>
                  <a:pt x="3203333" y="1663700"/>
                </a:lnTo>
                <a:close/>
              </a:path>
              <a:path w="5568950" h="1676400">
                <a:moveTo>
                  <a:pt x="3204959" y="0"/>
                </a:moveTo>
                <a:lnTo>
                  <a:pt x="3167430" y="0"/>
                </a:lnTo>
                <a:lnTo>
                  <a:pt x="3167430" y="12700"/>
                </a:lnTo>
                <a:lnTo>
                  <a:pt x="3204959" y="12700"/>
                </a:lnTo>
                <a:lnTo>
                  <a:pt x="3204959" y="0"/>
                </a:lnTo>
                <a:close/>
              </a:path>
              <a:path w="5568950" h="1676400">
                <a:moveTo>
                  <a:pt x="3353778" y="1663700"/>
                </a:moveTo>
                <a:lnTo>
                  <a:pt x="3278555" y="1663700"/>
                </a:lnTo>
                <a:lnTo>
                  <a:pt x="3278555" y="1676400"/>
                </a:lnTo>
                <a:lnTo>
                  <a:pt x="3353778" y="1676400"/>
                </a:lnTo>
                <a:lnTo>
                  <a:pt x="3353778" y="1663700"/>
                </a:lnTo>
                <a:close/>
              </a:path>
              <a:path w="5568950" h="1676400">
                <a:moveTo>
                  <a:pt x="3355060" y="0"/>
                </a:moveTo>
                <a:lnTo>
                  <a:pt x="3280003" y="0"/>
                </a:lnTo>
                <a:lnTo>
                  <a:pt x="3280003" y="12700"/>
                </a:lnTo>
                <a:lnTo>
                  <a:pt x="3355060" y="12700"/>
                </a:lnTo>
                <a:lnTo>
                  <a:pt x="3355060" y="0"/>
                </a:lnTo>
                <a:close/>
              </a:path>
              <a:path w="5568950" h="1676400">
                <a:moveTo>
                  <a:pt x="3504222" y="1663700"/>
                </a:moveTo>
                <a:lnTo>
                  <a:pt x="3429000" y="1663700"/>
                </a:lnTo>
                <a:lnTo>
                  <a:pt x="3429000" y="1676400"/>
                </a:lnTo>
                <a:lnTo>
                  <a:pt x="3504222" y="1676400"/>
                </a:lnTo>
                <a:lnTo>
                  <a:pt x="3504222" y="1663700"/>
                </a:lnTo>
                <a:close/>
              </a:path>
              <a:path w="5568950" h="1676400">
                <a:moveTo>
                  <a:pt x="3505162" y="0"/>
                </a:moveTo>
                <a:lnTo>
                  <a:pt x="3430117" y="0"/>
                </a:lnTo>
                <a:lnTo>
                  <a:pt x="3430117" y="12700"/>
                </a:lnTo>
                <a:lnTo>
                  <a:pt x="3505162" y="12700"/>
                </a:lnTo>
                <a:lnTo>
                  <a:pt x="3505162" y="0"/>
                </a:lnTo>
                <a:close/>
              </a:path>
              <a:path w="5568950" h="1676400">
                <a:moveTo>
                  <a:pt x="3654666" y="1663700"/>
                </a:moveTo>
                <a:lnTo>
                  <a:pt x="3579444" y="1663700"/>
                </a:lnTo>
                <a:lnTo>
                  <a:pt x="3579444" y="1676400"/>
                </a:lnTo>
                <a:lnTo>
                  <a:pt x="3654666" y="1676400"/>
                </a:lnTo>
                <a:lnTo>
                  <a:pt x="3654666" y="1663700"/>
                </a:lnTo>
                <a:close/>
              </a:path>
              <a:path w="5568950" h="1676400">
                <a:moveTo>
                  <a:pt x="3655263" y="0"/>
                </a:moveTo>
                <a:lnTo>
                  <a:pt x="3580219" y="0"/>
                </a:lnTo>
                <a:lnTo>
                  <a:pt x="3580219" y="12700"/>
                </a:lnTo>
                <a:lnTo>
                  <a:pt x="3655263" y="12700"/>
                </a:lnTo>
                <a:lnTo>
                  <a:pt x="3655263" y="0"/>
                </a:lnTo>
                <a:close/>
              </a:path>
              <a:path w="5568950" h="1676400">
                <a:moveTo>
                  <a:pt x="3805110" y="1663700"/>
                </a:moveTo>
                <a:lnTo>
                  <a:pt x="3729888" y="1663700"/>
                </a:lnTo>
                <a:lnTo>
                  <a:pt x="3729888" y="1676400"/>
                </a:lnTo>
                <a:lnTo>
                  <a:pt x="3805110" y="1676400"/>
                </a:lnTo>
                <a:lnTo>
                  <a:pt x="3805110" y="1663700"/>
                </a:lnTo>
                <a:close/>
              </a:path>
              <a:path w="5568950" h="1676400">
                <a:moveTo>
                  <a:pt x="3805377" y="0"/>
                </a:moveTo>
                <a:lnTo>
                  <a:pt x="3730320" y="0"/>
                </a:lnTo>
                <a:lnTo>
                  <a:pt x="3730320" y="12700"/>
                </a:lnTo>
                <a:lnTo>
                  <a:pt x="3805377" y="12700"/>
                </a:lnTo>
                <a:lnTo>
                  <a:pt x="3805377" y="0"/>
                </a:lnTo>
                <a:close/>
              </a:path>
              <a:path w="5568950" h="1676400">
                <a:moveTo>
                  <a:pt x="3924300" y="1480997"/>
                </a:moveTo>
                <a:lnTo>
                  <a:pt x="3911600" y="1480997"/>
                </a:lnTo>
                <a:lnTo>
                  <a:pt x="3911600" y="1556626"/>
                </a:lnTo>
                <a:lnTo>
                  <a:pt x="3924300" y="1556626"/>
                </a:lnTo>
                <a:lnTo>
                  <a:pt x="3924300" y="1480997"/>
                </a:lnTo>
                <a:close/>
              </a:path>
              <a:path w="5568950" h="1676400">
                <a:moveTo>
                  <a:pt x="3924300" y="1329753"/>
                </a:moveTo>
                <a:lnTo>
                  <a:pt x="3911600" y="1329753"/>
                </a:lnTo>
                <a:lnTo>
                  <a:pt x="3911600" y="1405382"/>
                </a:lnTo>
                <a:lnTo>
                  <a:pt x="3924300" y="1405382"/>
                </a:lnTo>
                <a:lnTo>
                  <a:pt x="3924300" y="1329753"/>
                </a:lnTo>
                <a:close/>
              </a:path>
              <a:path w="5568950" h="1676400">
                <a:moveTo>
                  <a:pt x="3924300" y="1178509"/>
                </a:moveTo>
                <a:lnTo>
                  <a:pt x="3911600" y="1178509"/>
                </a:lnTo>
                <a:lnTo>
                  <a:pt x="3911600" y="1254125"/>
                </a:lnTo>
                <a:lnTo>
                  <a:pt x="3924300" y="1254125"/>
                </a:lnTo>
                <a:lnTo>
                  <a:pt x="3924300" y="1178509"/>
                </a:lnTo>
                <a:close/>
              </a:path>
              <a:path w="5568950" h="1676400">
                <a:moveTo>
                  <a:pt x="3924300" y="1027264"/>
                </a:moveTo>
                <a:lnTo>
                  <a:pt x="3911600" y="1027264"/>
                </a:lnTo>
                <a:lnTo>
                  <a:pt x="3911600" y="1102880"/>
                </a:lnTo>
                <a:lnTo>
                  <a:pt x="3924300" y="1102880"/>
                </a:lnTo>
                <a:lnTo>
                  <a:pt x="3924300" y="1027264"/>
                </a:lnTo>
                <a:close/>
              </a:path>
              <a:path w="5568950" h="1676400">
                <a:moveTo>
                  <a:pt x="3924300" y="876020"/>
                </a:moveTo>
                <a:lnTo>
                  <a:pt x="3911600" y="876020"/>
                </a:lnTo>
                <a:lnTo>
                  <a:pt x="3911600" y="951636"/>
                </a:lnTo>
                <a:lnTo>
                  <a:pt x="3924300" y="951636"/>
                </a:lnTo>
                <a:lnTo>
                  <a:pt x="3924300" y="876020"/>
                </a:lnTo>
                <a:close/>
              </a:path>
              <a:path w="5568950" h="1676400">
                <a:moveTo>
                  <a:pt x="3924300" y="724776"/>
                </a:moveTo>
                <a:lnTo>
                  <a:pt x="3911600" y="724776"/>
                </a:lnTo>
                <a:lnTo>
                  <a:pt x="3911600" y="800392"/>
                </a:lnTo>
                <a:lnTo>
                  <a:pt x="3924300" y="800392"/>
                </a:lnTo>
                <a:lnTo>
                  <a:pt x="3924300" y="724776"/>
                </a:lnTo>
                <a:close/>
              </a:path>
              <a:path w="5568950" h="1676400">
                <a:moveTo>
                  <a:pt x="3924300" y="573532"/>
                </a:moveTo>
                <a:lnTo>
                  <a:pt x="3911600" y="573532"/>
                </a:lnTo>
                <a:lnTo>
                  <a:pt x="3911600" y="649147"/>
                </a:lnTo>
                <a:lnTo>
                  <a:pt x="3924300" y="649147"/>
                </a:lnTo>
                <a:lnTo>
                  <a:pt x="3924300" y="573532"/>
                </a:lnTo>
                <a:close/>
              </a:path>
              <a:path w="5568950" h="1676400">
                <a:moveTo>
                  <a:pt x="3924300" y="422275"/>
                </a:moveTo>
                <a:lnTo>
                  <a:pt x="3911600" y="422275"/>
                </a:lnTo>
                <a:lnTo>
                  <a:pt x="3911600" y="497903"/>
                </a:lnTo>
                <a:lnTo>
                  <a:pt x="3924300" y="497903"/>
                </a:lnTo>
                <a:lnTo>
                  <a:pt x="3924300" y="422275"/>
                </a:lnTo>
                <a:close/>
              </a:path>
              <a:path w="5568950" h="1676400">
                <a:moveTo>
                  <a:pt x="3924300" y="271030"/>
                </a:moveTo>
                <a:lnTo>
                  <a:pt x="3911600" y="271030"/>
                </a:lnTo>
                <a:lnTo>
                  <a:pt x="3911600" y="346646"/>
                </a:lnTo>
                <a:lnTo>
                  <a:pt x="3924300" y="346646"/>
                </a:lnTo>
                <a:lnTo>
                  <a:pt x="3924300" y="271030"/>
                </a:lnTo>
                <a:close/>
              </a:path>
              <a:path w="5568950" h="1676400">
                <a:moveTo>
                  <a:pt x="3924300" y="119786"/>
                </a:moveTo>
                <a:lnTo>
                  <a:pt x="3911600" y="119786"/>
                </a:lnTo>
                <a:lnTo>
                  <a:pt x="3911600" y="195402"/>
                </a:lnTo>
                <a:lnTo>
                  <a:pt x="3924300" y="195402"/>
                </a:lnTo>
                <a:lnTo>
                  <a:pt x="3924300" y="119786"/>
                </a:lnTo>
                <a:close/>
              </a:path>
              <a:path w="5568950" h="1676400">
                <a:moveTo>
                  <a:pt x="3924300" y="0"/>
                </a:moveTo>
                <a:lnTo>
                  <a:pt x="3917950" y="0"/>
                </a:lnTo>
                <a:lnTo>
                  <a:pt x="3880421" y="0"/>
                </a:lnTo>
                <a:lnTo>
                  <a:pt x="3880421" y="12700"/>
                </a:lnTo>
                <a:lnTo>
                  <a:pt x="3911600" y="12700"/>
                </a:lnTo>
                <a:lnTo>
                  <a:pt x="3911600" y="44157"/>
                </a:lnTo>
                <a:lnTo>
                  <a:pt x="3924300" y="44157"/>
                </a:lnTo>
                <a:lnTo>
                  <a:pt x="3924300" y="12700"/>
                </a:lnTo>
                <a:lnTo>
                  <a:pt x="3924300" y="0"/>
                </a:lnTo>
                <a:close/>
              </a:path>
              <a:path w="5568950" h="1676400">
                <a:moveTo>
                  <a:pt x="3949115" y="1651000"/>
                </a:moveTo>
                <a:lnTo>
                  <a:pt x="3924300" y="1651000"/>
                </a:lnTo>
                <a:lnTo>
                  <a:pt x="3924300" y="1632242"/>
                </a:lnTo>
                <a:lnTo>
                  <a:pt x="3911600" y="1632242"/>
                </a:lnTo>
                <a:lnTo>
                  <a:pt x="3911600" y="1651000"/>
                </a:lnTo>
                <a:lnTo>
                  <a:pt x="3911600" y="1663700"/>
                </a:lnTo>
                <a:lnTo>
                  <a:pt x="3880332" y="1663700"/>
                </a:lnTo>
                <a:lnTo>
                  <a:pt x="3880332" y="1676400"/>
                </a:lnTo>
                <a:lnTo>
                  <a:pt x="3917950" y="1676400"/>
                </a:lnTo>
                <a:lnTo>
                  <a:pt x="3924300" y="1676400"/>
                </a:lnTo>
                <a:lnTo>
                  <a:pt x="3924300" y="1663700"/>
                </a:lnTo>
                <a:lnTo>
                  <a:pt x="3949115" y="1663700"/>
                </a:lnTo>
                <a:lnTo>
                  <a:pt x="3949115" y="1651000"/>
                </a:lnTo>
                <a:close/>
              </a:path>
              <a:path w="5568950" h="1676400">
                <a:moveTo>
                  <a:pt x="4099204" y="1651000"/>
                </a:moveTo>
                <a:lnTo>
                  <a:pt x="4024160" y="1651000"/>
                </a:lnTo>
                <a:lnTo>
                  <a:pt x="4024160" y="1663700"/>
                </a:lnTo>
                <a:lnTo>
                  <a:pt x="4099204" y="1663700"/>
                </a:lnTo>
                <a:lnTo>
                  <a:pt x="4099204" y="1651000"/>
                </a:lnTo>
                <a:close/>
              </a:path>
              <a:path w="5568950" h="1676400">
                <a:moveTo>
                  <a:pt x="4249293" y="1651000"/>
                </a:moveTo>
                <a:lnTo>
                  <a:pt x="4174248" y="1651000"/>
                </a:lnTo>
                <a:lnTo>
                  <a:pt x="4174248" y="1663700"/>
                </a:lnTo>
                <a:lnTo>
                  <a:pt x="4249293" y="1663700"/>
                </a:lnTo>
                <a:lnTo>
                  <a:pt x="4249293" y="1651000"/>
                </a:lnTo>
                <a:close/>
              </a:path>
              <a:path w="5568950" h="1676400">
                <a:moveTo>
                  <a:pt x="4399394" y="1651000"/>
                </a:moveTo>
                <a:lnTo>
                  <a:pt x="4324350" y="1651000"/>
                </a:lnTo>
                <a:lnTo>
                  <a:pt x="4324350" y="1663700"/>
                </a:lnTo>
                <a:lnTo>
                  <a:pt x="4399394" y="1663700"/>
                </a:lnTo>
                <a:lnTo>
                  <a:pt x="4399394" y="1651000"/>
                </a:lnTo>
                <a:close/>
              </a:path>
              <a:path w="5568950" h="1676400">
                <a:moveTo>
                  <a:pt x="4549483" y="1651000"/>
                </a:moveTo>
                <a:lnTo>
                  <a:pt x="4474438" y="1651000"/>
                </a:lnTo>
                <a:lnTo>
                  <a:pt x="4474438" y="1663700"/>
                </a:lnTo>
                <a:lnTo>
                  <a:pt x="4549483" y="1663700"/>
                </a:lnTo>
                <a:lnTo>
                  <a:pt x="4549483" y="1651000"/>
                </a:lnTo>
                <a:close/>
              </a:path>
              <a:path w="5568950" h="1676400">
                <a:moveTo>
                  <a:pt x="4699571" y="1651000"/>
                </a:moveTo>
                <a:lnTo>
                  <a:pt x="4624527" y="1651000"/>
                </a:lnTo>
                <a:lnTo>
                  <a:pt x="4624527" y="1663700"/>
                </a:lnTo>
                <a:lnTo>
                  <a:pt x="4699571" y="1663700"/>
                </a:lnTo>
                <a:lnTo>
                  <a:pt x="4699571" y="1651000"/>
                </a:lnTo>
                <a:close/>
              </a:path>
              <a:path w="5568950" h="1676400">
                <a:moveTo>
                  <a:pt x="4849660" y="1651000"/>
                </a:moveTo>
                <a:lnTo>
                  <a:pt x="4774616" y="1651000"/>
                </a:lnTo>
                <a:lnTo>
                  <a:pt x="4774616" y="1663700"/>
                </a:lnTo>
                <a:lnTo>
                  <a:pt x="4849660" y="1663700"/>
                </a:lnTo>
                <a:lnTo>
                  <a:pt x="4849660" y="1651000"/>
                </a:lnTo>
                <a:close/>
              </a:path>
              <a:path w="5568950" h="1676400">
                <a:moveTo>
                  <a:pt x="4999748" y="1651000"/>
                </a:moveTo>
                <a:lnTo>
                  <a:pt x="4924704" y="1651000"/>
                </a:lnTo>
                <a:lnTo>
                  <a:pt x="4924704" y="1663700"/>
                </a:lnTo>
                <a:lnTo>
                  <a:pt x="4999748" y="1663700"/>
                </a:lnTo>
                <a:lnTo>
                  <a:pt x="4999748" y="1651000"/>
                </a:lnTo>
                <a:close/>
              </a:path>
              <a:path w="5568950" h="1676400">
                <a:moveTo>
                  <a:pt x="5149850" y="1651000"/>
                </a:moveTo>
                <a:lnTo>
                  <a:pt x="5074793" y="1651000"/>
                </a:lnTo>
                <a:lnTo>
                  <a:pt x="5074793" y="1663700"/>
                </a:lnTo>
                <a:lnTo>
                  <a:pt x="5149850" y="1663700"/>
                </a:lnTo>
                <a:lnTo>
                  <a:pt x="5149850" y="1651000"/>
                </a:lnTo>
                <a:close/>
              </a:path>
              <a:path w="5568950" h="1676400">
                <a:moveTo>
                  <a:pt x="5299938" y="1651000"/>
                </a:moveTo>
                <a:lnTo>
                  <a:pt x="5224894" y="1651000"/>
                </a:lnTo>
                <a:lnTo>
                  <a:pt x="5224894" y="1663700"/>
                </a:lnTo>
                <a:lnTo>
                  <a:pt x="5299938" y="1663700"/>
                </a:lnTo>
                <a:lnTo>
                  <a:pt x="5299938" y="1651000"/>
                </a:lnTo>
                <a:close/>
              </a:path>
              <a:path w="5568950" h="1676400">
                <a:moveTo>
                  <a:pt x="5450027" y="1651000"/>
                </a:moveTo>
                <a:lnTo>
                  <a:pt x="5374983" y="1651000"/>
                </a:lnTo>
                <a:lnTo>
                  <a:pt x="5374983" y="1663700"/>
                </a:lnTo>
                <a:lnTo>
                  <a:pt x="5450027" y="1663700"/>
                </a:lnTo>
                <a:lnTo>
                  <a:pt x="5450027" y="1651000"/>
                </a:lnTo>
                <a:close/>
              </a:path>
              <a:path w="5568950" h="1676400">
                <a:moveTo>
                  <a:pt x="5568950" y="1620266"/>
                </a:moveTo>
                <a:lnTo>
                  <a:pt x="5556250" y="1620266"/>
                </a:lnTo>
                <a:lnTo>
                  <a:pt x="5556250" y="1651000"/>
                </a:lnTo>
                <a:lnTo>
                  <a:pt x="5525071" y="1651000"/>
                </a:lnTo>
                <a:lnTo>
                  <a:pt x="5525071" y="1663700"/>
                </a:lnTo>
                <a:lnTo>
                  <a:pt x="5562600" y="1663700"/>
                </a:lnTo>
                <a:lnTo>
                  <a:pt x="5568950" y="1663700"/>
                </a:lnTo>
                <a:lnTo>
                  <a:pt x="5568950" y="1651000"/>
                </a:lnTo>
                <a:lnTo>
                  <a:pt x="5568950" y="1620266"/>
                </a:lnTo>
                <a:close/>
              </a:path>
              <a:path w="5568950" h="1676400">
                <a:moveTo>
                  <a:pt x="5568950" y="1471904"/>
                </a:moveTo>
                <a:lnTo>
                  <a:pt x="5556250" y="1471904"/>
                </a:lnTo>
                <a:lnTo>
                  <a:pt x="5556250" y="1546085"/>
                </a:lnTo>
                <a:lnTo>
                  <a:pt x="5568950" y="1546085"/>
                </a:lnTo>
                <a:lnTo>
                  <a:pt x="5568950" y="1471904"/>
                </a:lnTo>
                <a:close/>
              </a:path>
              <a:path w="5568950" h="1676400">
                <a:moveTo>
                  <a:pt x="5568950" y="1323543"/>
                </a:moveTo>
                <a:lnTo>
                  <a:pt x="5556250" y="1323543"/>
                </a:lnTo>
                <a:lnTo>
                  <a:pt x="5556250" y="1397723"/>
                </a:lnTo>
                <a:lnTo>
                  <a:pt x="5568950" y="1397723"/>
                </a:lnTo>
                <a:lnTo>
                  <a:pt x="5568950" y="1323543"/>
                </a:lnTo>
                <a:close/>
              </a:path>
              <a:path w="5568950" h="1676400">
                <a:moveTo>
                  <a:pt x="5568950" y="1175194"/>
                </a:moveTo>
                <a:lnTo>
                  <a:pt x="5556250" y="1175194"/>
                </a:lnTo>
                <a:lnTo>
                  <a:pt x="5556250" y="1249362"/>
                </a:lnTo>
                <a:lnTo>
                  <a:pt x="5568950" y="1249362"/>
                </a:lnTo>
                <a:lnTo>
                  <a:pt x="5568950" y="1175194"/>
                </a:lnTo>
                <a:close/>
              </a:path>
              <a:path w="5568950" h="1676400">
                <a:moveTo>
                  <a:pt x="5568950" y="1026833"/>
                </a:moveTo>
                <a:lnTo>
                  <a:pt x="5556250" y="1026833"/>
                </a:lnTo>
                <a:lnTo>
                  <a:pt x="5556250" y="1101013"/>
                </a:lnTo>
                <a:lnTo>
                  <a:pt x="5568950" y="1101013"/>
                </a:lnTo>
                <a:lnTo>
                  <a:pt x="5568950" y="1026833"/>
                </a:lnTo>
                <a:close/>
              </a:path>
              <a:path w="5568950" h="1676400">
                <a:moveTo>
                  <a:pt x="5568950" y="878471"/>
                </a:moveTo>
                <a:lnTo>
                  <a:pt x="5556250" y="878471"/>
                </a:lnTo>
                <a:lnTo>
                  <a:pt x="5556250" y="952652"/>
                </a:lnTo>
                <a:lnTo>
                  <a:pt x="5568950" y="952652"/>
                </a:lnTo>
                <a:lnTo>
                  <a:pt x="5568950" y="878471"/>
                </a:lnTo>
                <a:close/>
              </a:path>
              <a:path w="5568950" h="1676400">
                <a:moveTo>
                  <a:pt x="5568950" y="730110"/>
                </a:moveTo>
                <a:lnTo>
                  <a:pt x="5556250" y="730110"/>
                </a:lnTo>
                <a:lnTo>
                  <a:pt x="5556250" y="804291"/>
                </a:lnTo>
                <a:lnTo>
                  <a:pt x="5568950" y="804291"/>
                </a:lnTo>
                <a:lnTo>
                  <a:pt x="5568950" y="730110"/>
                </a:lnTo>
                <a:close/>
              </a:path>
              <a:path w="5568950" h="1676400">
                <a:moveTo>
                  <a:pt x="5568950" y="581748"/>
                </a:moveTo>
                <a:lnTo>
                  <a:pt x="5556250" y="581748"/>
                </a:lnTo>
                <a:lnTo>
                  <a:pt x="5556250" y="655929"/>
                </a:lnTo>
                <a:lnTo>
                  <a:pt x="5568950" y="655929"/>
                </a:lnTo>
                <a:lnTo>
                  <a:pt x="5568950" y="581748"/>
                </a:lnTo>
                <a:close/>
              </a:path>
              <a:path w="5568950" h="1676400">
                <a:moveTo>
                  <a:pt x="5568950" y="433387"/>
                </a:moveTo>
                <a:lnTo>
                  <a:pt x="5556250" y="433387"/>
                </a:lnTo>
                <a:lnTo>
                  <a:pt x="5556250" y="507568"/>
                </a:lnTo>
                <a:lnTo>
                  <a:pt x="5568950" y="507568"/>
                </a:lnTo>
                <a:lnTo>
                  <a:pt x="5568950" y="433387"/>
                </a:lnTo>
                <a:close/>
              </a:path>
              <a:path w="5568950" h="1676400">
                <a:moveTo>
                  <a:pt x="5568950" y="285026"/>
                </a:moveTo>
                <a:lnTo>
                  <a:pt x="5556250" y="285026"/>
                </a:lnTo>
                <a:lnTo>
                  <a:pt x="5556250" y="359206"/>
                </a:lnTo>
                <a:lnTo>
                  <a:pt x="5568950" y="359206"/>
                </a:lnTo>
                <a:lnTo>
                  <a:pt x="5568950" y="285026"/>
                </a:lnTo>
                <a:close/>
              </a:path>
              <a:path w="5568950" h="1676400">
                <a:moveTo>
                  <a:pt x="5568950" y="136664"/>
                </a:moveTo>
                <a:lnTo>
                  <a:pt x="5556250" y="136664"/>
                </a:lnTo>
                <a:lnTo>
                  <a:pt x="5556250" y="210845"/>
                </a:lnTo>
                <a:lnTo>
                  <a:pt x="5568950" y="210845"/>
                </a:lnTo>
                <a:lnTo>
                  <a:pt x="5568950" y="136664"/>
                </a:lnTo>
                <a:close/>
              </a:path>
              <a:path w="5568950" h="1676400">
                <a:moveTo>
                  <a:pt x="5568950" y="25400"/>
                </a:moveTo>
                <a:lnTo>
                  <a:pt x="5556250" y="25400"/>
                </a:lnTo>
                <a:lnTo>
                  <a:pt x="5556250" y="62484"/>
                </a:lnTo>
                <a:lnTo>
                  <a:pt x="5568950" y="62484"/>
                </a:lnTo>
                <a:lnTo>
                  <a:pt x="556895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4660900" y="4540250"/>
            <a:ext cx="1968500" cy="12700"/>
          </a:xfrm>
          <a:custGeom>
            <a:avLst/>
            <a:gdLst/>
            <a:ahLst/>
            <a:cxnLst/>
            <a:rect l="l" t="t" r="r" b="b"/>
            <a:pathLst>
              <a:path w="1968500" h="12700">
                <a:moveTo>
                  <a:pt x="37855" y="0"/>
                </a:moveTo>
                <a:lnTo>
                  <a:pt x="0" y="0"/>
                </a:lnTo>
                <a:lnTo>
                  <a:pt x="0" y="12700"/>
                </a:lnTo>
                <a:lnTo>
                  <a:pt x="37855" y="12700"/>
                </a:lnTo>
                <a:lnTo>
                  <a:pt x="37855" y="0"/>
                </a:lnTo>
                <a:close/>
              </a:path>
              <a:path w="1968500" h="12700">
                <a:moveTo>
                  <a:pt x="41362" y="0"/>
                </a:moveTo>
                <a:lnTo>
                  <a:pt x="37855" y="0"/>
                </a:lnTo>
                <a:lnTo>
                  <a:pt x="37855" y="12700"/>
                </a:lnTo>
                <a:lnTo>
                  <a:pt x="41362" y="12700"/>
                </a:lnTo>
                <a:lnTo>
                  <a:pt x="44205" y="9857"/>
                </a:lnTo>
                <a:lnTo>
                  <a:pt x="44205" y="2843"/>
                </a:lnTo>
                <a:lnTo>
                  <a:pt x="41362" y="0"/>
                </a:lnTo>
                <a:close/>
              </a:path>
              <a:path w="1968500" h="12700">
                <a:moveTo>
                  <a:pt x="113567" y="0"/>
                </a:moveTo>
                <a:lnTo>
                  <a:pt x="110060" y="0"/>
                </a:lnTo>
                <a:lnTo>
                  <a:pt x="107217" y="2843"/>
                </a:lnTo>
                <a:lnTo>
                  <a:pt x="107217" y="9857"/>
                </a:lnTo>
                <a:lnTo>
                  <a:pt x="110060" y="12700"/>
                </a:lnTo>
                <a:lnTo>
                  <a:pt x="113567" y="12700"/>
                </a:lnTo>
                <a:lnTo>
                  <a:pt x="113567" y="0"/>
                </a:lnTo>
                <a:close/>
              </a:path>
              <a:path w="1968500" h="12700">
                <a:moveTo>
                  <a:pt x="189278" y="0"/>
                </a:moveTo>
                <a:lnTo>
                  <a:pt x="113567" y="0"/>
                </a:lnTo>
                <a:lnTo>
                  <a:pt x="113567" y="12700"/>
                </a:lnTo>
                <a:lnTo>
                  <a:pt x="189278" y="12700"/>
                </a:lnTo>
                <a:lnTo>
                  <a:pt x="189278" y="0"/>
                </a:lnTo>
                <a:close/>
              </a:path>
              <a:path w="1968500" h="12700">
                <a:moveTo>
                  <a:pt x="192786" y="0"/>
                </a:moveTo>
                <a:lnTo>
                  <a:pt x="189278" y="0"/>
                </a:lnTo>
                <a:lnTo>
                  <a:pt x="189278" y="12700"/>
                </a:lnTo>
                <a:lnTo>
                  <a:pt x="192786" y="12700"/>
                </a:lnTo>
                <a:lnTo>
                  <a:pt x="195628" y="9857"/>
                </a:lnTo>
                <a:lnTo>
                  <a:pt x="195628" y="2843"/>
                </a:lnTo>
                <a:lnTo>
                  <a:pt x="192786" y="0"/>
                </a:lnTo>
                <a:close/>
              </a:path>
              <a:path w="1968500" h="12700">
                <a:moveTo>
                  <a:pt x="264990" y="0"/>
                </a:moveTo>
                <a:lnTo>
                  <a:pt x="261482" y="0"/>
                </a:lnTo>
                <a:lnTo>
                  <a:pt x="258640" y="2843"/>
                </a:lnTo>
                <a:lnTo>
                  <a:pt x="258640" y="9857"/>
                </a:lnTo>
                <a:lnTo>
                  <a:pt x="261482" y="12700"/>
                </a:lnTo>
                <a:lnTo>
                  <a:pt x="264990" y="12700"/>
                </a:lnTo>
                <a:lnTo>
                  <a:pt x="264990" y="0"/>
                </a:lnTo>
                <a:close/>
              </a:path>
              <a:path w="1968500" h="12700">
                <a:moveTo>
                  <a:pt x="340701" y="0"/>
                </a:moveTo>
                <a:lnTo>
                  <a:pt x="264990" y="0"/>
                </a:lnTo>
                <a:lnTo>
                  <a:pt x="264990" y="12700"/>
                </a:lnTo>
                <a:lnTo>
                  <a:pt x="340701" y="12700"/>
                </a:lnTo>
                <a:lnTo>
                  <a:pt x="340701" y="0"/>
                </a:lnTo>
                <a:close/>
              </a:path>
              <a:path w="1968500" h="12700">
                <a:moveTo>
                  <a:pt x="344209" y="0"/>
                </a:moveTo>
                <a:lnTo>
                  <a:pt x="340701" y="0"/>
                </a:lnTo>
                <a:lnTo>
                  <a:pt x="340701" y="12700"/>
                </a:lnTo>
                <a:lnTo>
                  <a:pt x="344209" y="12700"/>
                </a:lnTo>
                <a:lnTo>
                  <a:pt x="347051" y="9857"/>
                </a:lnTo>
                <a:lnTo>
                  <a:pt x="347051" y="2843"/>
                </a:lnTo>
                <a:lnTo>
                  <a:pt x="344209" y="0"/>
                </a:lnTo>
                <a:close/>
              </a:path>
              <a:path w="1968500" h="12700">
                <a:moveTo>
                  <a:pt x="416413" y="0"/>
                </a:moveTo>
                <a:lnTo>
                  <a:pt x="412906" y="0"/>
                </a:lnTo>
                <a:lnTo>
                  <a:pt x="410063" y="2843"/>
                </a:lnTo>
                <a:lnTo>
                  <a:pt x="410063" y="9857"/>
                </a:lnTo>
                <a:lnTo>
                  <a:pt x="412906" y="12700"/>
                </a:lnTo>
                <a:lnTo>
                  <a:pt x="416413" y="12700"/>
                </a:lnTo>
                <a:lnTo>
                  <a:pt x="416413" y="0"/>
                </a:lnTo>
                <a:close/>
              </a:path>
              <a:path w="1968500" h="12700">
                <a:moveTo>
                  <a:pt x="492125" y="0"/>
                </a:moveTo>
                <a:lnTo>
                  <a:pt x="416413" y="0"/>
                </a:lnTo>
                <a:lnTo>
                  <a:pt x="416413" y="12700"/>
                </a:lnTo>
                <a:lnTo>
                  <a:pt x="492125" y="12700"/>
                </a:lnTo>
                <a:lnTo>
                  <a:pt x="492125" y="0"/>
                </a:lnTo>
                <a:close/>
              </a:path>
              <a:path w="1968500" h="12700">
                <a:moveTo>
                  <a:pt x="495631" y="0"/>
                </a:moveTo>
                <a:lnTo>
                  <a:pt x="492125" y="0"/>
                </a:lnTo>
                <a:lnTo>
                  <a:pt x="492125" y="12700"/>
                </a:lnTo>
                <a:lnTo>
                  <a:pt x="495631" y="12700"/>
                </a:lnTo>
                <a:lnTo>
                  <a:pt x="498475" y="9857"/>
                </a:lnTo>
                <a:lnTo>
                  <a:pt x="498475" y="2843"/>
                </a:lnTo>
                <a:lnTo>
                  <a:pt x="495631" y="0"/>
                </a:lnTo>
                <a:close/>
              </a:path>
              <a:path w="1968500" h="12700">
                <a:moveTo>
                  <a:pt x="567836" y="0"/>
                </a:moveTo>
                <a:lnTo>
                  <a:pt x="564329" y="0"/>
                </a:lnTo>
                <a:lnTo>
                  <a:pt x="561486" y="2843"/>
                </a:lnTo>
                <a:lnTo>
                  <a:pt x="561486" y="9857"/>
                </a:lnTo>
                <a:lnTo>
                  <a:pt x="564329" y="12700"/>
                </a:lnTo>
                <a:lnTo>
                  <a:pt x="567836" y="12700"/>
                </a:lnTo>
                <a:lnTo>
                  <a:pt x="567836" y="0"/>
                </a:lnTo>
                <a:close/>
              </a:path>
              <a:path w="1968500" h="12700">
                <a:moveTo>
                  <a:pt x="643548" y="0"/>
                </a:moveTo>
                <a:lnTo>
                  <a:pt x="567836" y="0"/>
                </a:lnTo>
                <a:lnTo>
                  <a:pt x="567836" y="12700"/>
                </a:lnTo>
                <a:lnTo>
                  <a:pt x="643548" y="12700"/>
                </a:lnTo>
                <a:lnTo>
                  <a:pt x="643548" y="0"/>
                </a:lnTo>
                <a:close/>
              </a:path>
              <a:path w="1968500" h="12700">
                <a:moveTo>
                  <a:pt x="647054" y="0"/>
                </a:moveTo>
                <a:lnTo>
                  <a:pt x="643548" y="0"/>
                </a:lnTo>
                <a:lnTo>
                  <a:pt x="643548" y="12700"/>
                </a:lnTo>
                <a:lnTo>
                  <a:pt x="647054" y="12700"/>
                </a:lnTo>
                <a:lnTo>
                  <a:pt x="649898" y="9857"/>
                </a:lnTo>
                <a:lnTo>
                  <a:pt x="649898" y="2843"/>
                </a:lnTo>
                <a:lnTo>
                  <a:pt x="647054" y="0"/>
                </a:lnTo>
                <a:close/>
              </a:path>
              <a:path w="1968500" h="12700">
                <a:moveTo>
                  <a:pt x="719259" y="0"/>
                </a:moveTo>
                <a:lnTo>
                  <a:pt x="715752" y="0"/>
                </a:lnTo>
                <a:lnTo>
                  <a:pt x="712909" y="2843"/>
                </a:lnTo>
                <a:lnTo>
                  <a:pt x="712909" y="9857"/>
                </a:lnTo>
                <a:lnTo>
                  <a:pt x="715752" y="12700"/>
                </a:lnTo>
                <a:lnTo>
                  <a:pt x="719259" y="12700"/>
                </a:lnTo>
                <a:lnTo>
                  <a:pt x="719259" y="0"/>
                </a:lnTo>
                <a:close/>
              </a:path>
              <a:path w="1968500" h="12700">
                <a:moveTo>
                  <a:pt x="794971" y="0"/>
                </a:moveTo>
                <a:lnTo>
                  <a:pt x="719259" y="0"/>
                </a:lnTo>
                <a:lnTo>
                  <a:pt x="719259" y="12700"/>
                </a:lnTo>
                <a:lnTo>
                  <a:pt x="794971" y="12700"/>
                </a:lnTo>
                <a:lnTo>
                  <a:pt x="794971" y="0"/>
                </a:lnTo>
                <a:close/>
              </a:path>
              <a:path w="1968500" h="12700">
                <a:moveTo>
                  <a:pt x="798478" y="0"/>
                </a:moveTo>
                <a:lnTo>
                  <a:pt x="794971" y="0"/>
                </a:lnTo>
                <a:lnTo>
                  <a:pt x="794971" y="12700"/>
                </a:lnTo>
                <a:lnTo>
                  <a:pt x="798478" y="12700"/>
                </a:lnTo>
                <a:lnTo>
                  <a:pt x="801321" y="9857"/>
                </a:lnTo>
                <a:lnTo>
                  <a:pt x="801321" y="2843"/>
                </a:lnTo>
                <a:lnTo>
                  <a:pt x="798478" y="0"/>
                </a:lnTo>
                <a:close/>
              </a:path>
              <a:path w="1968500" h="12700">
                <a:moveTo>
                  <a:pt x="870682" y="0"/>
                </a:moveTo>
                <a:lnTo>
                  <a:pt x="867176" y="0"/>
                </a:lnTo>
                <a:lnTo>
                  <a:pt x="864332" y="2843"/>
                </a:lnTo>
                <a:lnTo>
                  <a:pt x="864332" y="9857"/>
                </a:lnTo>
                <a:lnTo>
                  <a:pt x="867176" y="12700"/>
                </a:lnTo>
                <a:lnTo>
                  <a:pt x="870682" y="12700"/>
                </a:lnTo>
                <a:lnTo>
                  <a:pt x="870682" y="0"/>
                </a:lnTo>
                <a:close/>
              </a:path>
              <a:path w="1968500" h="12700">
                <a:moveTo>
                  <a:pt x="946393" y="0"/>
                </a:moveTo>
                <a:lnTo>
                  <a:pt x="870682" y="0"/>
                </a:lnTo>
                <a:lnTo>
                  <a:pt x="870682" y="12700"/>
                </a:lnTo>
                <a:lnTo>
                  <a:pt x="946393" y="12700"/>
                </a:lnTo>
                <a:lnTo>
                  <a:pt x="946393" y="0"/>
                </a:lnTo>
                <a:close/>
              </a:path>
              <a:path w="1968500" h="12700">
                <a:moveTo>
                  <a:pt x="949901" y="0"/>
                </a:moveTo>
                <a:lnTo>
                  <a:pt x="946393" y="0"/>
                </a:lnTo>
                <a:lnTo>
                  <a:pt x="946393" y="12700"/>
                </a:lnTo>
                <a:lnTo>
                  <a:pt x="949901" y="12700"/>
                </a:lnTo>
                <a:lnTo>
                  <a:pt x="952743" y="9857"/>
                </a:lnTo>
                <a:lnTo>
                  <a:pt x="952743" y="2843"/>
                </a:lnTo>
                <a:lnTo>
                  <a:pt x="949901" y="0"/>
                </a:lnTo>
                <a:close/>
              </a:path>
              <a:path w="1968500" h="12700">
                <a:moveTo>
                  <a:pt x="1022106" y="0"/>
                </a:moveTo>
                <a:lnTo>
                  <a:pt x="1018598" y="0"/>
                </a:lnTo>
                <a:lnTo>
                  <a:pt x="1015756" y="2843"/>
                </a:lnTo>
                <a:lnTo>
                  <a:pt x="1015756" y="9857"/>
                </a:lnTo>
                <a:lnTo>
                  <a:pt x="1018598" y="12700"/>
                </a:lnTo>
                <a:lnTo>
                  <a:pt x="1022106" y="12700"/>
                </a:lnTo>
                <a:lnTo>
                  <a:pt x="1022106" y="0"/>
                </a:lnTo>
                <a:close/>
              </a:path>
              <a:path w="1968500" h="12700">
                <a:moveTo>
                  <a:pt x="1097817" y="0"/>
                </a:moveTo>
                <a:lnTo>
                  <a:pt x="1022106" y="0"/>
                </a:lnTo>
                <a:lnTo>
                  <a:pt x="1022106" y="12700"/>
                </a:lnTo>
                <a:lnTo>
                  <a:pt x="1097817" y="12700"/>
                </a:lnTo>
                <a:lnTo>
                  <a:pt x="1097817" y="0"/>
                </a:lnTo>
                <a:close/>
              </a:path>
              <a:path w="1968500" h="12700">
                <a:moveTo>
                  <a:pt x="1101324" y="0"/>
                </a:moveTo>
                <a:lnTo>
                  <a:pt x="1097817" y="0"/>
                </a:lnTo>
                <a:lnTo>
                  <a:pt x="1097817" y="12700"/>
                </a:lnTo>
                <a:lnTo>
                  <a:pt x="1101324" y="12700"/>
                </a:lnTo>
                <a:lnTo>
                  <a:pt x="1104167" y="9857"/>
                </a:lnTo>
                <a:lnTo>
                  <a:pt x="1104167" y="2843"/>
                </a:lnTo>
                <a:lnTo>
                  <a:pt x="1101324" y="0"/>
                </a:lnTo>
                <a:close/>
              </a:path>
              <a:path w="1968500" h="12700">
                <a:moveTo>
                  <a:pt x="1173529" y="0"/>
                </a:moveTo>
                <a:lnTo>
                  <a:pt x="1170021" y="0"/>
                </a:lnTo>
                <a:lnTo>
                  <a:pt x="1167179" y="2843"/>
                </a:lnTo>
                <a:lnTo>
                  <a:pt x="1167179" y="9857"/>
                </a:lnTo>
                <a:lnTo>
                  <a:pt x="1170021" y="12700"/>
                </a:lnTo>
                <a:lnTo>
                  <a:pt x="1173529" y="12700"/>
                </a:lnTo>
                <a:lnTo>
                  <a:pt x="1173529" y="0"/>
                </a:lnTo>
                <a:close/>
              </a:path>
              <a:path w="1968500" h="12700">
                <a:moveTo>
                  <a:pt x="1249240" y="0"/>
                </a:moveTo>
                <a:lnTo>
                  <a:pt x="1173529" y="0"/>
                </a:lnTo>
                <a:lnTo>
                  <a:pt x="1173529" y="12700"/>
                </a:lnTo>
                <a:lnTo>
                  <a:pt x="1249240" y="12700"/>
                </a:lnTo>
                <a:lnTo>
                  <a:pt x="1249240" y="0"/>
                </a:lnTo>
                <a:close/>
              </a:path>
              <a:path w="1968500" h="12700">
                <a:moveTo>
                  <a:pt x="1252747" y="0"/>
                </a:moveTo>
                <a:lnTo>
                  <a:pt x="1249240" y="0"/>
                </a:lnTo>
                <a:lnTo>
                  <a:pt x="1249240" y="12700"/>
                </a:lnTo>
                <a:lnTo>
                  <a:pt x="1252747" y="12700"/>
                </a:lnTo>
                <a:lnTo>
                  <a:pt x="1255590" y="9857"/>
                </a:lnTo>
                <a:lnTo>
                  <a:pt x="1255590" y="2843"/>
                </a:lnTo>
                <a:lnTo>
                  <a:pt x="1252747" y="0"/>
                </a:lnTo>
                <a:close/>
              </a:path>
              <a:path w="1968500" h="12700">
                <a:moveTo>
                  <a:pt x="1324952" y="0"/>
                </a:moveTo>
                <a:lnTo>
                  <a:pt x="1321447" y="0"/>
                </a:lnTo>
                <a:lnTo>
                  <a:pt x="1318602" y="2843"/>
                </a:lnTo>
                <a:lnTo>
                  <a:pt x="1318602" y="9857"/>
                </a:lnTo>
                <a:lnTo>
                  <a:pt x="1321447" y="12700"/>
                </a:lnTo>
                <a:lnTo>
                  <a:pt x="1324952" y="12700"/>
                </a:lnTo>
                <a:lnTo>
                  <a:pt x="1324952" y="0"/>
                </a:lnTo>
                <a:close/>
              </a:path>
              <a:path w="1968500" h="12700">
                <a:moveTo>
                  <a:pt x="1400657" y="0"/>
                </a:moveTo>
                <a:lnTo>
                  <a:pt x="1324952" y="0"/>
                </a:lnTo>
                <a:lnTo>
                  <a:pt x="1324952" y="12700"/>
                </a:lnTo>
                <a:lnTo>
                  <a:pt x="1400657" y="12700"/>
                </a:lnTo>
                <a:lnTo>
                  <a:pt x="1400657" y="0"/>
                </a:lnTo>
                <a:close/>
              </a:path>
              <a:path w="1968500" h="12700">
                <a:moveTo>
                  <a:pt x="1404175" y="0"/>
                </a:moveTo>
                <a:lnTo>
                  <a:pt x="1400657" y="0"/>
                </a:lnTo>
                <a:lnTo>
                  <a:pt x="1400657" y="12700"/>
                </a:lnTo>
                <a:lnTo>
                  <a:pt x="1404175" y="12700"/>
                </a:lnTo>
                <a:lnTo>
                  <a:pt x="1407007" y="9857"/>
                </a:lnTo>
                <a:lnTo>
                  <a:pt x="1407007" y="2843"/>
                </a:lnTo>
                <a:lnTo>
                  <a:pt x="1404175" y="0"/>
                </a:lnTo>
                <a:close/>
              </a:path>
              <a:path w="1968500" h="12700">
                <a:moveTo>
                  <a:pt x="1476375" y="0"/>
                </a:moveTo>
                <a:lnTo>
                  <a:pt x="1472869" y="0"/>
                </a:lnTo>
                <a:lnTo>
                  <a:pt x="1470025" y="2843"/>
                </a:lnTo>
                <a:lnTo>
                  <a:pt x="1470025" y="9857"/>
                </a:lnTo>
                <a:lnTo>
                  <a:pt x="1472869" y="12700"/>
                </a:lnTo>
                <a:lnTo>
                  <a:pt x="1476375" y="12700"/>
                </a:lnTo>
                <a:lnTo>
                  <a:pt x="1476375" y="0"/>
                </a:lnTo>
                <a:close/>
              </a:path>
              <a:path w="1968500" h="12700">
                <a:moveTo>
                  <a:pt x="1552092" y="0"/>
                </a:moveTo>
                <a:lnTo>
                  <a:pt x="1476375" y="0"/>
                </a:lnTo>
                <a:lnTo>
                  <a:pt x="1476375" y="12700"/>
                </a:lnTo>
                <a:lnTo>
                  <a:pt x="1552092" y="12700"/>
                </a:lnTo>
                <a:lnTo>
                  <a:pt x="1552092" y="0"/>
                </a:lnTo>
                <a:close/>
              </a:path>
              <a:path w="1968500" h="12700">
                <a:moveTo>
                  <a:pt x="1555597" y="0"/>
                </a:moveTo>
                <a:lnTo>
                  <a:pt x="1552092" y="0"/>
                </a:lnTo>
                <a:lnTo>
                  <a:pt x="1552092" y="12700"/>
                </a:lnTo>
                <a:lnTo>
                  <a:pt x="1555597" y="12700"/>
                </a:lnTo>
                <a:lnTo>
                  <a:pt x="1558442" y="9857"/>
                </a:lnTo>
                <a:lnTo>
                  <a:pt x="1558442" y="2843"/>
                </a:lnTo>
                <a:lnTo>
                  <a:pt x="1555597" y="0"/>
                </a:lnTo>
                <a:close/>
              </a:path>
              <a:path w="1968500" h="12700">
                <a:moveTo>
                  <a:pt x="1627797" y="0"/>
                </a:moveTo>
                <a:lnTo>
                  <a:pt x="1624291" y="0"/>
                </a:lnTo>
                <a:lnTo>
                  <a:pt x="1621447" y="2843"/>
                </a:lnTo>
                <a:lnTo>
                  <a:pt x="1621447" y="9857"/>
                </a:lnTo>
                <a:lnTo>
                  <a:pt x="1624291" y="12700"/>
                </a:lnTo>
                <a:lnTo>
                  <a:pt x="1627797" y="12700"/>
                </a:lnTo>
                <a:lnTo>
                  <a:pt x="1627797" y="0"/>
                </a:lnTo>
                <a:close/>
              </a:path>
              <a:path w="1968500" h="12700">
                <a:moveTo>
                  <a:pt x="1703514" y="0"/>
                </a:moveTo>
                <a:lnTo>
                  <a:pt x="1627797" y="0"/>
                </a:lnTo>
                <a:lnTo>
                  <a:pt x="1627797" y="12700"/>
                </a:lnTo>
                <a:lnTo>
                  <a:pt x="1703514" y="12700"/>
                </a:lnTo>
                <a:lnTo>
                  <a:pt x="1703514" y="0"/>
                </a:lnTo>
                <a:close/>
              </a:path>
              <a:path w="1968500" h="12700">
                <a:moveTo>
                  <a:pt x="1707019" y="0"/>
                </a:moveTo>
                <a:lnTo>
                  <a:pt x="1703514" y="0"/>
                </a:lnTo>
                <a:lnTo>
                  <a:pt x="1703514" y="12700"/>
                </a:lnTo>
                <a:lnTo>
                  <a:pt x="1707019" y="12700"/>
                </a:lnTo>
                <a:lnTo>
                  <a:pt x="1709864" y="9857"/>
                </a:lnTo>
                <a:lnTo>
                  <a:pt x="1709864" y="2843"/>
                </a:lnTo>
                <a:lnTo>
                  <a:pt x="1707019" y="0"/>
                </a:lnTo>
                <a:close/>
              </a:path>
              <a:path w="1968500" h="12700">
                <a:moveTo>
                  <a:pt x="1779219" y="0"/>
                </a:moveTo>
                <a:lnTo>
                  <a:pt x="1775714" y="0"/>
                </a:lnTo>
                <a:lnTo>
                  <a:pt x="1772869" y="2843"/>
                </a:lnTo>
                <a:lnTo>
                  <a:pt x="1772869" y="9857"/>
                </a:lnTo>
                <a:lnTo>
                  <a:pt x="1775714" y="12700"/>
                </a:lnTo>
                <a:lnTo>
                  <a:pt x="1779219" y="12700"/>
                </a:lnTo>
                <a:lnTo>
                  <a:pt x="1779219" y="0"/>
                </a:lnTo>
                <a:close/>
              </a:path>
              <a:path w="1968500" h="12700">
                <a:moveTo>
                  <a:pt x="1854936" y="0"/>
                </a:moveTo>
                <a:lnTo>
                  <a:pt x="1779219" y="0"/>
                </a:lnTo>
                <a:lnTo>
                  <a:pt x="1779219" y="12700"/>
                </a:lnTo>
                <a:lnTo>
                  <a:pt x="1854936" y="12700"/>
                </a:lnTo>
                <a:lnTo>
                  <a:pt x="1854936" y="0"/>
                </a:lnTo>
                <a:close/>
              </a:path>
              <a:path w="1968500" h="12700">
                <a:moveTo>
                  <a:pt x="1858441" y="0"/>
                </a:moveTo>
                <a:lnTo>
                  <a:pt x="1854936" y="0"/>
                </a:lnTo>
                <a:lnTo>
                  <a:pt x="1854936" y="12700"/>
                </a:lnTo>
                <a:lnTo>
                  <a:pt x="1858441" y="12700"/>
                </a:lnTo>
                <a:lnTo>
                  <a:pt x="1861286" y="9857"/>
                </a:lnTo>
                <a:lnTo>
                  <a:pt x="1861286" y="2843"/>
                </a:lnTo>
                <a:lnTo>
                  <a:pt x="1858441" y="0"/>
                </a:lnTo>
                <a:close/>
              </a:path>
              <a:path w="1968500" h="12700">
                <a:moveTo>
                  <a:pt x="1930641" y="0"/>
                </a:moveTo>
                <a:lnTo>
                  <a:pt x="1927136" y="0"/>
                </a:lnTo>
                <a:lnTo>
                  <a:pt x="1924291" y="2843"/>
                </a:lnTo>
                <a:lnTo>
                  <a:pt x="1924291" y="9857"/>
                </a:lnTo>
                <a:lnTo>
                  <a:pt x="1927136" y="12700"/>
                </a:lnTo>
                <a:lnTo>
                  <a:pt x="1930641" y="12700"/>
                </a:lnTo>
                <a:lnTo>
                  <a:pt x="1930641" y="0"/>
                </a:lnTo>
                <a:close/>
              </a:path>
              <a:path w="1968500" h="12700">
                <a:moveTo>
                  <a:pt x="1968500" y="0"/>
                </a:moveTo>
                <a:lnTo>
                  <a:pt x="1930641" y="0"/>
                </a:lnTo>
                <a:lnTo>
                  <a:pt x="1930641" y="12700"/>
                </a:lnTo>
                <a:lnTo>
                  <a:pt x="1968500" y="12700"/>
                </a:lnTo>
                <a:lnTo>
                  <a:pt x="1968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 descr=""/>
          <p:cNvGrpSpPr/>
          <p:nvPr/>
        </p:nvGrpSpPr>
        <p:grpSpPr>
          <a:xfrm>
            <a:off x="8382000" y="4381500"/>
            <a:ext cx="292100" cy="292100"/>
            <a:chOff x="8382000" y="4381500"/>
            <a:chExt cx="292100" cy="292100"/>
          </a:xfrm>
        </p:grpSpPr>
        <p:sp>
          <p:nvSpPr>
            <p:cNvPr id="26" name="object 26" descr=""/>
            <p:cNvSpPr/>
            <p:nvPr/>
          </p:nvSpPr>
          <p:spPr>
            <a:xfrm>
              <a:off x="83820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3820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 descr=""/>
          <p:cNvGrpSpPr/>
          <p:nvPr/>
        </p:nvGrpSpPr>
        <p:grpSpPr>
          <a:xfrm>
            <a:off x="0" y="685800"/>
            <a:ext cx="3126105" cy="10439400"/>
            <a:chOff x="0" y="685800"/>
            <a:chExt cx="3126105" cy="10439400"/>
          </a:xfrm>
        </p:grpSpPr>
        <p:sp>
          <p:nvSpPr>
            <p:cNvPr id="29" name="object 29" descr=""/>
            <p:cNvSpPr/>
            <p:nvPr/>
          </p:nvSpPr>
          <p:spPr>
            <a:xfrm>
              <a:off x="0" y="685800"/>
              <a:ext cx="3126105" cy="10439400"/>
            </a:xfrm>
            <a:custGeom>
              <a:avLst/>
              <a:gdLst/>
              <a:ahLst/>
              <a:cxnLst/>
              <a:rect l="l" t="t" r="r" b="b"/>
              <a:pathLst>
                <a:path w="3126105" h="10439400">
                  <a:moveTo>
                    <a:pt x="3125914" y="0"/>
                  </a:moveTo>
                  <a:lnTo>
                    <a:pt x="0" y="0"/>
                  </a:lnTo>
                  <a:lnTo>
                    <a:pt x="0" y="10439400"/>
                  </a:lnTo>
                  <a:lnTo>
                    <a:pt x="3125914" y="10439400"/>
                  </a:lnTo>
                  <a:lnTo>
                    <a:pt x="312591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40400" y="3006089"/>
              <a:ext cx="1115695" cy="184785"/>
            </a:xfrm>
            <a:custGeom>
              <a:avLst/>
              <a:gdLst/>
              <a:ahLst/>
              <a:cxnLst/>
              <a:rect l="l" t="t" r="r" b="b"/>
              <a:pathLst>
                <a:path w="1115695" h="184785">
                  <a:moveTo>
                    <a:pt x="110235" y="11938"/>
                  </a:moveTo>
                  <a:lnTo>
                    <a:pt x="0" y="11938"/>
                  </a:lnTo>
                  <a:lnTo>
                    <a:pt x="0" y="181610"/>
                  </a:lnTo>
                  <a:lnTo>
                    <a:pt x="23875" y="181610"/>
                  </a:lnTo>
                  <a:lnTo>
                    <a:pt x="23875" y="104648"/>
                  </a:lnTo>
                  <a:lnTo>
                    <a:pt x="110235" y="104648"/>
                  </a:lnTo>
                  <a:lnTo>
                    <a:pt x="110235" y="84074"/>
                  </a:lnTo>
                  <a:lnTo>
                    <a:pt x="23875" y="84074"/>
                  </a:lnTo>
                  <a:lnTo>
                    <a:pt x="23875" y="32512"/>
                  </a:lnTo>
                  <a:lnTo>
                    <a:pt x="110235" y="32512"/>
                  </a:lnTo>
                  <a:lnTo>
                    <a:pt x="110235" y="11938"/>
                  </a:lnTo>
                  <a:close/>
                </a:path>
                <a:path w="1115695" h="184785">
                  <a:moveTo>
                    <a:pt x="163876" y="0"/>
                  </a:moveTo>
                  <a:lnTo>
                    <a:pt x="155240" y="0"/>
                  </a:lnTo>
                  <a:lnTo>
                    <a:pt x="151516" y="1524"/>
                  </a:lnTo>
                  <a:lnTo>
                    <a:pt x="148297" y="4572"/>
                  </a:lnTo>
                  <a:lnTo>
                    <a:pt x="145249" y="7620"/>
                  </a:lnTo>
                  <a:lnTo>
                    <a:pt x="143725" y="11345"/>
                  </a:lnTo>
                  <a:lnTo>
                    <a:pt x="143725" y="20150"/>
                  </a:lnTo>
                  <a:lnTo>
                    <a:pt x="145249" y="23960"/>
                  </a:lnTo>
                  <a:lnTo>
                    <a:pt x="148297" y="27178"/>
                  </a:lnTo>
                  <a:lnTo>
                    <a:pt x="151516" y="30226"/>
                  </a:lnTo>
                  <a:lnTo>
                    <a:pt x="155240" y="31750"/>
                  </a:lnTo>
                  <a:lnTo>
                    <a:pt x="163876" y="31750"/>
                  </a:lnTo>
                  <a:lnTo>
                    <a:pt x="167601" y="30226"/>
                  </a:lnTo>
                  <a:lnTo>
                    <a:pt x="173868" y="23960"/>
                  </a:lnTo>
                  <a:lnTo>
                    <a:pt x="175475" y="20150"/>
                  </a:lnTo>
                  <a:lnTo>
                    <a:pt x="175475" y="11345"/>
                  </a:lnTo>
                  <a:lnTo>
                    <a:pt x="173868" y="7620"/>
                  </a:lnTo>
                  <a:lnTo>
                    <a:pt x="170649" y="4572"/>
                  </a:lnTo>
                  <a:lnTo>
                    <a:pt x="167601" y="1524"/>
                  </a:lnTo>
                  <a:lnTo>
                    <a:pt x="163876" y="0"/>
                  </a:lnTo>
                  <a:close/>
                </a:path>
                <a:path w="1115695" h="184785">
                  <a:moveTo>
                    <a:pt x="170141" y="55626"/>
                  </a:moveTo>
                  <a:lnTo>
                    <a:pt x="131279" y="55626"/>
                  </a:lnTo>
                  <a:lnTo>
                    <a:pt x="131279" y="72644"/>
                  </a:lnTo>
                  <a:lnTo>
                    <a:pt x="148805" y="72644"/>
                  </a:lnTo>
                  <a:lnTo>
                    <a:pt x="148805" y="181610"/>
                  </a:lnTo>
                  <a:lnTo>
                    <a:pt x="170141" y="181610"/>
                  </a:lnTo>
                  <a:lnTo>
                    <a:pt x="170141" y="55626"/>
                  </a:lnTo>
                  <a:close/>
                </a:path>
                <a:path w="1115695" h="184785">
                  <a:moveTo>
                    <a:pt x="223817" y="55626"/>
                  </a:moveTo>
                  <a:lnTo>
                    <a:pt x="208323" y="55626"/>
                  </a:lnTo>
                  <a:lnTo>
                    <a:pt x="208323" y="181610"/>
                  </a:lnTo>
                  <a:lnTo>
                    <a:pt x="229659" y="181610"/>
                  </a:lnTo>
                  <a:lnTo>
                    <a:pt x="229659" y="127508"/>
                  </a:lnTo>
                  <a:lnTo>
                    <a:pt x="230183" y="116459"/>
                  </a:lnTo>
                  <a:lnTo>
                    <a:pt x="249915" y="80581"/>
                  </a:lnTo>
                  <a:lnTo>
                    <a:pt x="254295" y="78994"/>
                  </a:lnTo>
                  <a:lnTo>
                    <a:pt x="230675" y="78994"/>
                  </a:lnTo>
                  <a:lnTo>
                    <a:pt x="223817" y="55626"/>
                  </a:lnTo>
                  <a:close/>
                </a:path>
                <a:path w="1115695" h="184785">
                  <a:moveTo>
                    <a:pt x="275638" y="53594"/>
                  </a:moveTo>
                  <a:lnTo>
                    <a:pt x="238421" y="68707"/>
                  </a:lnTo>
                  <a:lnTo>
                    <a:pt x="230675" y="78994"/>
                  </a:lnTo>
                  <a:lnTo>
                    <a:pt x="254295" y="78994"/>
                  </a:lnTo>
                  <a:lnTo>
                    <a:pt x="258282" y="77549"/>
                  </a:lnTo>
                  <a:lnTo>
                    <a:pt x="268272" y="75946"/>
                  </a:lnTo>
                  <a:lnTo>
                    <a:pt x="269453" y="75776"/>
                  </a:lnTo>
                  <a:lnTo>
                    <a:pt x="270634" y="75692"/>
                  </a:lnTo>
                  <a:lnTo>
                    <a:pt x="275638" y="75692"/>
                  </a:lnTo>
                  <a:lnTo>
                    <a:pt x="275638" y="53594"/>
                  </a:lnTo>
                  <a:close/>
                </a:path>
                <a:path w="1115695" h="184785">
                  <a:moveTo>
                    <a:pt x="305318" y="145542"/>
                  </a:moveTo>
                  <a:lnTo>
                    <a:pt x="284744" y="153162"/>
                  </a:lnTo>
                  <a:lnTo>
                    <a:pt x="287614" y="160274"/>
                  </a:lnTo>
                  <a:lnTo>
                    <a:pt x="291767" y="166200"/>
                  </a:lnTo>
                  <a:lnTo>
                    <a:pt x="330286" y="184658"/>
                  </a:lnTo>
                  <a:lnTo>
                    <a:pt x="346377" y="184658"/>
                  </a:lnTo>
                  <a:lnTo>
                    <a:pt x="382181" y="166624"/>
                  </a:lnTo>
                  <a:lnTo>
                    <a:pt x="330629" y="166624"/>
                  </a:lnTo>
                  <a:lnTo>
                    <a:pt x="323936" y="165015"/>
                  </a:lnTo>
                  <a:lnTo>
                    <a:pt x="317510" y="161798"/>
                  </a:lnTo>
                  <a:lnTo>
                    <a:pt x="311236" y="158411"/>
                  </a:lnTo>
                  <a:lnTo>
                    <a:pt x="307172" y="152992"/>
                  </a:lnTo>
                  <a:lnTo>
                    <a:pt x="305318" y="145542"/>
                  </a:lnTo>
                  <a:close/>
                </a:path>
                <a:path w="1115695" h="184785">
                  <a:moveTo>
                    <a:pt x="335798" y="53340"/>
                  </a:moveTo>
                  <a:lnTo>
                    <a:pt x="327670" y="53340"/>
                  </a:lnTo>
                  <a:lnTo>
                    <a:pt x="319872" y="54694"/>
                  </a:lnTo>
                  <a:lnTo>
                    <a:pt x="305140" y="60113"/>
                  </a:lnTo>
                  <a:lnTo>
                    <a:pt x="299133" y="64092"/>
                  </a:lnTo>
                  <a:lnTo>
                    <a:pt x="294396" y="69342"/>
                  </a:lnTo>
                  <a:lnTo>
                    <a:pt x="289646" y="74422"/>
                  </a:lnTo>
                  <a:lnTo>
                    <a:pt x="287284" y="80772"/>
                  </a:lnTo>
                  <a:lnTo>
                    <a:pt x="287284" y="96012"/>
                  </a:lnTo>
                  <a:lnTo>
                    <a:pt x="315732" y="121581"/>
                  </a:lnTo>
                  <a:lnTo>
                    <a:pt x="346974" y="128016"/>
                  </a:lnTo>
                  <a:lnTo>
                    <a:pt x="353489" y="130217"/>
                  </a:lnTo>
                  <a:lnTo>
                    <a:pt x="358912" y="133096"/>
                  </a:lnTo>
                  <a:lnTo>
                    <a:pt x="364500" y="135974"/>
                  </a:lnTo>
                  <a:lnTo>
                    <a:pt x="367294" y="140885"/>
                  </a:lnTo>
                  <a:lnTo>
                    <a:pt x="367294" y="151553"/>
                  </a:lnTo>
                  <a:lnTo>
                    <a:pt x="365846" y="154855"/>
                  </a:lnTo>
                  <a:lnTo>
                    <a:pt x="360093" y="160612"/>
                  </a:lnTo>
                  <a:lnTo>
                    <a:pt x="356372" y="162814"/>
                  </a:lnTo>
                  <a:lnTo>
                    <a:pt x="351800" y="164338"/>
                  </a:lnTo>
                  <a:lnTo>
                    <a:pt x="347393" y="165862"/>
                  </a:lnTo>
                  <a:lnTo>
                    <a:pt x="342656" y="166624"/>
                  </a:lnTo>
                  <a:lnTo>
                    <a:pt x="382181" y="166624"/>
                  </a:lnTo>
                  <a:lnTo>
                    <a:pt x="386420" y="161798"/>
                  </a:lnTo>
                  <a:lnTo>
                    <a:pt x="388884" y="155024"/>
                  </a:lnTo>
                  <a:lnTo>
                    <a:pt x="388884" y="138091"/>
                  </a:lnTo>
                  <a:lnTo>
                    <a:pt x="386928" y="131148"/>
                  </a:lnTo>
                  <a:lnTo>
                    <a:pt x="383042" y="126238"/>
                  </a:lnTo>
                  <a:lnTo>
                    <a:pt x="379143" y="121158"/>
                  </a:lnTo>
                  <a:lnTo>
                    <a:pt x="374152" y="117348"/>
                  </a:lnTo>
                  <a:lnTo>
                    <a:pt x="361960" y="112268"/>
                  </a:lnTo>
                  <a:lnTo>
                    <a:pt x="355521" y="110320"/>
                  </a:lnTo>
                  <a:lnTo>
                    <a:pt x="325638" y="104309"/>
                  </a:lnTo>
                  <a:lnTo>
                    <a:pt x="320050" y="102446"/>
                  </a:lnTo>
                  <a:lnTo>
                    <a:pt x="315478" y="100076"/>
                  </a:lnTo>
                  <a:lnTo>
                    <a:pt x="311071" y="97536"/>
                  </a:lnTo>
                  <a:lnTo>
                    <a:pt x="308874" y="93556"/>
                  </a:lnTo>
                  <a:lnTo>
                    <a:pt x="308874" y="82719"/>
                  </a:lnTo>
                  <a:lnTo>
                    <a:pt x="311490" y="78570"/>
                  </a:lnTo>
                  <a:lnTo>
                    <a:pt x="321993" y="72813"/>
                  </a:lnTo>
                  <a:lnTo>
                    <a:pt x="327835" y="71374"/>
                  </a:lnTo>
                  <a:lnTo>
                    <a:pt x="378567" y="71374"/>
                  </a:lnTo>
                  <a:lnTo>
                    <a:pt x="375479" y="67564"/>
                  </a:lnTo>
                  <a:lnTo>
                    <a:pt x="343175" y="53737"/>
                  </a:lnTo>
                  <a:lnTo>
                    <a:pt x="335798" y="53340"/>
                  </a:lnTo>
                  <a:close/>
                </a:path>
                <a:path w="1115695" h="184785">
                  <a:moveTo>
                    <a:pt x="378567" y="71374"/>
                  </a:moveTo>
                  <a:lnTo>
                    <a:pt x="340192" y="71374"/>
                  </a:lnTo>
                  <a:lnTo>
                    <a:pt x="345869" y="72644"/>
                  </a:lnTo>
                  <a:lnTo>
                    <a:pt x="351292" y="75184"/>
                  </a:lnTo>
                  <a:lnTo>
                    <a:pt x="356880" y="77554"/>
                  </a:lnTo>
                  <a:lnTo>
                    <a:pt x="360766" y="81280"/>
                  </a:lnTo>
                  <a:lnTo>
                    <a:pt x="362976" y="86360"/>
                  </a:lnTo>
                  <a:lnTo>
                    <a:pt x="383042" y="78994"/>
                  </a:lnTo>
                  <a:lnTo>
                    <a:pt x="379734" y="72813"/>
                  </a:lnTo>
                  <a:lnTo>
                    <a:pt x="378567" y="71374"/>
                  </a:lnTo>
                  <a:close/>
                </a:path>
                <a:path w="1115695" h="184785">
                  <a:moveTo>
                    <a:pt x="444179" y="72644"/>
                  </a:moveTo>
                  <a:lnTo>
                    <a:pt x="422843" y="72644"/>
                  </a:lnTo>
                  <a:lnTo>
                    <a:pt x="422931" y="159512"/>
                  </a:lnTo>
                  <a:lnTo>
                    <a:pt x="444599" y="181610"/>
                  </a:lnTo>
                  <a:lnTo>
                    <a:pt x="468563" y="181610"/>
                  </a:lnTo>
                  <a:lnTo>
                    <a:pt x="468563" y="162814"/>
                  </a:lnTo>
                  <a:lnTo>
                    <a:pt x="451037" y="162814"/>
                  </a:lnTo>
                  <a:lnTo>
                    <a:pt x="447304" y="161713"/>
                  </a:lnTo>
                  <a:lnTo>
                    <a:pt x="445957" y="159512"/>
                  </a:lnTo>
                  <a:lnTo>
                    <a:pt x="444764" y="157310"/>
                  </a:lnTo>
                  <a:lnTo>
                    <a:pt x="444179" y="152992"/>
                  </a:lnTo>
                  <a:lnTo>
                    <a:pt x="444179" y="72644"/>
                  </a:lnTo>
                  <a:close/>
                </a:path>
                <a:path w="1115695" h="184785">
                  <a:moveTo>
                    <a:pt x="468563" y="55626"/>
                  </a:moveTo>
                  <a:lnTo>
                    <a:pt x="401507" y="55626"/>
                  </a:lnTo>
                  <a:lnTo>
                    <a:pt x="401507" y="72644"/>
                  </a:lnTo>
                  <a:lnTo>
                    <a:pt x="468563" y="72644"/>
                  </a:lnTo>
                  <a:lnTo>
                    <a:pt x="468563" y="55626"/>
                  </a:lnTo>
                  <a:close/>
                </a:path>
                <a:path w="1115695" h="184785">
                  <a:moveTo>
                    <a:pt x="444179" y="23876"/>
                  </a:moveTo>
                  <a:lnTo>
                    <a:pt x="422843" y="23876"/>
                  </a:lnTo>
                  <a:lnTo>
                    <a:pt x="422843" y="55626"/>
                  </a:lnTo>
                  <a:lnTo>
                    <a:pt x="444179" y="55626"/>
                  </a:lnTo>
                  <a:lnTo>
                    <a:pt x="444179" y="23876"/>
                  </a:lnTo>
                  <a:close/>
                </a:path>
                <a:path w="1115695" h="184785">
                  <a:moveTo>
                    <a:pt x="679498" y="11938"/>
                  </a:moveTo>
                  <a:lnTo>
                    <a:pt x="569262" y="11938"/>
                  </a:lnTo>
                  <a:lnTo>
                    <a:pt x="569262" y="181610"/>
                  </a:lnTo>
                  <a:lnTo>
                    <a:pt x="593138" y="181610"/>
                  </a:lnTo>
                  <a:lnTo>
                    <a:pt x="593138" y="104648"/>
                  </a:lnTo>
                  <a:lnTo>
                    <a:pt x="679498" y="104648"/>
                  </a:lnTo>
                  <a:lnTo>
                    <a:pt x="679498" y="84074"/>
                  </a:lnTo>
                  <a:lnTo>
                    <a:pt x="593138" y="84074"/>
                  </a:lnTo>
                  <a:lnTo>
                    <a:pt x="593138" y="32512"/>
                  </a:lnTo>
                  <a:lnTo>
                    <a:pt x="679498" y="32512"/>
                  </a:lnTo>
                  <a:lnTo>
                    <a:pt x="679498" y="11938"/>
                  </a:lnTo>
                  <a:close/>
                </a:path>
                <a:path w="1115695" h="184785">
                  <a:moveTo>
                    <a:pt x="728228" y="12192"/>
                  </a:moveTo>
                  <a:lnTo>
                    <a:pt x="706892" y="12192"/>
                  </a:lnTo>
                  <a:lnTo>
                    <a:pt x="706892" y="158750"/>
                  </a:lnTo>
                  <a:lnTo>
                    <a:pt x="728659" y="181610"/>
                  </a:lnTo>
                  <a:lnTo>
                    <a:pt x="746008" y="181610"/>
                  </a:lnTo>
                  <a:lnTo>
                    <a:pt x="746008" y="162814"/>
                  </a:lnTo>
                  <a:lnTo>
                    <a:pt x="735263" y="162814"/>
                  </a:lnTo>
                  <a:lnTo>
                    <a:pt x="731619" y="161713"/>
                  </a:lnTo>
                  <a:lnTo>
                    <a:pt x="728913" y="157310"/>
                  </a:lnTo>
                  <a:lnTo>
                    <a:pt x="728228" y="152992"/>
                  </a:lnTo>
                  <a:lnTo>
                    <a:pt x="728228" y="12192"/>
                  </a:lnTo>
                  <a:close/>
                </a:path>
                <a:path w="1115695" h="184785">
                  <a:moveTo>
                    <a:pt x="827275" y="53594"/>
                  </a:moveTo>
                  <a:lnTo>
                    <a:pt x="812708" y="53594"/>
                  </a:lnTo>
                  <a:lnTo>
                    <a:pt x="805520" y="54864"/>
                  </a:lnTo>
                  <a:lnTo>
                    <a:pt x="768436" y="81364"/>
                  </a:lnTo>
                  <a:lnTo>
                    <a:pt x="759546" y="119126"/>
                  </a:lnTo>
                  <a:lnTo>
                    <a:pt x="759879" y="127349"/>
                  </a:lnTo>
                  <a:lnTo>
                    <a:pt x="773084" y="163745"/>
                  </a:lnTo>
                  <a:lnTo>
                    <a:pt x="812708" y="184658"/>
                  </a:lnTo>
                  <a:lnTo>
                    <a:pt x="827275" y="184658"/>
                  </a:lnTo>
                  <a:lnTo>
                    <a:pt x="834476" y="183388"/>
                  </a:lnTo>
                  <a:lnTo>
                    <a:pt x="848865" y="178308"/>
                  </a:lnTo>
                  <a:lnTo>
                    <a:pt x="855380" y="174413"/>
                  </a:lnTo>
                  <a:lnTo>
                    <a:pt x="864745" y="165862"/>
                  </a:lnTo>
                  <a:lnTo>
                    <a:pt x="814067" y="165862"/>
                  </a:lnTo>
                  <a:lnTo>
                    <a:pt x="808136" y="164253"/>
                  </a:lnTo>
                  <a:lnTo>
                    <a:pt x="783800" y="133921"/>
                  </a:lnTo>
                  <a:lnTo>
                    <a:pt x="782406" y="119126"/>
                  </a:lnTo>
                  <a:lnTo>
                    <a:pt x="782754" y="111379"/>
                  </a:lnTo>
                  <a:lnTo>
                    <a:pt x="802218" y="77470"/>
                  </a:lnTo>
                  <a:lnTo>
                    <a:pt x="808136" y="74083"/>
                  </a:lnTo>
                  <a:lnTo>
                    <a:pt x="814067" y="72390"/>
                  </a:lnTo>
                  <a:lnTo>
                    <a:pt x="864583" y="72390"/>
                  </a:lnTo>
                  <a:lnTo>
                    <a:pt x="861146" y="69342"/>
                  </a:lnTo>
                  <a:lnTo>
                    <a:pt x="855380" y="63923"/>
                  </a:lnTo>
                  <a:lnTo>
                    <a:pt x="848865" y="59944"/>
                  </a:lnTo>
                  <a:lnTo>
                    <a:pt x="834476" y="54864"/>
                  </a:lnTo>
                  <a:lnTo>
                    <a:pt x="827275" y="53594"/>
                  </a:lnTo>
                  <a:close/>
                </a:path>
                <a:path w="1115695" h="184785">
                  <a:moveTo>
                    <a:pt x="864583" y="72390"/>
                  </a:moveTo>
                  <a:lnTo>
                    <a:pt x="826094" y="72390"/>
                  </a:lnTo>
                  <a:lnTo>
                    <a:pt x="832012" y="74083"/>
                  </a:lnTo>
                  <a:lnTo>
                    <a:pt x="837778" y="77470"/>
                  </a:lnTo>
                  <a:lnTo>
                    <a:pt x="857240" y="111379"/>
                  </a:lnTo>
                  <a:lnTo>
                    <a:pt x="857590" y="119126"/>
                  </a:lnTo>
                  <a:lnTo>
                    <a:pt x="857240" y="126889"/>
                  </a:lnTo>
                  <a:lnTo>
                    <a:pt x="837778" y="161036"/>
                  </a:lnTo>
                  <a:lnTo>
                    <a:pt x="826094" y="165862"/>
                  </a:lnTo>
                  <a:lnTo>
                    <a:pt x="864745" y="165862"/>
                  </a:lnTo>
                  <a:lnTo>
                    <a:pt x="880116" y="127349"/>
                  </a:lnTo>
                  <a:lnTo>
                    <a:pt x="880450" y="119126"/>
                  </a:lnTo>
                  <a:lnTo>
                    <a:pt x="880116" y="110902"/>
                  </a:lnTo>
                  <a:lnTo>
                    <a:pt x="867064" y="74591"/>
                  </a:lnTo>
                  <a:lnTo>
                    <a:pt x="864583" y="72390"/>
                  </a:lnTo>
                  <a:close/>
                </a:path>
                <a:path w="1115695" h="184785">
                  <a:moveTo>
                    <a:pt x="967419" y="53594"/>
                  </a:moveTo>
                  <a:lnTo>
                    <a:pt x="952853" y="53594"/>
                  </a:lnTo>
                  <a:lnTo>
                    <a:pt x="945664" y="54864"/>
                  </a:lnTo>
                  <a:lnTo>
                    <a:pt x="908580" y="81364"/>
                  </a:lnTo>
                  <a:lnTo>
                    <a:pt x="899690" y="119126"/>
                  </a:lnTo>
                  <a:lnTo>
                    <a:pt x="900024" y="127349"/>
                  </a:lnTo>
                  <a:lnTo>
                    <a:pt x="913229" y="163745"/>
                  </a:lnTo>
                  <a:lnTo>
                    <a:pt x="952853" y="184658"/>
                  </a:lnTo>
                  <a:lnTo>
                    <a:pt x="967419" y="184658"/>
                  </a:lnTo>
                  <a:lnTo>
                    <a:pt x="974620" y="183388"/>
                  </a:lnTo>
                  <a:lnTo>
                    <a:pt x="989009" y="178308"/>
                  </a:lnTo>
                  <a:lnTo>
                    <a:pt x="995525" y="174413"/>
                  </a:lnTo>
                  <a:lnTo>
                    <a:pt x="1004890" y="165862"/>
                  </a:lnTo>
                  <a:lnTo>
                    <a:pt x="954211" y="165862"/>
                  </a:lnTo>
                  <a:lnTo>
                    <a:pt x="948281" y="164253"/>
                  </a:lnTo>
                  <a:lnTo>
                    <a:pt x="923944" y="133921"/>
                  </a:lnTo>
                  <a:lnTo>
                    <a:pt x="922550" y="119126"/>
                  </a:lnTo>
                  <a:lnTo>
                    <a:pt x="922898" y="111379"/>
                  </a:lnTo>
                  <a:lnTo>
                    <a:pt x="942362" y="77470"/>
                  </a:lnTo>
                  <a:lnTo>
                    <a:pt x="948281" y="74083"/>
                  </a:lnTo>
                  <a:lnTo>
                    <a:pt x="954211" y="72390"/>
                  </a:lnTo>
                  <a:lnTo>
                    <a:pt x="1004727" y="72390"/>
                  </a:lnTo>
                  <a:lnTo>
                    <a:pt x="1001290" y="69342"/>
                  </a:lnTo>
                  <a:lnTo>
                    <a:pt x="995525" y="63923"/>
                  </a:lnTo>
                  <a:lnTo>
                    <a:pt x="989009" y="59944"/>
                  </a:lnTo>
                  <a:lnTo>
                    <a:pt x="974620" y="54864"/>
                  </a:lnTo>
                  <a:lnTo>
                    <a:pt x="967419" y="53594"/>
                  </a:lnTo>
                  <a:close/>
                </a:path>
                <a:path w="1115695" h="184785">
                  <a:moveTo>
                    <a:pt x="1004727" y="72390"/>
                  </a:moveTo>
                  <a:lnTo>
                    <a:pt x="966238" y="72390"/>
                  </a:lnTo>
                  <a:lnTo>
                    <a:pt x="972157" y="74083"/>
                  </a:lnTo>
                  <a:lnTo>
                    <a:pt x="977922" y="77470"/>
                  </a:lnTo>
                  <a:lnTo>
                    <a:pt x="997385" y="111379"/>
                  </a:lnTo>
                  <a:lnTo>
                    <a:pt x="997734" y="119126"/>
                  </a:lnTo>
                  <a:lnTo>
                    <a:pt x="997385" y="126889"/>
                  </a:lnTo>
                  <a:lnTo>
                    <a:pt x="977922" y="161036"/>
                  </a:lnTo>
                  <a:lnTo>
                    <a:pt x="966238" y="165862"/>
                  </a:lnTo>
                  <a:lnTo>
                    <a:pt x="1004890" y="165862"/>
                  </a:lnTo>
                  <a:lnTo>
                    <a:pt x="1020261" y="127349"/>
                  </a:lnTo>
                  <a:lnTo>
                    <a:pt x="1020594" y="119126"/>
                  </a:lnTo>
                  <a:lnTo>
                    <a:pt x="1020261" y="110902"/>
                  </a:lnTo>
                  <a:lnTo>
                    <a:pt x="1007209" y="74591"/>
                  </a:lnTo>
                  <a:lnTo>
                    <a:pt x="1004727" y="72390"/>
                  </a:lnTo>
                  <a:close/>
                </a:path>
                <a:path w="1115695" h="184785">
                  <a:moveTo>
                    <a:pt x="1063457" y="55626"/>
                  </a:moveTo>
                  <a:lnTo>
                    <a:pt x="1047963" y="55626"/>
                  </a:lnTo>
                  <a:lnTo>
                    <a:pt x="1047963" y="181610"/>
                  </a:lnTo>
                  <a:lnTo>
                    <a:pt x="1069299" y="181610"/>
                  </a:lnTo>
                  <a:lnTo>
                    <a:pt x="1069299" y="127508"/>
                  </a:lnTo>
                  <a:lnTo>
                    <a:pt x="1069823" y="116459"/>
                  </a:lnTo>
                  <a:lnTo>
                    <a:pt x="1089555" y="80581"/>
                  </a:lnTo>
                  <a:lnTo>
                    <a:pt x="1093935" y="78994"/>
                  </a:lnTo>
                  <a:lnTo>
                    <a:pt x="1070315" y="78994"/>
                  </a:lnTo>
                  <a:lnTo>
                    <a:pt x="1063457" y="55626"/>
                  </a:lnTo>
                  <a:close/>
                </a:path>
                <a:path w="1115695" h="184785">
                  <a:moveTo>
                    <a:pt x="1115273" y="53594"/>
                  </a:moveTo>
                  <a:lnTo>
                    <a:pt x="1078062" y="68707"/>
                  </a:lnTo>
                  <a:lnTo>
                    <a:pt x="1070315" y="78994"/>
                  </a:lnTo>
                  <a:lnTo>
                    <a:pt x="1093935" y="78994"/>
                  </a:lnTo>
                  <a:lnTo>
                    <a:pt x="1097923" y="77549"/>
                  </a:lnTo>
                  <a:lnTo>
                    <a:pt x="1107907" y="75946"/>
                  </a:lnTo>
                  <a:lnTo>
                    <a:pt x="1109088" y="75776"/>
                  </a:lnTo>
                  <a:lnTo>
                    <a:pt x="1110282" y="75692"/>
                  </a:lnTo>
                  <a:lnTo>
                    <a:pt x="1115273" y="75692"/>
                  </a:lnTo>
                  <a:lnTo>
                    <a:pt x="1115273" y="53594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8057" y="3484875"/>
              <a:ext cx="1461016" cy="175768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600" y="2476500"/>
              <a:ext cx="2705100" cy="317500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329705" y="2066289"/>
              <a:ext cx="901065" cy="184785"/>
            </a:xfrm>
            <a:custGeom>
              <a:avLst/>
              <a:gdLst/>
              <a:ahLst/>
              <a:cxnLst/>
              <a:rect l="l" t="t" r="r" b="b"/>
              <a:pathLst>
                <a:path w="901065" h="184785">
                  <a:moveTo>
                    <a:pt x="21081" y="137160"/>
                  </a:moveTo>
                  <a:lnTo>
                    <a:pt x="0" y="143256"/>
                  </a:lnTo>
                  <a:lnTo>
                    <a:pt x="2031" y="150876"/>
                  </a:lnTo>
                  <a:lnTo>
                    <a:pt x="5419" y="157818"/>
                  </a:lnTo>
                  <a:lnTo>
                    <a:pt x="35607" y="181515"/>
                  </a:lnTo>
                  <a:lnTo>
                    <a:pt x="58419" y="184658"/>
                  </a:lnTo>
                  <a:lnTo>
                    <a:pt x="66405" y="184309"/>
                  </a:lnTo>
                  <a:lnTo>
                    <a:pt x="106600" y="167544"/>
                  </a:lnTo>
                  <a:lnTo>
                    <a:pt x="107192" y="166878"/>
                  </a:lnTo>
                  <a:lnTo>
                    <a:pt x="58674" y="166878"/>
                  </a:lnTo>
                  <a:lnTo>
                    <a:pt x="50904" y="166354"/>
                  </a:lnTo>
                  <a:lnTo>
                    <a:pt x="22945" y="145965"/>
                  </a:lnTo>
                  <a:lnTo>
                    <a:pt x="21081" y="137160"/>
                  </a:lnTo>
                  <a:close/>
                </a:path>
                <a:path w="901065" h="184785">
                  <a:moveTo>
                    <a:pt x="107241" y="26670"/>
                  </a:moveTo>
                  <a:lnTo>
                    <a:pt x="68665" y="26670"/>
                  </a:lnTo>
                  <a:lnTo>
                    <a:pt x="76368" y="29040"/>
                  </a:lnTo>
                  <a:lnTo>
                    <a:pt x="82803" y="33782"/>
                  </a:lnTo>
                  <a:lnTo>
                    <a:pt x="89407" y="38354"/>
                  </a:lnTo>
                  <a:lnTo>
                    <a:pt x="92709" y="45212"/>
                  </a:lnTo>
                  <a:lnTo>
                    <a:pt x="92709" y="60960"/>
                  </a:lnTo>
                  <a:lnTo>
                    <a:pt x="54524" y="82296"/>
                  </a:lnTo>
                  <a:lnTo>
                    <a:pt x="49444" y="82550"/>
                  </a:lnTo>
                  <a:lnTo>
                    <a:pt x="44703" y="82550"/>
                  </a:lnTo>
                  <a:lnTo>
                    <a:pt x="44703" y="101854"/>
                  </a:lnTo>
                  <a:lnTo>
                    <a:pt x="47412" y="101854"/>
                  </a:lnTo>
                  <a:lnTo>
                    <a:pt x="50885" y="101938"/>
                  </a:lnTo>
                  <a:lnTo>
                    <a:pt x="90255" y="114130"/>
                  </a:lnTo>
                  <a:lnTo>
                    <a:pt x="92963" y="118364"/>
                  </a:lnTo>
                  <a:lnTo>
                    <a:pt x="95672" y="122428"/>
                  </a:lnTo>
                  <a:lnTo>
                    <a:pt x="96918" y="127254"/>
                  </a:lnTo>
                  <a:lnTo>
                    <a:pt x="97028" y="134112"/>
                  </a:lnTo>
                  <a:lnTo>
                    <a:pt x="96345" y="141541"/>
                  </a:lnTo>
                  <a:lnTo>
                    <a:pt x="66675" y="166354"/>
                  </a:lnTo>
                  <a:lnTo>
                    <a:pt x="58674" y="166878"/>
                  </a:lnTo>
                  <a:lnTo>
                    <a:pt x="107192" y="166878"/>
                  </a:lnTo>
                  <a:lnTo>
                    <a:pt x="119887" y="133858"/>
                  </a:lnTo>
                  <a:lnTo>
                    <a:pt x="119459" y="127254"/>
                  </a:lnTo>
                  <a:lnTo>
                    <a:pt x="96123" y="94726"/>
                  </a:lnTo>
                  <a:lnTo>
                    <a:pt x="87375" y="91440"/>
                  </a:lnTo>
                  <a:lnTo>
                    <a:pt x="93710" y="88344"/>
                  </a:lnTo>
                  <a:lnTo>
                    <a:pt x="115062" y="52070"/>
                  </a:lnTo>
                  <a:lnTo>
                    <a:pt x="114585" y="44593"/>
                  </a:lnTo>
                  <a:lnTo>
                    <a:pt x="113156" y="37909"/>
                  </a:lnTo>
                  <a:lnTo>
                    <a:pt x="110775" y="32020"/>
                  </a:lnTo>
                  <a:lnTo>
                    <a:pt x="107441" y="26924"/>
                  </a:lnTo>
                  <a:lnTo>
                    <a:pt x="107241" y="26670"/>
                  </a:lnTo>
                  <a:close/>
                </a:path>
                <a:path w="901065" h="184785">
                  <a:moveTo>
                    <a:pt x="60197" y="8890"/>
                  </a:moveTo>
                  <a:lnTo>
                    <a:pt x="21843" y="20066"/>
                  </a:lnTo>
                  <a:lnTo>
                    <a:pt x="2540" y="49022"/>
                  </a:lnTo>
                  <a:lnTo>
                    <a:pt x="23368" y="55118"/>
                  </a:lnTo>
                  <a:lnTo>
                    <a:pt x="25060" y="46651"/>
                  </a:lnTo>
                  <a:lnTo>
                    <a:pt x="28956" y="39793"/>
                  </a:lnTo>
                  <a:lnTo>
                    <a:pt x="59690" y="26670"/>
                  </a:lnTo>
                  <a:lnTo>
                    <a:pt x="107241" y="26670"/>
                  </a:lnTo>
                  <a:lnTo>
                    <a:pt x="102362" y="20489"/>
                  </a:lnTo>
                  <a:lnTo>
                    <a:pt x="67421" y="9159"/>
                  </a:lnTo>
                  <a:lnTo>
                    <a:pt x="60197" y="8890"/>
                  </a:lnTo>
                  <a:close/>
                </a:path>
                <a:path w="901065" h="184785">
                  <a:moveTo>
                    <a:pt x="200709" y="11938"/>
                  </a:moveTo>
                  <a:lnTo>
                    <a:pt x="154481" y="11938"/>
                  </a:lnTo>
                  <a:lnTo>
                    <a:pt x="154481" y="181610"/>
                  </a:lnTo>
                  <a:lnTo>
                    <a:pt x="200709" y="181610"/>
                  </a:lnTo>
                  <a:lnTo>
                    <a:pt x="210649" y="181356"/>
                  </a:lnTo>
                  <a:lnTo>
                    <a:pt x="253673" y="171894"/>
                  </a:lnTo>
                  <a:lnTo>
                    <a:pt x="269489" y="161544"/>
                  </a:lnTo>
                  <a:lnTo>
                    <a:pt x="178357" y="161544"/>
                  </a:lnTo>
                  <a:lnTo>
                    <a:pt x="178357" y="32004"/>
                  </a:lnTo>
                  <a:lnTo>
                    <a:pt x="269530" y="32004"/>
                  </a:lnTo>
                  <a:lnTo>
                    <a:pt x="267257" y="29972"/>
                  </a:lnTo>
                  <a:lnTo>
                    <a:pt x="229189" y="14366"/>
                  </a:lnTo>
                  <a:lnTo>
                    <a:pt x="210649" y="12207"/>
                  </a:lnTo>
                  <a:lnTo>
                    <a:pt x="200709" y="11938"/>
                  </a:lnTo>
                  <a:close/>
                </a:path>
                <a:path w="901065" h="184785">
                  <a:moveTo>
                    <a:pt x="269530" y="32004"/>
                  </a:moveTo>
                  <a:lnTo>
                    <a:pt x="200201" y="32004"/>
                  </a:lnTo>
                  <a:lnTo>
                    <a:pt x="206745" y="32147"/>
                  </a:lnTo>
                  <a:lnTo>
                    <a:pt x="213158" y="32576"/>
                  </a:lnTo>
                  <a:lnTo>
                    <a:pt x="219443" y="33290"/>
                  </a:lnTo>
                  <a:lnTo>
                    <a:pt x="233907" y="35644"/>
                  </a:lnTo>
                  <a:lnTo>
                    <a:pt x="241273" y="38523"/>
                  </a:lnTo>
                  <a:lnTo>
                    <a:pt x="247699" y="42926"/>
                  </a:lnTo>
                  <a:lnTo>
                    <a:pt x="254303" y="47159"/>
                  </a:lnTo>
                  <a:lnTo>
                    <a:pt x="268671" y="86280"/>
                  </a:lnTo>
                  <a:lnTo>
                    <a:pt x="269035" y="96520"/>
                  </a:lnTo>
                  <a:lnTo>
                    <a:pt x="268671" y="106791"/>
                  </a:lnTo>
                  <a:lnTo>
                    <a:pt x="254303" y="146473"/>
                  </a:lnTo>
                  <a:lnTo>
                    <a:pt x="213158" y="161036"/>
                  </a:lnTo>
                  <a:lnTo>
                    <a:pt x="200201" y="161544"/>
                  </a:lnTo>
                  <a:lnTo>
                    <a:pt x="269489" y="161544"/>
                  </a:lnTo>
                  <a:lnTo>
                    <a:pt x="289561" y="128667"/>
                  </a:lnTo>
                  <a:lnTo>
                    <a:pt x="293419" y="96520"/>
                  </a:lnTo>
                  <a:lnTo>
                    <a:pt x="292990" y="84947"/>
                  </a:lnTo>
                  <a:lnTo>
                    <a:pt x="278309" y="41338"/>
                  </a:lnTo>
                  <a:lnTo>
                    <a:pt x="273134" y="35226"/>
                  </a:lnTo>
                  <a:lnTo>
                    <a:pt x="269530" y="32004"/>
                  </a:lnTo>
                  <a:close/>
                </a:path>
                <a:path w="901065" h="184785">
                  <a:moveTo>
                    <a:pt x="405979" y="11938"/>
                  </a:moveTo>
                  <a:lnTo>
                    <a:pt x="379817" y="11938"/>
                  </a:lnTo>
                  <a:lnTo>
                    <a:pt x="437983" y="181610"/>
                  </a:lnTo>
                  <a:lnTo>
                    <a:pt x="465923" y="181610"/>
                  </a:lnTo>
                  <a:lnTo>
                    <a:pt x="475543" y="153670"/>
                  </a:lnTo>
                  <a:lnTo>
                    <a:pt x="451953" y="153670"/>
                  </a:lnTo>
                  <a:lnTo>
                    <a:pt x="405979" y="11938"/>
                  </a:lnTo>
                  <a:close/>
                </a:path>
                <a:path w="901065" h="184785">
                  <a:moveTo>
                    <a:pt x="524343" y="11938"/>
                  </a:moveTo>
                  <a:lnTo>
                    <a:pt x="498181" y="11938"/>
                  </a:lnTo>
                  <a:lnTo>
                    <a:pt x="451953" y="153670"/>
                  </a:lnTo>
                  <a:lnTo>
                    <a:pt x="475543" y="153670"/>
                  </a:lnTo>
                  <a:lnTo>
                    <a:pt x="524343" y="11938"/>
                  </a:lnTo>
                  <a:close/>
                </a:path>
                <a:path w="901065" h="184785">
                  <a:moveTo>
                    <a:pt x="570876" y="0"/>
                  </a:moveTo>
                  <a:lnTo>
                    <a:pt x="562240" y="0"/>
                  </a:lnTo>
                  <a:lnTo>
                    <a:pt x="558519" y="1524"/>
                  </a:lnTo>
                  <a:lnTo>
                    <a:pt x="555293" y="4572"/>
                  </a:lnTo>
                  <a:lnTo>
                    <a:pt x="552245" y="7620"/>
                  </a:lnTo>
                  <a:lnTo>
                    <a:pt x="550721" y="11345"/>
                  </a:lnTo>
                  <a:lnTo>
                    <a:pt x="550721" y="20150"/>
                  </a:lnTo>
                  <a:lnTo>
                    <a:pt x="552245" y="23960"/>
                  </a:lnTo>
                  <a:lnTo>
                    <a:pt x="555293" y="27178"/>
                  </a:lnTo>
                  <a:lnTo>
                    <a:pt x="558519" y="30226"/>
                  </a:lnTo>
                  <a:lnTo>
                    <a:pt x="562240" y="31750"/>
                  </a:lnTo>
                  <a:lnTo>
                    <a:pt x="570876" y="31750"/>
                  </a:lnTo>
                  <a:lnTo>
                    <a:pt x="574597" y="30226"/>
                  </a:lnTo>
                  <a:lnTo>
                    <a:pt x="580871" y="23960"/>
                  </a:lnTo>
                  <a:lnTo>
                    <a:pt x="582471" y="20150"/>
                  </a:lnTo>
                  <a:lnTo>
                    <a:pt x="582471" y="11345"/>
                  </a:lnTo>
                  <a:lnTo>
                    <a:pt x="580871" y="7620"/>
                  </a:lnTo>
                  <a:lnTo>
                    <a:pt x="577645" y="4572"/>
                  </a:lnTo>
                  <a:lnTo>
                    <a:pt x="574597" y="1524"/>
                  </a:lnTo>
                  <a:lnTo>
                    <a:pt x="570876" y="0"/>
                  </a:lnTo>
                  <a:close/>
                </a:path>
                <a:path w="901065" h="184785">
                  <a:moveTo>
                    <a:pt x="577137" y="55626"/>
                  </a:moveTo>
                  <a:lnTo>
                    <a:pt x="538275" y="55626"/>
                  </a:lnTo>
                  <a:lnTo>
                    <a:pt x="538275" y="72644"/>
                  </a:lnTo>
                  <a:lnTo>
                    <a:pt x="555801" y="72644"/>
                  </a:lnTo>
                  <a:lnTo>
                    <a:pt x="555801" y="181610"/>
                  </a:lnTo>
                  <a:lnTo>
                    <a:pt x="577137" y="181610"/>
                  </a:lnTo>
                  <a:lnTo>
                    <a:pt x="577137" y="55626"/>
                  </a:lnTo>
                  <a:close/>
                </a:path>
                <a:path w="901065" h="184785">
                  <a:moveTo>
                    <a:pt x="668412" y="53594"/>
                  </a:moveTo>
                  <a:lnTo>
                    <a:pt x="630660" y="66087"/>
                  </a:lnTo>
                  <a:lnTo>
                    <a:pt x="609228" y="100203"/>
                  </a:lnTo>
                  <a:lnTo>
                    <a:pt x="607198" y="118872"/>
                  </a:lnTo>
                  <a:lnTo>
                    <a:pt x="607641" y="127921"/>
                  </a:lnTo>
                  <a:lnTo>
                    <a:pt x="623260" y="165671"/>
                  </a:lnTo>
                  <a:lnTo>
                    <a:pt x="659395" y="184118"/>
                  </a:lnTo>
                  <a:lnTo>
                    <a:pt x="668920" y="184658"/>
                  </a:lnTo>
                  <a:lnTo>
                    <a:pt x="677490" y="184213"/>
                  </a:lnTo>
                  <a:lnTo>
                    <a:pt x="714087" y="165862"/>
                  </a:lnTo>
                  <a:lnTo>
                    <a:pt x="663840" y="165862"/>
                  </a:lnTo>
                  <a:lnTo>
                    <a:pt x="658328" y="164676"/>
                  </a:lnTo>
                  <a:lnTo>
                    <a:pt x="630672" y="131921"/>
                  </a:lnTo>
                  <a:lnTo>
                    <a:pt x="630058" y="124460"/>
                  </a:lnTo>
                  <a:lnTo>
                    <a:pt x="727086" y="124460"/>
                  </a:lnTo>
                  <a:lnTo>
                    <a:pt x="727305" y="117776"/>
                  </a:lnTo>
                  <a:lnTo>
                    <a:pt x="726954" y="111188"/>
                  </a:lnTo>
                  <a:lnTo>
                    <a:pt x="726423" y="107442"/>
                  </a:lnTo>
                  <a:lnTo>
                    <a:pt x="630312" y="107442"/>
                  </a:lnTo>
                  <a:lnTo>
                    <a:pt x="630985" y="98975"/>
                  </a:lnTo>
                  <a:lnTo>
                    <a:pt x="662138" y="71882"/>
                  </a:lnTo>
                  <a:lnTo>
                    <a:pt x="710860" y="71882"/>
                  </a:lnTo>
                  <a:lnTo>
                    <a:pt x="708709" y="68918"/>
                  </a:lnTo>
                  <a:lnTo>
                    <a:pt x="675679" y="53975"/>
                  </a:lnTo>
                  <a:lnTo>
                    <a:pt x="668412" y="53594"/>
                  </a:lnTo>
                  <a:close/>
                </a:path>
                <a:path w="901065" h="184785">
                  <a:moveTo>
                    <a:pt x="698384" y="153416"/>
                  </a:moveTo>
                  <a:lnTo>
                    <a:pt x="676032" y="165862"/>
                  </a:lnTo>
                  <a:lnTo>
                    <a:pt x="714087" y="165862"/>
                  </a:lnTo>
                  <a:lnTo>
                    <a:pt x="715205" y="164676"/>
                  </a:lnTo>
                  <a:lnTo>
                    <a:pt x="718958" y="159512"/>
                  </a:lnTo>
                  <a:lnTo>
                    <a:pt x="698384" y="153416"/>
                  </a:lnTo>
                  <a:close/>
                </a:path>
                <a:path w="901065" h="184785">
                  <a:moveTo>
                    <a:pt x="710860" y="71882"/>
                  </a:moveTo>
                  <a:lnTo>
                    <a:pt x="675854" y="71882"/>
                  </a:lnTo>
                  <a:lnTo>
                    <a:pt x="682204" y="73660"/>
                  </a:lnTo>
                  <a:lnTo>
                    <a:pt x="687462" y="77216"/>
                  </a:lnTo>
                  <a:lnTo>
                    <a:pt x="692872" y="80602"/>
                  </a:lnTo>
                  <a:lnTo>
                    <a:pt x="697025" y="85005"/>
                  </a:lnTo>
                  <a:lnTo>
                    <a:pt x="699908" y="90424"/>
                  </a:lnTo>
                  <a:lnTo>
                    <a:pt x="702956" y="95842"/>
                  </a:lnTo>
                  <a:lnTo>
                    <a:pt x="704480" y="101515"/>
                  </a:lnTo>
                  <a:lnTo>
                    <a:pt x="704480" y="107442"/>
                  </a:lnTo>
                  <a:lnTo>
                    <a:pt x="726423" y="107442"/>
                  </a:lnTo>
                  <a:lnTo>
                    <a:pt x="713624" y="75692"/>
                  </a:lnTo>
                  <a:lnTo>
                    <a:pt x="710860" y="71882"/>
                  </a:lnTo>
                  <a:close/>
                </a:path>
                <a:path w="901065" h="184785">
                  <a:moveTo>
                    <a:pt x="757325" y="55626"/>
                  </a:moveTo>
                  <a:lnTo>
                    <a:pt x="734465" y="55626"/>
                  </a:lnTo>
                  <a:lnTo>
                    <a:pt x="770787" y="181610"/>
                  </a:lnTo>
                  <a:lnTo>
                    <a:pt x="790091" y="181610"/>
                  </a:lnTo>
                  <a:lnTo>
                    <a:pt x="798960" y="148844"/>
                  </a:lnTo>
                  <a:lnTo>
                    <a:pt x="781455" y="148844"/>
                  </a:lnTo>
                  <a:lnTo>
                    <a:pt x="757325" y="55626"/>
                  </a:lnTo>
                  <a:close/>
                </a:path>
                <a:path w="901065" h="184785">
                  <a:moveTo>
                    <a:pt x="835278" y="80264"/>
                  </a:moveTo>
                  <a:lnTo>
                    <a:pt x="817523" y="80264"/>
                  </a:lnTo>
                  <a:lnTo>
                    <a:pt x="844955" y="181610"/>
                  </a:lnTo>
                  <a:lnTo>
                    <a:pt x="864513" y="181610"/>
                  </a:lnTo>
                  <a:lnTo>
                    <a:pt x="873893" y="148844"/>
                  </a:lnTo>
                  <a:lnTo>
                    <a:pt x="853591" y="148844"/>
                  </a:lnTo>
                  <a:lnTo>
                    <a:pt x="835278" y="80264"/>
                  </a:lnTo>
                  <a:close/>
                </a:path>
                <a:path w="901065" h="184785">
                  <a:moveTo>
                    <a:pt x="828699" y="55626"/>
                  </a:moveTo>
                  <a:lnTo>
                    <a:pt x="806601" y="55626"/>
                  </a:lnTo>
                  <a:lnTo>
                    <a:pt x="781455" y="148844"/>
                  </a:lnTo>
                  <a:lnTo>
                    <a:pt x="798960" y="148844"/>
                  </a:lnTo>
                  <a:lnTo>
                    <a:pt x="817523" y="80264"/>
                  </a:lnTo>
                  <a:lnTo>
                    <a:pt x="835278" y="80264"/>
                  </a:lnTo>
                  <a:lnTo>
                    <a:pt x="828699" y="55626"/>
                  </a:lnTo>
                  <a:close/>
                </a:path>
                <a:path w="901065" h="184785">
                  <a:moveTo>
                    <a:pt x="900581" y="55626"/>
                  </a:moveTo>
                  <a:lnTo>
                    <a:pt x="877721" y="55626"/>
                  </a:lnTo>
                  <a:lnTo>
                    <a:pt x="853591" y="148844"/>
                  </a:lnTo>
                  <a:lnTo>
                    <a:pt x="873893" y="148844"/>
                  </a:lnTo>
                  <a:lnTo>
                    <a:pt x="900581" y="5562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9619" y="1392426"/>
              <a:ext cx="2215214" cy="210565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2700" y="1765300"/>
              <a:ext cx="3086100" cy="25400"/>
            </a:xfrm>
            <a:custGeom>
              <a:avLst/>
              <a:gdLst/>
              <a:ahLst/>
              <a:cxnLst/>
              <a:rect l="l" t="t" r="r" b="b"/>
              <a:pathLst>
                <a:path w="3086100" h="25400">
                  <a:moveTo>
                    <a:pt x="30861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3086100" y="25400"/>
                  </a:lnTo>
                  <a:lnTo>
                    <a:pt x="3086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6885" y="859181"/>
              <a:ext cx="173929" cy="173929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4500" y="10236200"/>
              <a:ext cx="2235200" cy="520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66179" y="544512"/>
            <a:ext cx="877569" cy="727075"/>
          </a:xfrm>
          <a:custGeom>
            <a:avLst/>
            <a:gdLst/>
            <a:ahLst/>
            <a:cxnLst/>
            <a:rect l="l" t="t" r="r" b="b"/>
            <a:pathLst>
              <a:path w="877569" h="727075">
                <a:moveTo>
                  <a:pt x="65369" y="661705"/>
                </a:moveTo>
                <a:lnTo>
                  <a:pt x="29447" y="697627"/>
                </a:lnTo>
                <a:lnTo>
                  <a:pt x="44761" y="710182"/>
                </a:lnTo>
                <a:lnTo>
                  <a:pt x="62066" y="719421"/>
                </a:lnTo>
                <a:lnTo>
                  <a:pt x="80835" y="725125"/>
                </a:lnTo>
                <a:lnTo>
                  <a:pt x="100541" y="727075"/>
                </a:lnTo>
                <a:lnTo>
                  <a:pt x="100541" y="676275"/>
                </a:lnTo>
                <a:lnTo>
                  <a:pt x="90792" y="675310"/>
                </a:lnTo>
                <a:lnTo>
                  <a:pt x="81506" y="672488"/>
                </a:lnTo>
                <a:lnTo>
                  <a:pt x="72944" y="667917"/>
                </a:lnTo>
                <a:lnTo>
                  <a:pt x="65369" y="661705"/>
                </a:lnTo>
                <a:close/>
              </a:path>
              <a:path w="877569" h="727075">
                <a:moveTo>
                  <a:pt x="776817" y="676275"/>
                </a:moveTo>
                <a:lnTo>
                  <a:pt x="100541" y="676275"/>
                </a:lnTo>
                <a:lnTo>
                  <a:pt x="100541" y="727075"/>
                </a:lnTo>
                <a:lnTo>
                  <a:pt x="776817" y="727075"/>
                </a:lnTo>
                <a:lnTo>
                  <a:pt x="776817" y="676275"/>
                </a:lnTo>
                <a:close/>
              </a:path>
              <a:path w="877569" h="727075">
                <a:moveTo>
                  <a:pt x="811989" y="661705"/>
                </a:moveTo>
                <a:lnTo>
                  <a:pt x="804413" y="667917"/>
                </a:lnTo>
                <a:lnTo>
                  <a:pt x="795851" y="672488"/>
                </a:lnTo>
                <a:lnTo>
                  <a:pt x="786566" y="675310"/>
                </a:lnTo>
                <a:lnTo>
                  <a:pt x="776817" y="676275"/>
                </a:lnTo>
                <a:lnTo>
                  <a:pt x="776817" y="727075"/>
                </a:lnTo>
                <a:lnTo>
                  <a:pt x="796523" y="725125"/>
                </a:lnTo>
                <a:lnTo>
                  <a:pt x="815292" y="719421"/>
                </a:lnTo>
                <a:lnTo>
                  <a:pt x="832597" y="710182"/>
                </a:lnTo>
                <a:lnTo>
                  <a:pt x="847910" y="697627"/>
                </a:lnTo>
                <a:lnTo>
                  <a:pt x="811989" y="661705"/>
                </a:lnTo>
                <a:close/>
              </a:path>
              <a:path w="877569" h="727075">
                <a:moveTo>
                  <a:pt x="29447" y="142159"/>
                </a:moveTo>
                <a:lnTo>
                  <a:pt x="16892" y="157473"/>
                </a:lnTo>
                <a:lnTo>
                  <a:pt x="7653" y="174778"/>
                </a:lnTo>
                <a:lnTo>
                  <a:pt x="1949" y="193547"/>
                </a:lnTo>
                <a:lnTo>
                  <a:pt x="0" y="213254"/>
                </a:lnTo>
                <a:lnTo>
                  <a:pt x="0" y="626533"/>
                </a:lnTo>
                <a:lnTo>
                  <a:pt x="1949" y="646239"/>
                </a:lnTo>
                <a:lnTo>
                  <a:pt x="7653" y="665008"/>
                </a:lnTo>
                <a:lnTo>
                  <a:pt x="16892" y="682313"/>
                </a:lnTo>
                <a:lnTo>
                  <a:pt x="29447" y="697627"/>
                </a:lnTo>
                <a:lnTo>
                  <a:pt x="65369" y="661705"/>
                </a:lnTo>
                <a:lnTo>
                  <a:pt x="59157" y="654129"/>
                </a:lnTo>
                <a:lnTo>
                  <a:pt x="54586" y="645568"/>
                </a:lnTo>
                <a:lnTo>
                  <a:pt x="51764" y="636282"/>
                </a:lnTo>
                <a:lnTo>
                  <a:pt x="50800" y="626533"/>
                </a:lnTo>
                <a:lnTo>
                  <a:pt x="50800" y="213254"/>
                </a:lnTo>
                <a:lnTo>
                  <a:pt x="51764" y="203504"/>
                </a:lnTo>
                <a:lnTo>
                  <a:pt x="54586" y="194219"/>
                </a:lnTo>
                <a:lnTo>
                  <a:pt x="59157" y="185657"/>
                </a:lnTo>
                <a:lnTo>
                  <a:pt x="65369" y="178081"/>
                </a:lnTo>
                <a:lnTo>
                  <a:pt x="29447" y="142159"/>
                </a:lnTo>
                <a:close/>
              </a:path>
              <a:path w="877569" h="727075">
                <a:moveTo>
                  <a:pt x="847910" y="142159"/>
                </a:moveTo>
                <a:lnTo>
                  <a:pt x="811989" y="178081"/>
                </a:lnTo>
                <a:lnTo>
                  <a:pt x="818201" y="185657"/>
                </a:lnTo>
                <a:lnTo>
                  <a:pt x="822771" y="194219"/>
                </a:lnTo>
                <a:lnTo>
                  <a:pt x="825593" y="203504"/>
                </a:lnTo>
                <a:lnTo>
                  <a:pt x="826557" y="213254"/>
                </a:lnTo>
                <a:lnTo>
                  <a:pt x="826557" y="626533"/>
                </a:lnTo>
                <a:lnTo>
                  <a:pt x="825593" y="636282"/>
                </a:lnTo>
                <a:lnTo>
                  <a:pt x="822771" y="645568"/>
                </a:lnTo>
                <a:lnTo>
                  <a:pt x="818201" y="654129"/>
                </a:lnTo>
                <a:lnTo>
                  <a:pt x="811989" y="661705"/>
                </a:lnTo>
                <a:lnTo>
                  <a:pt x="847910" y="697627"/>
                </a:lnTo>
                <a:lnTo>
                  <a:pt x="860466" y="682313"/>
                </a:lnTo>
                <a:lnTo>
                  <a:pt x="869705" y="665008"/>
                </a:lnTo>
                <a:lnTo>
                  <a:pt x="875408" y="646239"/>
                </a:lnTo>
                <a:lnTo>
                  <a:pt x="877357" y="626533"/>
                </a:lnTo>
                <a:lnTo>
                  <a:pt x="877357" y="213254"/>
                </a:lnTo>
                <a:lnTo>
                  <a:pt x="875408" y="193547"/>
                </a:lnTo>
                <a:lnTo>
                  <a:pt x="869705" y="174778"/>
                </a:lnTo>
                <a:lnTo>
                  <a:pt x="860466" y="157473"/>
                </a:lnTo>
                <a:lnTo>
                  <a:pt x="847910" y="142159"/>
                </a:lnTo>
                <a:close/>
              </a:path>
              <a:path w="877569" h="727075">
                <a:moveTo>
                  <a:pt x="438679" y="225425"/>
                </a:moveTo>
                <a:lnTo>
                  <a:pt x="391975" y="231700"/>
                </a:lnTo>
                <a:lnTo>
                  <a:pt x="350008" y="249410"/>
                </a:lnTo>
                <a:lnTo>
                  <a:pt x="314451" y="276881"/>
                </a:lnTo>
                <a:lnTo>
                  <a:pt x="286981" y="312437"/>
                </a:lnTo>
                <a:lnTo>
                  <a:pt x="269270" y="354404"/>
                </a:lnTo>
                <a:lnTo>
                  <a:pt x="262995" y="401107"/>
                </a:lnTo>
                <a:lnTo>
                  <a:pt x="269270" y="447811"/>
                </a:lnTo>
                <a:lnTo>
                  <a:pt x="286981" y="489779"/>
                </a:lnTo>
                <a:lnTo>
                  <a:pt x="314452" y="525335"/>
                </a:lnTo>
                <a:lnTo>
                  <a:pt x="350008" y="552806"/>
                </a:lnTo>
                <a:lnTo>
                  <a:pt x="391975" y="570516"/>
                </a:lnTo>
                <a:lnTo>
                  <a:pt x="438679" y="576792"/>
                </a:lnTo>
                <a:lnTo>
                  <a:pt x="438679" y="525992"/>
                </a:lnTo>
                <a:lnTo>
                  <a:pt x="390069" y="516178"/>
                </a:lnTo>
                <a:lnTo>
                  <a:pt x="350373" y="489414"/>
                </a:lnTo>
                <a:lnTo>
                  <a:pt x="323609" y="449718"/>
                </a:lnTo>
                <a:lnTo>
                  <a:pt x="313795" y="401107"/>
                </a:lnTo>
                <a:lnTo>
                  <a:pt x="323609" y="352497"/>
                </a:lnTo>
                <a:lnTo>
                  <a:pt x="350373" y="312802"/>
                </a:lnTo>
                <a:lnTo>
                  <a:pt x="390069" y="286038"/>
                </a:lnTo>
                <a:lnTo>
                  <a:pt x="438679" y="276225"/>
                </a:lnTo>
                <a:lnTo>
                  <a:pt x="438679" y="225425"/>
                </a:lnTo>
                <a:close/>
              </a:path>
              <a:path w="877569" h="727075">
                <a:moveTo>
                  <a:pt x="438679" y="225425"/>
                </a:moveTo>
                <a:lnTo>
                  <a:pt x="438679" y="276225"/>
                </a:lnTo>
                <a:lnTo>
                  <a:pt x="487289" y="286038"/>
                </a:lnTo>
                <a:lnTo>
                  <a:pt x="526985" y="312802"/>
                </a:lnTo>
                <a:lnTo>
                  <a:pt x="553748" y="352497"/>
                </a:lnTo>
                <a:lnTo>
                  <a:pt x="563562" y="401107"/>
                </a:lnTo>
                <a:lnTo>
                  <a:pt x="553748" y="449718"/>
                </a:lnTo>
                <a:lnTo>
                  <a:pt x="526985" y="489414"/>
                </a:lnTo>
                <a:lnTo>
                  <a:pt x="487289" y="516178"/>
                </a:lnTo>
                <a:lnTo>
                  <a:pt x="438679" y="525992"/>
                </a:lnTo>
                <a:lnTo>
                  <a:pt x="438679" y="576792"/>
                </a:lnTo>
                <a:lnTo>
                  <a:pt x="485382" y="570516"/>
                </a:lnTo>
                <a:lnTo>
                  <a:pt x="527350" y="552806"/>
                </a:lnTo>
                <a:lnTo>
                  <a:pt x="562906" y="525335"/>
                </a:lnTo>
                <a:lnTo>
                  <a:pt x="590376" y="489779"/>
                </a:lnTo>
                <a:lnTo>
                  <a:pt x="608086" y="447811"/>
                </a:lnTo>
                <a:lnTo>
                  <a:pt x="614362" y="401107"/>
                </a:lnTo>
                <a:lnTo>
                  <a:pt x="608086" y="354404"/>
                </a:lnTo>
                <a:lnTo>
                  <a:pt x="590376" y="312437"/>
                </a:lnTo>
                <a:lnTo>
                  <a:pt x="562906" y="276881"/>
                </a:lnTo>
                <a:lnTo>
                  <a:pt x="527350" y="249410"/>
                </a:lnTo>
                <a:lnTo>
                  <a:pt x="485382" y="231700"/>
                </a:lnTo>
                <a:lnTo>
                  <a:pt x="438679" y="225425"/>
                </a:lnTo>
                <a:close/>
              </a:path>
              <a:path w="877569" h="727075">
                <a:moveTo>
                  <a:pt x="100541" y="112712"/>
                </a:moveTo>
                <a:lnTo>
                  <a:pt x="80835" y="114662"/>
                </a:lnTo>
                <a:lnTo>
                  <a:pt x="62066" y="120365"/>
                </a:lnTo>
                <a:lnTo>
                  <a:pt x="44761" y="129604"/>
                </a:lnTo>
                <a:lnTo>
                  <a:pt x="29447" y="142159"/>
                </a:lnTo>
                <a:lnTo>
                  <a:pt x="65369" y="178081"/>
                </a:lnTo>
                <a:lnTo>
                  <a:pt x="72944" y="171869"/>
                </a:lnTo>
                <a:lnTo>
                  <a:pt x="81506" y="167298"/>
                </a:lnTo>
                <a:lnTo>
                  <a:pt x="90792" y="164477"/>
                </a:lnTo>
                <a:lnTo>
                  <a:pt x="100541" y="163512"/>
                </a:lnTo>
                <a:lnTo>
                  <a:pt x="100541" y="112712"/>
                </a:lnTo>
                <a:close/>
              </a:path>
              <a:path w="877569" h="727075">
                <a:moveTo>
                  <a:pt x="776817" y="112712"/>
                </a:moveTo>
                <a:lnTo>
                  <a:pt x="776817" y="163512"/>
                </a:lnTo>
                <a:lnTo>
                  <a:pt x="786566" y="164477"/>
                </a:lnTo>
                <a:lnTo>
                  <a:pt x="795851" y="167298"/>
                </a:lnTo>
                <a:lnTo>
                  <a:pt x="804413" y="171869"/>
                </a:lnTo>
                <a:lnTo>
                  <a:pt x="811989" y="178081"/>
                </a:lnTo>
                <a:lnTo>
                  <a:pt x="847910" y="142159"/>
                </a:lnTo>
                <a:lnTo>
                  <a:pt x="832597" y="129604"/>
                </a:lnTo>
                <a:lnTo>
                  <a:pt x="815292" y="120365"/>
                </a:lnTo>
                <a:lnTo>
                  <a:pt x="796523" y="114662"/>
                </a:lnTo>
                <a:lnTo>
                  <a:pt x="776817" y="112712"/>
                </a:lnTo>
                <a:close/>
              </a:path>
              <a:path w="877569" h="727075">
                <a:moveTo>
                  <a:pt x="237231" y="112712"/>
                </a:moveTo>
                <a:lnTo>
                  <a:pt x="100541" y="112712"/>
                </a:lnTo>
                <a:lnTo>
                  <a:pt x="100541" y="163512"/>
                </a:lnTo>
                <a:lnTo>
                  <a:pt x="250825" y="163512"/>
                </a:lnTo>
                <a:lnTo>
                  <a:pt x="250825" y="138112"/>
                </a:lnTo>
                <a:lnTo>
                  <a:pt x="229690" y="124023"/>
                </a:lnTo>
                <a:lnTo>
                  <a:pt x="237231" y="112712"/>
                </a:lnTo>
                <a:close/>
              </a:path>
              <a:path w="877569" h="727075">
                <a:moveTo>
                  <a:pt x="250825" y="138112"/>
                </a:moveTo>
                <a:lnTo>
                  <a:pt x="250825" y="163512"/>
                </a:lnTo>
                <a:lnTo>
                  <a:pt x="259317" y="163512"/>
                </a:lnTo>
                <a:lnTo>
                  <a:pt x="267248" y="159268"/>
                </a:lnTo>
                <a:lnTo>
                  <a:pt x="271959" y="152201"/>
                </a:lnTo>
                <a:lnTo>
                  <a:pt x="250825" y="138112"/>
                </a:lnTo>
                <a:close/>
              </a:path>
              <a:path w="877569" h="727075">
                <a:moveTo>
                  <a:pt x="626532" y="138112"/>
                </a:moveTo>
                <a:lnTo>
                  <a:pt x="605398" y="152201"/>
                </a:lnTo>
                <a:lnTo>
                  <a:pt x="610110" y="159268"/>
                </a:lnTo>
                <a:lnTo>
                  <a:pt x="618040" y="163512"/>
                </a:lnTo>
                <a:lnTo>
                  <a:pt x="626532" y="163512"/>
                </a:lnTo>
                <a:lnTo>
                  <a:pt x="626532" y="138112"/>
                </a:lnTo>
                <a:close/>
              </a:path>
              <a:path w="877569" h="727075">
                <a:moveTo>
                  <a:pt x="776817" y="112712"/>
                </a:moveTo>
                <a:lnTo>
                  <a:pt x="640126" y="112712"/>
                </a:lnTo>
                <a:lnTo>
                  <a:pt x="647666" y="124023"/>
                </a:lnTo>
                <a:lnTo>
                  <a:pt x="626532" y="138112"/>
                </a:lnTo>
                <a:lnTo>
                  <a:pt x="626532" y="163512"/>
                </a:lnTo>
                <a:lnTo>
                  <a:pt x="776817" y="163512"/>
                </a:lnTo>
                <a:lnTo>
                  <a:pt x="776817" y="112712"/>
                </a:lnTo>
                <a:close/>
              </a:path>
              <a:path w="877569" h="727075">
                <a:moveTo>
                  <a:pt x="298285" y="112712"/>
                </a:moveTo>
                <a:lnTo>
                  <a:pt x="250825" y="112712"/>
                </a:lnTo>
                <a:lnTo>
                  <a:pt x="250825" y="138112"/>
                </a:lnTo>
                <a:lnTo>
                  <a:pt x="271959" y="152201"/>
                </a:lnTo>
                <a:lnTo>
                  <a:pt x="298285" y="112712"/>
                </a:lnTo>
                <a:close/>
              </a:path>
              <a:path w="877569" h="727075">
                <a:moveTo>
                  <a:pt x="551392" y="25400"/>
                </a:moveTo>
                <a:lnTo>
                  <a:pt x="530258" y="39489"/>
                </a:lnTo>
                <a:lnTo>
                  <a:pt x="605398" y="152201"/>
                </a:lnTo>
                <a:lnTo>
                  <a:pt x="626532" y="138112"/>
                </a:lnTo>
                <a:lnTo>
                  <a:pt x="626532" y="112712"/>
                </a:lnTo>
                <a:lnTo>
                  <a:pt x="640126" y="112712"/>
                </a:lnTo>
                <a:lnTo>
                  <a:pt x="598852" y="50800"/>
                </a:lnTo>
                <a:lnTo>
                  <a:pt x="551392" y="50800"/>
                </a:lnTo>
                <a:lnTo>
                  <a:pt x="551392" y="25400"/>
                </a:lnTo>
                <a:close/>
              </a:path>
              <a:path w="877569" h="727075">
                <a:moveTo>
                  <a:pt x="304833" y="11310"/>
                </a:moveTo>
                <a:lnTo>
                  <a:pt x="229690" y="124023"/>
                </a:lnTo>
                <a:lnTo>
                  <a:pt x="250825" y="138112"/>
                </a:lnTo>
                <a:lnTo>
                  <a:pt x="250825" y="112712"/>
                </a:lnTo>
                <a:lnTo>
                  <a:pt x="298285" y="112712"/>
                </a:lnTo>
                <a:lnTo>
                  <a:pt x="339560" y="50800"/>
                </a:lnTo>
                <a:lnTo>
                  <a:pt x="325967" y="50800"/>
                </a:lnTo>
                <a:lnTo>
                  <a:pt x="325967" y="25400"/>
                </a:lnTo>
                <a:lnTo>
                  <a:pt x="304833" y="11310"/>
                </a:lnTo>
                <a:close/>
              </a:path>
              <a:path w="877569" h="727075">
                <a:moveTo>
                  <a:pt x="640126" y="112712"/>
                </a:moveTo>
                <a:lnTo>
                  <a:pt x="626532" y="112712"/>
                </a:lnTo>
                <a:lnTo>
                  <a:pt x="626532" y="138112"/>
                </a:lnTo>
                <a:lnTo>
                  <a:pt x="647666" y="124023"/>
                </a:lnTo>
                <a:lnTo>
                  <a:pt x="640126" y="112712"/>
                </a:lnTo>
                <a:close/>
              </a:path>
              <a:path w="877569" h="727075">
                <a:moveTo>
                  <a:pt x="325967" y="25400"/>
                </a:moveTo>
                <a:lnTo>
                  <a:pt x="325967" y="50800"/>
                </a:lnTo>
                <a:lnTo>
                  <a:pt x="339560" y="50800"/>
                </a:lnTo>
                <a:lnTo>
                  <a:pt x="347101" y="39489"/>
                </a:lnTo>
                <a:lnTo>
                  <a:pt x="325967" y="25400"/>
                </a:lnTo>
                <a:close/>
              </a:path>
              <a:path w="877569" h="727075">
                <a:moveTo>
                  <a:pt x="551392" y="0"/>
                </a:moveTo>
                <a:lnTo>
                  <a:pt x="325967" y="0"/>
                </a:lnTo>
                <a:lnTo>
                  <a:pt x="325967" y="25400"/>
                </a:lnTo>
                <a:lnTo>
                  <a:pt x="347101" y="39489"/>
                </a:lnTo>
                <a:lnTo>
                  <a:pt x="339560" y="50800"/>
                </a:lnTo>
                <a:lnTo>
                  <a:pt x="537798" y="50800"/>
                </a:lnTo>
                <a:lnTo>
                  <a:pt x="530258" y="39489"/>
                </a:lnTo>
                <a:lnTo>
                  <a:pt x="551392" y="25400"/>
                </a:lnTo>
                <a:lnTo>
                  <a:pt x="551392" y="0"/>
                </a:lnTo>
                <a:close/>
              </a:path>
              <a:path w="877569" h="727075">
                <a:moveTo>
                  <a:pt x="572526" y="11310"/>
                </a:moveTo>
                <a:lnTo>
                  <a:pt x="551392" y="25400"/>
                </a:lnTo>
                <a:lnTo>
                  <a:pt x="551392" y="50800"/>
                </a:lnTo>
                <a:lnTo>
                  <a:pt x="598852" y="50800"/>
                </a:lnTo>
                <a:lnTo>
                  <a:pt x="572526" y="11310"/>
                </a:lnTo>
                <a:close/>
              </a:path>
              <a:path w="877569" h="727075">
                <a:moveTo>
                  <a:pt x="325967" y="0"/>
                </a:moveTo>
                <a:lnTo>
                  <a:pt x="317474" y="0"/>
                </a:lnTo>
                <a:lnTo>
                  <a:pt x="309543" y="4244"/>
                </a:lnTo>
                <a:lnTo>
                  <a:pt x="304833" y="11310"/>
                </a:lnTo>
                <a:lnTo>
                  <a:pt x="325967" y="25400"/>
                </a:lnTo>
                <a:lnTo>
                  <a:pt x="325967" y="0"/>
                </a:lnTo>
                <a:close/>
              </a:path>
              <a:path w="877569" h="727075">
                <a:moveTo>
                  <a:pt x="559884" y="0"/>
                </a:moveTo>
                <a:lnTo>
                  <a:pt x="551392" y="0"/>
                </a:lnTo>
                <a:lnTo>
                  <a:pt x="551392" y="25400"/>
                </a:lnTo>
                <a:lnTo>
                  <a:pt x="572526" y="11310"/>
                </a:lnTo>
                <a:lnTo>
                  <a:pt x="567814" y="4244"/>
                </a:lnTo>
                <a:lnTo>
                  <a:pt x="559884" y="0"/>
                </a:lnTo>
                <a:close/>
              </a:path>
            </a:pathLst>
          </a:custGeom>
          <a:solidFill>
            <a:srgbClr val="1E1E1E">
              <a:alpha val="6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599679" y="544512"/>
            <a:ext cx="877569" cy="727075"/>
          </a:xfrm>
          <a:custGeom>
            <a:avLst/>
            <a:gdLst/>
            <a:ahLst/>
            <a:cxnLst/>
            <a:rect l="l" t="t" r="r" b="b"/>
            <a:pathLst>
              <a:path w="877569" h="727075">
                <a:moveTo>
                  <a:pt x="65369" y="661705"/>
                </a:moveTo>
                <a:lnTo>
                  <a:pt x="29447" y="697627"/>
                </a:lnTo>
                <a:lnTo>
                  <a:pt x="44761" y="710182"/>
                </a:lnTo>
                <a:lnTo>
                  <a:pt x="62066" y="719421"/>
                </a:lnTo>
                <a:lnTo>
                  <a:pt x="80835" y="725125"/>
                </a:lnTo>
                <a:lnTo>
                  <a:pt x="100541" y="727075"/>
                </a:lnTo>
                <a:lnTo>
                  <a:pt x="100541" y="676275"/>
                </a:lnTo>
                <a:lnTo>
                  <a:pt x="90792" y="675310"/>
                </a:lnTo>
                <a:lnTo>
                  <a:pt x="81506" y="672488"/>
                </a:lnTo>
                <a:lnTo>
                  <a:pt x="72944" y="667917"/>
                </a:lnTo>
                <a:lnTo>
                  <a:pt x="65369" y="661705"/>
                </a:lnTo>
                <a:close/>
              </a:path>
              <a:path w="877569" h="727075">
                <a:moveTo>
                  <a:pt x="776817" y="676275"/>
                </a:moveTo>
                <a:lnTo>
                  <a:pt x="100541" y="676275"/>
                </a:lnTo>
                <a:lnTo>
                  <a:pt x="100541" y="727075"/>
                </a:lnTo>
                <a:lnTo>
                  <a:pt x="776817" y="727075"/>
                </a:lnTo>
                <a:lnTo>
                  <a:pt x="776817" y="676275"/>
                </a:lnTo>
                <a:close/>
              </a:path>
              <a:path w="877569" h="727075">
                <a:moveTo>
                  <a:pt x="811989" y="661705"/>
                </a:moveTo>
                <a:lnTo>
                  <a:pt x="804413" y="667917"/>
                </a:lnTo>
                <a:lnTo>
                  <a:pt x="795851" y="672488"/>
                </a:lnTo>
                <a:lnTo>
                  <a:pt x="786566" y="675310"/>
                </a:lnTo>
                <a:lnTo>
                  <a:pt x="776817" y="676275"/>
                </a:lnTo>
                <a:lnTo>
                  <a:pt x="776817" y="727075"/>
                </a:lnTo>
                <a:lnTo>
                  <a:pt x="796523" y="725125"/>
                </a:lnTo>
                <a:lnTo>
                  <a:pt x="815292" y="719421"/>
                </a:lnTo>
                <a:lnTo>
                  <a:pt x="832597" y="710182"/>
                </a:lnTo>
                <a:lnTo>
                  <a:pt x="847910" y="697627"/>
                </a:lnTo>
                <a:lnTo>
                  <a:pt x="811989" y="661705"/>
                </a:lnTo>
                <a:close/>
              </a:path>
              <a:path w="877569" h="727075">
                <a:moveTo>
                  <a:pt x="29447" y="142159"/>
                </a:moveTo>
                <a:lnTo>
                  <a:pt x="16892" y="157473"/>
                </a:lnTo>
                <a:lnTo>
                  <a:pt x="7653" y="174778"/>
                </a:lnTo>
                <a:lnTo>
                  <a:pt x="1949" y="193547"/>
                </a:lnTo>
                <a:lnTo>
                  <a:pt x="0" y="213254"/>
                </a:lnTo>
                <a:lnTo>
                  <a:pt x="0" y="626533"/>
                </a:lnTo>
                <a:lnTo>
                  <a:pt x="1949" y="646239"/>
                </a:lnTo>
                <a:lnTo>
                  <a:pt x="7653" y="665008"/>
                </a:lnTo>
                <a:lnTo>
                  <a:pt x="16892" y="682313"/>
                </a:lnTo>
                <a:lnTo>
                  <a:pt x="29447" y="697627"/>
                </a:lnTo>
                <a:lnTo>
                  <a:pt x="65369" y="661705"/>
                </a:lnTo>
                <a:lnTo>
                  <a:pt x="59157" y="654129"/>
                </a:lnTo>
                <a:lnTo>
                  <a:pt x="54586" y="645568"/>
                </a:lnTo>
                <a:lnTo>
                  <a:pt x="51764" y="636282"/>
                </a:lnTo>
                <a:lnTo>
                  <a:pt x="50800" y="626533"/>
                </a:lnTo>
                <a:lnTo>
                  <a:pt x="50800" y="213254"/>
                </a:lnTo>
                <a:lnTo>
                  <a:pt x="51764" y="203504"/>
                </a:lnTo>
                <a:lnTo>
                  <a:pt x="54586" y="194219"/>
                </a:lnTo>
                <a:lnTo>
                  <a:pt x="59157" y="185657"/>
                </a:lnTo>
                <a:lnTo>
                  <a:pt x="65369" y="178081"/>
                </a:lnTo>
                <a:lnTo>
                  <a:pt x="29447" y="142159"/>
                </a:lnTo>
                <a:close/>
              </a:path>
              <a:path w="877569" h="727075">
                <a:moveTo>
                  <a:pt x="847910" y="142159"/>
                </a:moveTo>
                <a:lnTo>
                  <a:pt x="811989" y="178081"/>
                </a:lnTo>
                <a:lnTo>
                  <a:pt x="818201" y="185657"/>
                </a:lnTo>
                <a:lnTo>
                  <a:pt x="822771" y="194219"/>
                </a:lnTo>
                <a:lnTo>
                  <a:pt x="825593" y="203504"/>
                </a:lnTo>
                <a:lnTo>
                  <a:pt x="826557" y="213254"/>
                </a:lnTo>
                <a:lnTo>
                  <a:pt x="826557" y="626533"/>
                </a:lnTo>
                <a:lnTo>
                  <a:pt x="825593" y="636282"/>
                </a:lnTo>
                <a:lnTo>
                  <a:pt x="822771" y="645568"/>
                </a:lnTo>
                <a:lnTo>
                  <a:pt x="818201" y="654129"/>
                </a:lnTo>
                <a:lnTo>
                  <a:pt x="811989" y="661705"/>
                </a:lnTo>
                <a:lnTo>
                  <a:pt x="847910" y="697627"/>
                </a:lnTo>
                <a:lnTo>
                  <a:pt x="860466" y="682313"/>
                </a:lnTo>
                <a:lnTo>
                  <a:pt x="869705" y="665008"/>
                </a:lnTo>
                <a:lnTo>
                  <a:pt x="875408" y="646239"/>
                </a:lnTo>
                <a:lnTo>
                  <a:pt x="877357" y="626533"/>
                </a:lnTo>
                <a:lnTo>
                  <a:pt x="877357" y="213254"/>
                </a:lnTo>
                <a:lnTo>
                  <a:pt x="875408" y="193547"/>
                </a:lnTo>
                <a:lnTo>
                  <a:pt x="869705" y="174778"/>
                </a:lnTo>
                <a:lnTo>
                  <a:pt x="860466" y="157473"/>
                </a:lnTo>
                <a:lnTo>
                  <a:pt x="847910" y="142159"/>
                </a:lnTo>
                <a:close/>
              </a:path>
              <a:path w="877569" h="727075">
                <a:moveTo>
                  <a:pt x="438679" y="225425"/>
                </a:moveTo>
                <a:lnTo>
                  <a:pt x="391975" y="231700"/>
                </a:lnTo>
                <a:lnTo>
                  <a:pt x="350008" y="249410"/>
                </a:lnTo>
                <a:lnTo>
                  <a:pt x="314451" y="276881"/>
                </a:lnTo>
                <a:lnTo>
                  <a:pt x="286981" y="312437"/>
                </a:lnTo>
                <a:lnTo>
                  <a:pt x="269270" y="354404"/>
                </a:lnTo>
                <a:lnTo>
                  <a:pt x="262995" y="401107"/>
                </a:lnTo>
                <a:lnTo>
                  <a:pt x="269270" y="447811"/>
                </a:lnTo>
                <a:lnTo>
                  <a:pt x="286981" y="489779"/>
                </a:lnTo>
                <a:lnTo>
                  <a:pt x="314452" y="525335"/>
                </a:lnTo>
                <a:lnTo>
                  <a:pt x="350008" y="552806"/>
                </a:lnTo>
                <a:lnTo>
                  <a:pt x="391975" y="570516"/>
                </a:lnTo>
                <a:lnTo>
                  <a:pt x="438679" y="576792"/>
                </a:lnTo>
                <a:lnTo>
                  <a:pt x="438679" y="525992"/>
                </a:lnTo>
                <a:lnTo>
                  <a:pt x="390069" y="516178"/>
                </a:lnTo>
                <a:lnTo>
                  <a:pt x="350373" y="489414"/>
                </a:lnTo>
                <a:lnTo>
                  <a:pt x="323609" y="449718"/>
                </a:lnTo>
                <a:lnTo>
                  <a:pt x="313795" y="401107"/>
                </a:lnTo>
                <a:lnTo>
                  <a:pt x="323609" y="352497"/>
                </a:lnTo>
                <a:lnTo>
                  <a:pt x="350373" y="312802"/>
                </a:lnTo>
                <a:lnTo>
                  <a:pt x="390069" y="286038"/>
                </a:lnTo>
                <a:lnTo>
                  <a:pt x="438679" y="276225"/>
                </a:lnTo>
                <a:lnTo>
                  <a:pt x="438679" y="225425"/>
                </a:lnTo>
                <a:close/>
              </a:path>
              <a:path w="877569" h="727075">
                <a:moveTo>
                  <a:pt x="438679" y="225425"/>
                </a:moveTo>
                <a:lnTo>
                  <a:pt x="438679" y="276225"/>
                </a:lnTo>
                <a:lnTo>
                  <a:pt x="487289" y="286038"/>
                </a:lnTo>
                <a:lnTo>
                  <a:pt x="526985" y="312802"/>
                </a:lnTo>
                <a:lnTo>
                  <a:pt x="553748" y="352497"/>
                </a:lnTo>
                <a:lnTo>
                  <a:pt x="563562" y="401107"/>
                </a:lnTo>
                <a:lnTo>
                  <a:pt x="553748" y="449718"/>
                </a:lnTo>
                <a:lnTo>
                  <a:pt x="526985" y="489414"/>
                </a:lnTo>
                <a:lnTo>
                  <a:pt x="487289" y="516178"/>
                </a:lnTo>
                <a:lnTo>
                  <a:pt x="438679" y="525992"/>
                </a:lnTo>
                <a:lnTo>
                  <a:pt x="438679" y="576792"/>
                </a:lnTo>
                <a:lnTo>
                  <a:pt x="485382" y="570516"/>
                </a:lnTo>
                <a:lnTo>
                  <a:pt x="527350" y="552806"/>
                </a:lnTo>
                <a:lnTo>
                  <a:pt x="562906" y="525335"/>
                </a:lnTo>
                <a:lnTo>
                  <a:pt x="590376" y="489779"/>
                </a:lnTo>
                <a:lnTo>
                  <a:pt x="608086" y="447811"/>
                </a:lnTo>
                <a:lnTo>
                  <a:pt x="614362" y="401107"/>
                </a:lnTo>
                <a:lnTo>
                  <a:pt x="608086" y="354404"/>
                </a:lnTo>
                <a:lnTo>
                  <a:pt x="590376" y="312437"/>
                </a:lnTo>
                <a:lnTo>
                  <a:pt x="562906" y="276881"/>
                </a:lnTo>
                <a:lnTo>
                  <a:pt x="527350" y="249410"/>
                </a:lnTo>
                <a:lnTo>
                  <a:pt x="485382" y="231700"/>
                </a:lnTo>
                <a:lnTo>
                  <a:pt x="438679" y="225425"/>
                </a:lnTo>
                <a:close/>
              </a:path>
              <a:path w="877569" h="727075">
                <a:moveTo>
                  <a:pt x="100541" y="112712"/>
                </a:moveTo>
                <a:lnTo>
                  <a:pt x="80835" y="114662"/>
                </a:lnTo>
                <a:lnTo>
                  <a:pt x="62066" y="120365"/>
                </a:lnTo>
                <a:lnTo>
                  <a:pt x="44761" y="129604"/>
                </a:lnTo>
                <a:lnTo>
                  <a:pt x="29447" y="142159"/>
                </a:lnTo>
                <a:lnTo>
                  <a:pt x="65369" y="178081"/>
                </a:lnTo>
                <a:lnTo>
                  <a:pt x="72944" y="171869"/>
                </a:lnTo>
                <a:lnTo>
                  <a:pt x="81506" y="167298"/>
                </a:lnTo>
                <a:lnTo>
                  <a:pt x="90792" y="164477"/>
                </a:lnTo>
                <a:lnTo>
                  <a:pt x="100541" y="163512"/>
                </a:lnTo>
                <a:lnTo>
                  <a:pt x="100541" y="112712"/>
                </a:lnTo>
                <a:close/>
              </a:path>
              <a:path w="877569" h="727075">
                <a:moveTo>
                  <a:pt x="776817" y="112712"/>
                </a:moveTo>
                <a:lnTo>
                  <a:pt x="776817" y="163512"/>
                </a:lnTo>
                <a:lnTo>
                  <a:pt x="786566" y="164477"/>
                </a:lnTo>
                <a:lnTo>
                  <a:pt x="795851" y="167298"/>
                </a:lnTo>
                <a:lnTo>
                  <a:pt x="804413" y="171869"/>
                </a:lnTo>
                <a:lnTo>
                  <a:pt x="811989" y="178081"/>
                </a:lnTo>
                <a:lnTo>
                  <a:pt x="847910" y="142159"/>
                </a:lnTo>
                <a:lnTo>
                  <a:pt x="832597" y="129604"/>
                </a:lnTo>
                <a:lnTo>
                  <a:pt x="815292" y="120365"/>
                </a:lnTo>
                <a:lnTo>
                  <a:pt x="796523" y="114662"/>
                </a:lnTo>
                <a:lnTo>
                  <a:pt x="776817" y="112712"/>
                </a:lnTo>
                <a:close/>
              </a:path>
              <a:path w="877569" h="727075">
                <a:moveTo>
                  <a:pt x="237231" y="112712"/>
                </a:moveTo>
                <a:lnTo>
                  <a:pt x="100541" y="112712"/>
                </a:lnTo>
                <a:lnTo>
                  <a:pt x="100541" y="163512"/>
                </a:lnTo>
                <a:lnTo>
                  <a:pt x="250825" y="163512"/>
                </a:lnTo>
                <a:lnTo>
                  <a:pt x="250825" y="138112"/>
                </a:lnTo>
                <a:lnTo>
                  <a:pt x="229690" y="124023"/>
                </a:lnTo>
                <a:lnTo>
                  <a:pt x="237231" y="112712"/>
                </a:lnTo>
                <a:close/>
              </a:path>
              <a:path w="877569" h="727075">
                <a:moveTo>
                  <a:pt x="250825" y="138112"/>
                </a:moveTo>
                <a:lnTo>
                  <a:pt x="250825" y="163512"/>
                </a:lnTo>
                <a:lnTo>
                  <a:pt x="259317" y="163512"/>
                </a:lnTo>
                <a:lnTo>
                  <a:pt x="267248" y="159268"/>
                </a:lnTo>
                <a:lnTo>
                  <a:pt x="271959" y="152201"/>
                </a:lnTo>
                <a:lnTo>
                  <a:pt x="250825" y="138112"/>
                </a:lnTo>
                <a:close/>
              </a:path>
              <a:path w="877569" h="727075">
                <a:moveTo>
                  <a:pt x="626532" y="138112"/>
                </a:moveTo>
                <a:lnTo>
                  <a:pt x="605398" y="152201"/>
                </a:lnTo>
                <a:lnTo>
                  <a:pt x="610110" y="159268"/>
                </a:lnTo>
                <a:lnTo>
                  <a:pt x="618040" y="163512"/>
                </a:lnTo>
                <a:lnTo>
                  <a:pt x="626532" y="163512"/>
                </a:lnTo>
                <a:lnTo>
                  <a:pt x="626532" y="138112"/>
                </a:lnTo>
                <a:close/>
              </a:path>
              <a:path w="877569" h="727075">
                <a:moveTo>
                  <a:pt x="776817" y="112712"/>
                </a:moveTo>
                <a:lnTo>
                  <a:pt x="640126" y="112712"/>
                </a:lnTo>
                <a:lnTo>
                  <a:pt x="647666" y="124023"/>
                </a:lnTo>
                <a:lnTo>
                  <a:pt x="626532" y="138112"/>
                </a:lnTo>
                <a:lnTo>
                  <a:pt x="626532" y="163512"/>
                </a:lnTo>
                <a:lnTo>
                  <a:pt x="776817" y="163512"/>
                </a:lnTo>
                <a:lnTo>
                  <a:pt x="776817" y="112712"/>
                </a:lnTo>
                <a:close/>
              </a:path>
              <a:path w="877569" h="727075">
                <a:moveTo>
                  <a:pt x="298285" y="112712"/>
                </a:moveTo>
                <a:lnTo>
                  <a:pt x="250825" y="112712"/>
                </a:lnTo>
                <a:lnTo>
                  <a:pt x="250825" y="138112"/>
                </a:lnTo>
                <a:lnTo>
                  <a:pt x="271959" y="152201"/>
                </a:lnTo>
                <a:lnTo>
                  <a:pt x="298285" y="112712"/>
                </a:lnTo>
                <a:close/>
              </a:path>
              <a:path w="877569" h="727075">
                <a:moveTo>
                  <a:pt x="551392" y="25400"/>
                </a:moveTo>
                <a:lnTo>
                  <a:pt x="530258" y="39489"/>
                </a:lnTo>
                <a:lnTo>
                  <a:pt x="605398" y="152201"/>
                </a:lnTo>
                <a:lnTo>
                  <a:pt x="626532" y="138112"/>
                </a:lnTo>
                <a:lnTo>
                  <a:pt x="626532" y="112712"/>
                </a:lnTo>
                <a:lnTo>
                  <a:pt x="640126" y="112712"/>
                </a:lnTo>
                <a:lnTo>
                  <a:pt x="598852" y="50800"/>
                </a:lnTo>
                <a:lnTo>
                  <a:pt x="551392" y="50800"/>
                </a:lnTo>
                <a:lnTo>
                  <a:pt x="551392" y="25400"/>
                </a:lnTo>
                <a:close/>
              </a:path>
              <a:path w="877569" h="727075">
                <a:moveTo>
                  <a:pt x="304833" y="11310"/>
                </a:moveTo>
                <a:lnTo>
                  <a:pt x="229690" y="124023"/>
                </a:lnTo>
                <a:lnTo>
                  <a:pt x="250825" y="138112"/>
                </a:lnTo>
                <a:lnTo>
                  <a:pt x="250825" y="112712"/>
                </a:lnTo>
                <a:lnTo>
                  <a:pt x="298285" y="112712"/>
                </a:lnTo>
                <a:lnTo>
                  <a:pt x="339560" y="50800"/>
                </a:lnTo>
                <a:lnTo>
                  <a:pt x="325967" y="50800"/>
                </a:lnTo>
                <a:lnTo>
                  <a:pt x="325967" y="25400"/>
                </a:lnTo>
                <a:lnTo>
                  <a:pt x="304833" y="11310"/>
                </a:lnTo>
                <a:close/>
              </a:path>
              <a:path w="877569" h="727075">
                <a:moveTo>
                  <a:pt x="640126" y="112712"/>
                </a:moveTo>
                <a:lnTo>
                  <a:pt x="626532" y="112712"/>
                </a:lnTo>
                <a:lnTo>
                  <a:pt x="626532" y="138112"/>
                </a:lnTo>
                <a:lnTo>
                  <a:pt x="647666" y="124023"/>
                </a:lnTo>
                <a:lnTo>
                  <a:pt x="640126" y="112712"/>
                </a:lnTo>
                <a:close/>
              </a:path>
              <a:path w="877569" h="727075">
                <a:moveTo>
                  <a:pt x="325967" y="25400"/>
                </a:moveTo>
                <a:lnTo>
                  <a:pt x="325967" y="50800"/>
                </a:lnTo>
                <a:lnTo>
                  <a:pt x="339560" y="50800"/>
                </a:lnTo>
                <a:lnTo>
                  <a:pt x="347101" y="39489"/>
                </a:lnTo>
                <a:lnTo>
                  <a:pt x="325967" y="25400"/>
                </a:lnTo>
                <a:close/>
              </a:path>
              <a:path w="877569" h="727075">
                <a:moveTo>
                  <a:pt x="551392" y="0"/>
                </a:moveTo>
                <a:lnTo>
                  <a:pt x="325967" y="0"/>
                </a:lnTo>
                <a:lnTo>
                  <a:pt x="325967" y="25400"/>
                </a:lnTo>
                <a:lnTo>
                  <a:pt x="347101" y="39489"/>
                </a:lnTo>
                <a:lnTo>
                  <a:pt x="339560" y="50800"/>
                </a:lnTo>
                <a:lnTo>
                  <a:pt x="537798" y="50800"/>
                </a:lnTo>
                <a:lnTo>
                  <a:pt x="530258" y="39489"/>
                </a:lnTo>
                <a:lnTo>
                  <a:pt x="551392" y="25400"/>
                </a:lnTo>
                <a:lnTo>
                  <a:pt x="551392" y="0"/>
                </a:lnTo>
                <a:close/>
              </a:path>
              <a:path w="877569" h="727075">
                <a:moveTo>
                  <a:pt x="572526" y="11310"/>
                </a:moveTo>
                <a:lnTo>
                  <a:pt x="551392" y="25400"/>
                </a:lnTo>
                <a:lnTo>
                  <a:pt x="551392" y="50800"/>
                </a:lnTo>
                <a:lnTo>
                  <a:pt x="598852" y="50800"/>
                </a:lnTo>
                <a:lnTo>
                  <a:pt x="572526" y="11310"/>
                </a:lnTo>
                <a:close/>
              </a:path>
              <a:path w="877569" h="727075">
                <a:moveTo>
                  <a:pt x="325967" y="0"/>
                </a:moveTo>
                <a:lnTo>
                  <a:pt x="317474" y="0"/>
                </a:lnTo>
                <a:lnTo>
                  <a:pt x="309543" y="4244"/>
                </a:lnTo>
                <a:lnTo>
                  <a:pt x="304833" y="11310"/>
                </a:lnTo>
                <a:lnTo>
                  <a:pt x="325967" y="25400"/>
                </a:lnTo>
                <a:lnTo>
                  <a:pt x="325967" y="0"/>
                </a:lnTo>
                <a:close/>
              </a:path>
              <a:path w="877569" h="727075">
                <a:moveTo>
                  <a:pt x="559884" y="0"/>
                </a:moveTo>
                <a:lnTo>
                  <a:pt x="551392" y="0"/>
                </a:lnTo>
                <a:lnTo>
                  <a:pt x="551392" y="25400"/>
                </a:lnTo>
                <a:lnTo>
                  <a:pt x="572526" y="11310"/>
                </a:lnTo>
                <a:lnTo>
                  <a:pt x="567814" y="4244"/>
                </a:lnTo>
                <a:lnTo>
                  <a:pt x="559884" y="0"/>
                </a:lnTo>
                <a:close/>
              </a:path>
            </a:pathLst>
          </a:custGeom>
          <a:solidFill>
            <a:srgbClr val="1E1E1E">
              <a:alpha val="6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025650" y="254000"/>
            <a:ext cx="38100" cy="203200"/>
          </a:xfrm>
          <a:custGeom>
            <a:avLst/>
            <a:gdLst/>
            <a:ahLst/>
            <a:cxnLst/>
            <a:rect l="l" t="t" r="r" b="b"/>
            <a:pathLst>
              <a:path w="38100" h="203200">
                <a:moveTo>
                  <a:pt x="38100" y="0"/>
                </a:moveTo>
                <a:lnTo>
                  <a:pt x="0" y="0"/>
                </a:lnTo>
                <a:lnTo>
                  <a:pt x="0" y="203200"/>
                </a:lnTo>
                <a:lnTo>
                  <a:pt x="38100" y="203200"/>
                </a:lnTo>
                <a:lnTo>
                  <a:pt x="38100" y="0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774598" y="294621"/>
            <a:ext cx="140970" cy="192405"/>
          </a:xfrm>
          <a:custGeom>
            <a:avLst/>
            <a:gdLst/>
            <a:ahLst/>
            <a:cxnLst/>
            <a:rect l="l" t="t" r="r" b="b"/>
            <a:pathLst>
              <a:path w="140969" h="192404">
                <a:moveTo>
                  <a:pt x="32205" y="0"/>
                </a:moveTo>
                <a:lnTo>
                  <a:pt x="0" y="20357"/>
                </a:lnTo>
                <a:lnTo>
                  <a:pt x="108574" y="192118"/>
                </a:lnTo>
                <a:lnTo>
                  <a:pt x="140779" y="171760"/>
                </a:lnTo>
                <a:lnTo>
                  <a:pt x="32205" y="0"/>
                </a:lnTo>
                <a:close/>
              </a:path>
            </a:pathLst>
          </a:custGeom>
          <a:solidFill>
            <a:srgbClr val="6A6A6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0" y="0"/>
            <a:ext cx="3175000" cy="1612900"/>
            <a:chOff x="0" y="0"/>
            <a:chExt cx="3175000" cy="1612900"/>
          </a:xfrm>
        </p:grpSpPr>
        <p:sp>
          <p:nvSpPr>
            <p:cNvPr id="7" name="object 7" descr=""/>
            <p:cNvSpPr/>
            <p:nvPr/>
          </p:nvSpPr>
          <p:spPr>
            <a:xfrm>
              <a:off x="2163561" y="291830"/>
              <a:ext cx="134620" cy="195580"/>
            </a:xfrm>
            <a:custGeom>
              <a:avLst/>
              <a:gdLst/>
              <a:ahLst/>
              <a:cxnLst/>
              <a:rect l="l" t="t" r="r" b="b"/>
              <a:pathLst>
                <a:path w="134619" h="195579">
                  <a:moveTo>
                    <a:pt x="134595" y="19050"/>
                  </a:moveTo>
                  <a:lnTo>
                    <a:pt x="101599" y="0"/>
                  </a:lnTo>
                  <a:lnTo>
                    <a:pt x="0" y="175975"/>
                  </a:lnTo>
                  <a:lnTo>
                    <a:pt x="32995" y="195025"/>
                  </a:lnTo>
                  <a:lnTo>
                    <a:pt x="134595" y="19050"/>
                  </a:lnTo>
                  <a:close/>
                </a:path>
              </a:pathLst>
            </a:custGeom>
            <a:solidFill>
              <a:srgbClr val="6A6A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0"/>
              <a:ext cx="3175000" cy="1612900"/>
            </a:xfrm>
            <a:custGeom>
              <a:avLst/>
              <a:gdLst/>
              <a:ahLst/>
              <a:cxnLst/>
              <a:rect l="l" t="t" r="r" b="b"/>
              <a:pathLst>
                <a:path w="3175000" h="1612900">
                  <a:moveTo>
                    <a:pt x="6350" y="1487487"/>
                  </a:moveTo>
                  <a:lnTo>
                    <a:pt x="0" y="1487487"/>
                  </a:lnTo>
                  <a:lnTo>
                    <a:pt x="0" y="1549400"/>
                  </a:lnTo>
                  <a:lnTo>
                    <a:pt x="4990" y="1574117"/>
                  </a:lnTo>
                  <a:lnTo>
                    <a:pt x="18598" y="1594301"/>
                  </a:lnTo>
                  <a:lnTo>
                    <a:pt x="38782" y="1607909"/>
                  </a:lnTo>
                  <a:lnTo>
                    <a:pt x="63500" y="1612900"/>
                  </a:lnTo>
                  <a:lnTo>
                    <a:pt x="63500" y="1606550"/>
                  </a:lnTo>
                  <a:lnTo>
                    <a:pt x="41254" y="1602058"/>
                  </a:lnTo>
                  <a:lnTo>
                    <a:pt x="23088" y="1589811"/>
                  </a:lnTo>
                  <a:lnTo>
                    <a:pt x="10841" y="1571645"/>
                  </a:lnTo>
                  <a:lnTo>
                    <a:pt x="6350" y="1549400"/>
                  </a:lnTo>
                  <a:lnTo>
                    <a:pt x="6350" y="1487487"/>
                  </a:lnTo>
                  <a:close/>
                </a:path>
                <a:path w="3175000" h="1612900">
                  <a:moveTo>
                    <a:pt x="126999" y="1600200"/>
                  </a:moveTo>
                  <a:lnTo>
                    <a:pt x="63500" y="1600200"/>
                  </a:lnTo>
                  <a:lnTo>
                    <a:pt x="63500" y="1612900"/>
                  </a:lnTo>
                  <a:lnTo>
                    <a:pt x="126999" y="1612900"/>
                  </a:lnTo>
                  <a:lnTo>
                    <a:pt x="126999" y="1600200"/>
                  </a:lnTo>
                  <a:close/>
                </a:path>
                <a:path w="3175000" h="1612900">
                  <a:moveTo>
                    <a:pt x="12700" y="1487487"/>
                  </a:moveTo>
                  <a:lnTo>
                    <a:pt x="6350" y="1487487"/>
                  </a:lnTo>
                  <a:lnTo>
                    <a:pt x="6350" y="1549400"/>
                  </a:lnTo>
                  <a:lnTo>
                    <a:pt x="10841" y="1571645"/>
                  </a:lnTo>
                  <a:lnTo>
                    <a:pt x="23088" y="1589811"/>
                  </a:lnTo>
                  <a:lnTo>
                    <a:pt x="41254" y="1602058"/>
                  </a:lnTo>
                  <a:lnTo>
                    <a:pt x="63500" y="1606550"/>
                  </a:lnTo>
                  <a:lnTo>
                    <a:pt x="63500" y="1600200"/>
                  </a:lnTo>
                  <a:lnTo>
                    <a:pt x="43726" y="1596207"/>
                  </a:lnTo>
                  <a:lnTo>
                    <a:pt x="27578" y="1585321"/>
                  </a:lnTo>
                  <a:lnTo>
                    <a:pt x="16692" y="1569173"/>
                  </a:lnTo>
                  <a:lnTo>
                    <a:pt x="12700" y="1549400"/>
                  </a:lnTo>
                  <a:lnTo>
                    <a:pt x="12700" y="1487487"/>
                  </a:lnTo>
                  <a:close/>
                </a:path>
                <a:path w="3175000" h="1612900">
                  <a:moveTo>
                    <a:pt x="6350" y="1301750"/>
                  </a:moveTo>
                  <a:lnTo>
                    <a:pt x="0" y="1301750"/>
                  </a:lnTo>
                  <a:lnTo>
                    <a:pt x="0" y="1425575"/>
                  </a:lnTo>
                  <a:lnTo>
                    <a:pt x="6350" y="1425575"/>
                  </a:lnTo>
                  <a:lnTo>
                    <a:pt x="6350" y="1301750"/>
                  </a:lnTo>
                  <a:close/>
                </a:path>
                <a:path w="3175000" h="1612900">
                  <a:moveTo>
                    <a:pt x="12700" y="1301750"/>
                  </a:moveTo>
                  <a:lnTo>
                    <a:pt x="6350" y="1301750"/>
                  </a:lnTo>
                  <a:lnTo>
                    <a:pt x="6350" y="1425575"/>
                  </a:lnTo>
                  <a:lnTo>
                    <a:pt x="12700" y="1425575"/>
                  </a:lnTo>
                  <a:lnTo>
                    <a:pt x="12700" y="1301750"/>
                  </a:lnTo>
                  <a:close/>
                </a:path>
                <a:path w="3175000" h="1612900">
                  <a:moveTo>
                    <a:pt x="6350" y="1116012"/>
                  </a:moveTo>
                  <a:lnTo>
                    <a:pt x="0" y="1116012"/>
                  </a:lnTo>
                  <a:lnTo>
                    <a:pt x="0" y="1239837"/>
                  </a:lnTo>
                  <a:lnTo>
                    <a:pt x="6350" y="1239837"/>
                  </a:lnTo>
                  <a:lnTo>
                    <a:pt x="6350" y="1116012"/>
                  </a:lnTo>
                  <a:close/>
                </a:path>
                <a:path w="3175000" h="1612900">
                  <a:moveTo>
                    <a:pt x="12700" y="1116012"/>
                  </a:moveTo>
                  <a:lnTo>
                    <a:pt x="6350" y="1116012"/>
                  </a:lnTo>
                  <a:lnTo>
                    <a:pt x="6350" y="1239837"/>
                  </a:lnTo>
                  <a:lnTo>
                    <a:pt x="12700" y="1239837"/>
                  </a:lnTo>
                  <a:lnTo>
                    <a:pt x="12700" y="1116012"/>
                  </a:lnTo>
                  <a:close/>
                </a:path>
                <a:path w="3175000" h="1612900">
                  <a:moveTo>
                    <a:pt x="6350" y="930275"/>
                  </a:moveTo>
                  <a:lnTo>
                    <a:pt x="0" y="930275"/>
                  </a:lnTo>
                  <a:lnTo>
                    <a:pt x="0" y="1054100"/>
                  </a:lnTo>
                  <a:lnTo>
                    <a:pt x="6350" y="1054100"/>
                  </a:lnTo>
                  <a:lnTo>
                    <a:pt x="6350" y="930275"/>
                  </a:lnTo>
                  <a:close/>
                </a:path>
                <a:path w="3175000" h="1612900">
                  <a:moveTo>
                    <a:pt x="12700" y="930275"/>
                  </a:moveTo>
                  <a:lnTo>
                    <a:pt x="6350" y="930275"/>
                  </a:lnTo>
                  <a:lnTo>
                    <a:pt x="6350" y="1054100"/>
                  </a:lnTo>
                  <a:lnTo>
                    <a:pt x="12700" y="1054100"/>
                  </a:lnTo>
                  <a:lnTo>
                    <a:pt x="12700" y="930275"/>
                  </a:lnTo>
                  <a:close/>
                </a:path>
                <a:path w="3175000" h="1612900">
                  <a:moveTo>
                    <a:pt x="6350" y="744537"/>
                  </a:moveTo>
                  <a:lnTo>
                    <a:pt x="0" y="744537"/>
                  </a:lnTo>
                  <a:lnTo>
                    <a:pt x="0" y="868362"/>
                  </a:lnTo>
                  <a:lnTo>
                    <a:pt x="6350" y="868362"/>
                  </a:lnTo>
                  <a:lnTo>
                    <a:pt x="6350" y="744537"/>
                  </a:lnTo>
                  <a:close/>
                </a:path>
                <a:path w="3175000" h="1612900">
                  <a:moveTo>
                    <a:pt x="12700" y="744537"/>
                  </a:moveTo>
                  <a:lnTo>
                    <a:pt x="6350" y="744537"/>
                  </a:lnTo>
                  <a:lnTo>
                    <a:pt x="6350" y="868362"/>
                  </a:lnTo>
                  <a:lnTo>
                    <a:pt x="12700" y="868362"/>
                  </a:lnTo>
                  <a:lnTo>
                    <a:pt x="12700" y="744537"/>
                  </a:lnTo>
                  <a:close/>
                </a:path>
                <a:path w="3175000" h="1612900">
                  <a:moveTo>
                    <a:pt x="6350" y="558800"/>
                  </a:moveTo>
                  <a:lnTo>
                    <a:pt x="0" y="558800"/>
                  </a:lnTo>
                  <a:lnTo>
                    <a:pt x="0" y="682625"/>
                  </a:lnTo>
                  <a:lnTo>
                    <a:pt x="6350" y="682625"/>
                  </a:lnTo>
                  <a:lnTo>
                    <a:pt x="6350" y="558800"/>
                  </a:lnTo>
                  <a:close/>
                </a:path>
                <a:path w="3175000" h="1612900">
                  <a:moveTo>
                    <a:pt x="12700" y="558800"/>
                  </a:moveTo>
                  <a:lnTo>
                    <a:pt x="6350" y="558800"/>
                  </a:lnTo>
                  <a:lnTo>
                    <a:pt x="6350" y="682625"/>
                  </a:lnTo>
                  <a:lnTo>
                    <a:pt x="12700" y="682625"/>
                  </a:lnTo>
                  <a:lnTo>
                    <a:pt x="12700" y="558800"/>
                  </a:lnTo>
                  <a:close/>
                </a:path>
                <a:path w="3175000" h="1612900">
                  <a:moveTo>
                    <a:pt x="6350" y="373062"/>
                  </a:moveTo>
                  <a:lnTo>
                    <a:pt x="0" y="373062"/>
                  </a:lnTo>
                  <a:lnTo>
                    <a:pt x="0" y="496887"/>
                  </a:lnTo>
                  <a:lnTo>
                    <a:pt x="6350" y="496887"/>
                  </a:lnTo>
                  <a:lnTo>
                    <a:pt x="6350" y="373062"/>
                  </a:lnTo>
                  <a:close/>
                </a:path>
                <a:path w="3175000" h="1612900">
                  <a:moveTo>
                    <a:pt x="12700" y="373062"/>
                  </a:moveTo>
                  <a:lnTo>
                    <a:pt x="6350" y="373062"/>
                  </a:lnTo>
                  <a:lnTo>
                    <a:pt x="6350" y="496887"/>
                  </a:lnTo>
                  <a:lnTo>
                    <a:pt x="12700" y="496887"/>
                  </a:lnTo>
                  <a:lnTo>
                    <a:pt x="12700" y="373062"/>
                  </a:lnTo>
                  <a:close/>
                </a:path>
                <a:path w="3175000" h="1612900">
                  <a:moveTo>
                    <a:pt x="6350" y="187325"/>
                  </a:moveTo>
                  <a:lnTo>
                    <a:pt x="0" y="187325"/>
                  </a:lnTo>
                  <a:lnTo>
                    <a:pt x="0" y="311150"/>
                  </a:lnTo>
                  <a:lnTo>
                    <a:pt x="6350" y="311150"/>
                  </a:lnTo>
                  <a:lnTo>
                    <a:pt x="6350" y="187325"/>
                  </a:lnTo>
                  <a:close/>
                </a:path>
                <a:path w="3175000" h="1612900">
                  <a:moveTo>
                    <a:pt x="12700" y="187325"/>
                  </a:moveTo>
                  <a:lnTo>
                    <a:pt x="6350" y="187325"/>
                  </a:lnTo>
                  <a:lnTo>
                    <a:pt x="6350" y="311150"/>
                  </a:lnTo>
                  <a:lnTo>
                    <a:pt x="12700" y="311150"/>
                  </a:lnTo>
                  <a:lnTo>
                    <a:pt x="12700" y="187325"/>
                  </a:lnTo>
                  <a:close/>
                </a:path>
                <a:path w="3175000" h="1612900">
                  <a:moveTo>
                    <a:pt x="63500" y="0"/>
                  </a:moveTo>
                  <a:lnTo>
                    <a:pt x="38782" y="4990"/>
                  </a:lnTo>
                  <a:lnTo>
                    <a:pt x="18598" y="18600"/>
                  </a:lnTo>
                  <a:lnTo>
                    <a:pt x="4990" y="38785"/>
                  </a:lnTo>
                  <a:lnTo>
                    <a:pt x="0" y="63500"/>
                  </a:lnTo>
                  <a:lnTo>
                    <a:pt x="0" y="125412"/>
                  </a:lnTo>
                  <a:lnTo>
                    <a:pt x="6350" y="125412"/>
                  </a:lnTo>
                  <a:lnTo>
                    <a:pt x="6350" y="63500"/>
                  </a:lnTo>
                  <a:lnTo>
                    <a:pt x="10841" y="41256"/>
                  </a:lnTo>
                  <a:lnTo>
                    <a:pt x="23088" y="23090"/>
                  </a:lnTo>
                  <a:lnTo>
                    <a:pt x="41254" y="10841"/>
                  </a:lnTo>
                  <a:lnTo>
                    <a:pt x="63500" y="6350"/>
                  </a:lnTo>
                  <a:lnTo>
                    <a:pt x="63500" y="0"/>
                  </a:lnTo>
                  <a:close/>
                </a:path>
                <a:path w="3175000" h="1612900">
                  <a:moveTo>
                    <a:pt x="63500" y="6350"/>
                  </a:moveTo>
                  <a:lnTo>
                    <a:pt x="41254" y="10841"/>
                  </a:lnTo>
                  <a:lnTo>
                    <a:pt x="23088" y="23090"/>
                  </a:lnTo>
                  <a:lnTo>
                    <a:pt x="10841" y="41256"/>
                  </a:lnTo>
                  <a:lnTo>
                    <a:pt x="6350" y="63500"/>
                  </a:lnTo>
                  <a:lnTo>
                    <a:pt x="6350" y="125412"/>
                  </a:lnTo>
                  <a:lnTo>
                    <a:pt x="12700" y="125412"/>
                  </a:lnTo>
                  <a:lnTo>
                    <a:pt x="12700" y="63500"/>
                  </a:lnTo>
                  <a:lnTo>
                    <a:pt x="16692" y="43727"/>
                  </a:lnTo>
                  <a:lnTo>
                    <a:pt x="27578" y="27579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6350"/>
                  </a:lnTo>
                  <a:close/>
                </a:path>
                <a:path w="3175000" h="1612900">
                  <a:moveTo>
                    <a:pt x="127000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27000" y="12700"/>
                  </a:lnTo>
                  <a:lnTo>
                    <a:pt x="127000" y="0"/>
                  </a:lnTo>
                  <a:close/>
                </a:path>
                <a:path w="3175000" h="1612900">
                  <a:moveTo>
                    <a:pt x="317500" y="0"/>
                  </a:moveTo>
                  <a:lnTo>
                    <a:pt x="190500" y="0"/>
                  </a:lnTo>
                  <a:lnTo>
                    <a:pt x="190500" y="12700"/>
                  </a:lnTo>
                  <a:lnTo>
                    <a:pt x="317500" y="12700"/>
                  </a:lnTo>
                  <a:lnTo>
                    <a:pt x="317500" y="0"/>
                  </a:lnTo>
                  <a:close/>
                </a:path>
                <a:path w="3175000" h="1612900">
                  <a:moveTo>
                    <a:pt x="508000" y="0"/>
                  </a:moveTo>
                  <a:lnTo>
                    <a:pt x="381000" y="0"/>
                  </a:lnTo>
                  <a:lnTo>
                    <a:pt x="381000" y="12700"/>
                  </a:lnTo>
                  <a:lnTo>
                    <a:pt x="508000" y="12700"/>
                  </a:lnTo>
                  <a:lnTo>
                    <a:pt x="508000" y="0"/>
                  </a:lnTo>
                  <a:close/>
                </a:path>
                <a:path w="3175000" h="1612900">
                  <a:moveTo>
                    <a:pt x="698500" y="0"/>
                  </a:moveTo>
                  <a:lnTo>
                    <a:pt x="571500" y="0"/>
                  </a:lnTo>
                  <a:lnTo>
                    <a:pt x="571500" y="12700"/>
                  </a:lnTo>
                  <a:lnTo>
                    <a:pt x="698500" y="12700"/>
                  </a:lnTo>
                  <a:lnTo>
                    <a:pt x="698500" y="0"/>
                  </a:lnTo>
                  <a:close/>
                </a:path>
                <a:path w="3175000" h="1612900">
                  <a:moveTo>
                    <a:pt x="889000" y="0"/>
                  </a:moveTo>
                  <a:lnTo>
                    <a:pt x="762000" y="0"/>
                  </a:lnTo>
                  <a:lnTo>
                    <a:pt x="762000" y="12700"/>
                  </a:lnTo>
                  <a:lnTo>
                    <a:pt x="889000" y="12700"/>
                  </a:lnTo>
                  <a:lnTo>
                    <a:pt x="889000" y="0"/>
                  </a:lnTo>
                  <a:close/>
                </a:path>
                <a:path w="3175000" h="1612900">
                  <a:moveTo>
                    <a:pt x="1079500" y="0"/>
                  </a:moveTo>
                  <a:lnTo>
                    <a:pt x="952500" y="0"/>
                  </a:lnTo>
                  <a:lnTo>
                    <a:pt x="952500" y="12700"/>
                  </a:lnTo>
                  <a:lnTo>
                    <a:pt x="1079500" y="12700"/>
                  </a:lnTo>
                  <a:lnTo>
                    <a:pt x="1079500" y="0"/>
                  </a:lnTo>
                  <a:close/>
                </a:path>
                <a:path w="3175000" h="1612900">
                  <a:moveTo>
                    <a:pt x="1270000" y="0"/>
                  </a:moveTo>
                  <a:lnTo>
                    <a:pt x="1143000" y="0"/>
                  </a:lnTo>
                  <a:lnTo>
                    <a:pt x="1143000" y="12700"/>
                  </a:lnTo>
                  <a:lnTo>
                    <a:pt x="1270000" y="12700"/>
                  </a:lnTo>
                  <a:lnTo>
                    <a:pt x="1270000" y="0"/>
                  </a:lnTo>
                  <a:close/>
                </a:path>
                <a:path w="3175000" h="1612900">
                  <a:moveTo>
                    <a:pt x="1460500" y="0"/>
                  </a:moveTo>
                  <a:lnTo>
                    <a:pt x="1333500" y="0"/>
                  </a:lnTo>
                  <a:lnTo>
                    <a:pt x="1333500" y="12700"/>
                  </a:lnTo>
                  <a:lnTo>
                    <a:pt x="1460500" y="12700"/>
                  </a:lnTo>
                  <a:lnTo>
                    <a:pt x="1460500" y="0"/>
                  </a:lnTo>
                  <a:close/>
                </a:path>
                <a:path w="3175000" h="1612900">
                  <a:moveTo>
                    <a:pt x="1651000" y="0"/>
                  </a:moveTo>
                  <a:lnTo>
                    <a:pt x="1524000" y="0"/>
                  </a:lnTo>
                  <a:lnTo>
                    <a:pt x="1524000" y="12700"/>
                  </a:lnTo>
                  <a:lnTo>
                    <a:pt x="1651000" y="12700"/>
                  </a:lnTo>
                  <a:lnTo>
                    <a:pt x="1651000" y="0"/>
                  </a:lnTo>
                  <a:close/>
                </a:path>
                <a:path w="3175000" h="1612900">
                  <a:moveTo>
                    <a:pt x="1841500" y="0"/>
                  </a:moveTo>
                  <a:lnTo>
                    <a:pt x="1714500" y="0"/>
                  </a:lnTo>
                  <a:lnTo>
                    <a:pt x="1714500" y="12700"/>
                  </a:lnTo>
                  <a:lnTo>
                    <a:pt x="1841500" y="12700"/>
                  </a:lnTo>
                  <a:lnTo>
                    <a:pt x="1841500" y="0"/>
                  </a:lnTo>
                  <a:close/>
                </a:path>
                <a:path w="3175000" h="1612900">
                  <a:moveTo>
                    <a:pt x="2032000" y="0"/>
                  </a:moveTo>
                  <a:lnTo>
                    <a:pt x="1905000" y="0"/>
                  </a:lnTo>
                  <a:lnTo>
                    <a:pt x="1905000" y="12700"/>
                  </a:lnTo>
                  <a:lnTo>
                    <a:pt x="2032000" y="12700"/>
                  </a:lnTo>
                  <a:lnTo>
                    <a:pt x="2032000" y="0"/>
                  </a:lnTo>
                  <a:close/>
                </a:path>
                <a:path w="3175000" h="1612900">
                  <a:moveTo>
                    <a:pt x="2222500" y="0"/>
                  </a:moveTo>
                  <a:lnTo>
                    <a:pt x="2095500" y="0"/>
                  </a:lnTo>
                  <a:lnTo>
                    <a:pt x="2095500" y="12700"/>
                  </a:lnTo>
                  <a:lnTo>
                    <a:pt x="2222500" y="12700"/>
                  </a:lnTo>
                  <a:lnTo>
                    <a:pt x="2222500" y="0"/>
                  </a:lnTo>
                  <a:close/>
                </a:path>
                <a:path w="3175000" h="1612900">
                  <a:moveTo>
                    <a:pt x="2413000" y="0"/>
                  </a:moveTo>
                  <a:lnTo>
                    <a:pt x="2286000" y="0"/>
                  </a:lnTo>
                  <a:lnTo>
                    <a:pt x="2286000" y="12700"/>
                  </a:lnTo>
                  <a:lnTo>
                    <a:pt x="2413000" y="12700"/>
                  </a:lnTo>
                  <a:lnTo>
                    <a:pt x="2413000" y="0"/>
                  </a:lnTo>
                  <a:close/>
                </a:path>
                <a:path w="3175000" h="1612900">
                  <a:moveTo>
                    <a:pt x="2603500" y="0"/>
                  </a:moveTo>
                  <a:lnTo>
                    <a:pt x="2476500" y="0"/>
                  </a:lnTo>
                  <a:lnTo>
                    <a:pt x="2476500" y="12700"/>
                  </a:lnTo>
                  <a:lnTo>
                    <a:pt x="2603500" y="12700"/>
                  </a:lnTo>
                  <a:lnTo>
                    <a:pt x="2603500" y="0"/>
                  </a:lnTo>
                  <a:close/>
                </a:path>
                <a:path w="3175000" h="1612900">
                  <a:moveTo>
                    <a:pt x="2794000" y="0"/>
                  </a:moveTo>
                  <a:lnTo>
                    <a:pt x="2667000" y="0"/>
                  </a:lnTo>
                  <a:lnTo>
                    <a:pt x="2667000" y="12700"/>
                  </a:lnTo>
                  <a:lnTo>
                    <a:pt x="2794000" y="12700"/>
                  </a:lnTo>
                  <a:lnTo>
                    <a:pt x="2794000" y="0"/>
                  </a:lnTo>
                  <a:close/>
                </a:path>
                <a:path w="3175000" h="1612900">
                  <a:moveTo>
                    <a:pt x="2984500" y="0"/>
                  </a:moveTo>
                  <a:lnTo>
                    <a:pt x="2857500" y="0"/>
                  </a:lnTo>
                  <a:lnTo>
                    <a:pt x="2857500" y="12700"/>
                  </a:lnTo>
                  <a:lnTo>
                    <a:pt x="2984500" y="12700"/>
                  </a:lnTo>
                  <a:lnTo>
                    <a:pt x="2984500" y="0"/>
                  </a:lnTo>
                  <a:close/>
                </a:path>
                <a:path w="3175000" h="1612900">
                  <a:moveTo>
                    <a:pt x="3111500" y="6350"/>
                  </a:moveTo>
                  <a:lnTo>
                    <a:pt x="3111500" y="12700"/>
                  </a:lnTo>
                  <a:lnTo>
                    <a:pt x="3131272" y="16692"/>
                  </a:lnTo>
                  <a:lnTo>
                    <a:pt x="3147420" y="27579"/>
                  </a:lnTo>
                  <a:lnTo>
                    <a:pt x="3158307" y="43727"/>
                  </a:lnTo>
                  <a:lnTo>
                    <a:pt x="3162300" y="63500"/>
                  </a:lnTo>
                  <a:lnTo>
                    <a:pt x="3162300" y="125412"/>
                  </a:lnTo>
                  <a:lnTo>
                    <a:pt x="3168650" y="125412"/>
                  </a:lnTo>
                  <a:lnTo>
                    <a:pt x="3168650" y="63500"/>
                  </a:lnTo>
                  <a:lnTo>
                    <a:pt x="3164158" y="41256"/>
                  </a:lnTo>
                  <a:lnTo>
                    <a:pt x="3151909" y="23090"/>
                  </a:lnTo>
                  <a:lnTo>
                    <a:pt x="3133743" y="10841"/>
                  </a:lnTo>
                  <a:lnTo>
                    <a:pt x="3111500" y="6350"/>
                  </a:lnTo>
                  <a:close/>
                </a:path>
                <a:path w="3175000" h="1612900">
                  <a:moveTo>
                    <a:pt x="3111500" y="0"/>
                  </a:moveTo>
                  <a:lnTo>
                    <a:pt x="3111500" y="6350"/>
                  </a:lnTo>
                  <a:lnTo>
                    <a:pt x="3133743" y="10841"/>
                  </a:lnTo>
                  <a:lnTo>
                    <a:pt x="3151909" y="23090"/>
                  </a:lnTo>
                  <a:lnTo>
                    <a:pt x="3164158" y="41256"/>
                  </a:lnTo>
                  <a:lnTo>
                    <a:pt x="3168650" y="63500"/>
                  </a:lnTo>
                  <a:lnTo>
                    <a:pt x="3168650" y="125412"/>
                  </a:lnTo>
                  <a:lnTo>
                    <a:pt x="3175000" y="125412"/>
                  </a:lnTo>
                  <a:lnTo>
                    <a:pt x="3175000" y="63500"/>
                  </a:lnTo>
                  <a:lnTo>
                    <a:pt x="3170009" y="38785"/>
                  </a:lnTo>
                  <a:lnTo>
                    <a:pt x="3156399" y="18600"/>
                  </a:lnTo>
                  <a:lnTo>
                    <a:pt x="3136214" y="4990"/>
                  </a:lnTo>
                  <a:lnTo>
                    <a:pt x="3111500" y="0"/>
                  </a:lnTo>
                  <a:close/>
                </a:path>
                <a:path w="3175000" h="1612900">
                  <a:moveTo>
                    <a:pt x="3111500" y="0"/>
                  </a:moveTo>
                  <a:lnTo>
                    <a:pt x="3048000" y="0"/>
                  </a:lnTo>
                  <a:lnTo>
                    <a:pt x="3048000" y="12700"/>
                  </a:lnTo>
                  <a:lnTo>
                    <a:pt x="3111500" y="12700"/>
                  </a:lnTo>
                  <a:lnTo>
                    <a:pt x="3111500" y="0"/>
                  </a:lnTo>
                  <a:close/>
                </a:path>
                <a:path w="3175000" h="1612900">
                  <a:moveTo>
                    <a:pt x="3168650" y="187325"/>
                  </a:moveTo>
                  <a:lnTo>
                    <a:pt x="3162300" y="187325"/>
                  </a:lnTo>
                  <a:lnTo>
                    <a:pt x="3162300" y="311150"/>
                  </a:lnTo>
                  <a:lnTo>
                    <a:pt x="3168650" y="311150"/>
                  </a:lnTo>
                  <a:lnTo>
                    <a:pt x="3168650" y="187325"/>
                  </a:lnTo>
                  <a:close/>
                </a:path>
                <a:path w="3175000" h="1612900">
                  <a:moveTo>
                    <a:pt x="3175000" y="187325"/>
                  </a:moveTo>
                  <a:lnTo>
                    <a:pt x="3168650" y="187325"/>
                  </a:lnTo>
                  <a:lnTo>
                    <a:pt x="3168650" y="311150"/>
                  </a:lnTo>
                  <a:lnTo>
                    <a:pt x="3175000" y="311150"/>
                  </a:lnTo>
                  <a:lnTo>
                    <a:pt x="3175000" y="187325"/>
                  </a:lnTo>
                  <a:close/>
                </a:path>
                <a:path w="3175000" h="1612900">
                  <a:moveTo>
                    <a:pt x="3168650" y="373062"/>
                  </a:moveTo>
                  <a:lnTo>
                    <a:pt x="3162300" y="373062"/>
                  </a:lnTo>
                  <a:lnTo>
                    <a:pt x="3162300" y="496887"/>
                  </a:lnTo>
                  <a:lnTo>
                    <a:pt x="3168650" y="496887"/>
                  </a:lnTo>
                  <a:lnTo>
                    <a:pt x="3168650" y="373062"/>
                  </a:lnTo>
                  <a:close/>
                </a:path>
                <a:path w="3175000" h="1612900">
                  <a:moveTo>
                    <a:pt x="3175000" y="373062"/>
                  </a:moveTo>
                  <a:lnTo>
                    <a:pt x="3168650" y="373062"/>
                  </a:lnTo>
                  <a:lnTo>
                    <a:pt x="3168650" y="496887"/>
                  </a:lnTo>
                  <a:lnTo>
                    <a:pt x="3175000" y="496887"/>
                  </a:lnTo>
                  <a:lnTo>
                    <a:pt x="3175000" y="373062"/>
                  </a:lnTo>
                  <a:close/>
                </a:path>
                <a:path w="3175000" h="1612900">
                  <a:moveTo>
                    <a:pt x="3168650" y="558800"/>
                  </a:moveTo>
                  <a:lnTo>
                    <a:pt x="3162300" y="558800"/>
                  </a:lnTo>
                  <a:lnTo>
                    <a:pt x="3162300" y="682625"/>
                  </a:lnTo>
                  <a:lnTo>
                    <a:pt x="3168650" y="682625"/>
                  </a:lnTo>
                  <a:lnTo>
                    <a:pt x="3168650" y="558800"/>
                  </a:lnTo>
                  <a:close/>
                </a:path>
                <a:path w="3175000" h="1612900">
                  <a:moveTo>
                    <a:pt x="3175000" y="558800"/>
                  </a:moveTo>
                  <a:lnTo>
                    <a:pt x="3168650" y="558800"/>
                  </a:lnTo>
                  <a:lnTo>
                    <a:pt x="3168650" y="682625"/>
                  </a:lnTo>
                  <a:lnTo>
                    <a:pt x="3175000" y="682625"/>
                  </a:lnTo>
                  <a:lnTo>
                    <a:pt x="3175000" y="558800"/>
                  </a:lnTo>
                  <a:close/>
                </a:path>
                <a:path w="3175000" h="1612900">
                  <a:moveTo>
                    <a:pt x="3168650" y="744537"/>
                  </a:moveTo>
                  <a:lnTo>
                    <a:pt x="3162300" y="744537"/>
                  </a:lnTo>
                  <a:lnTo>
                    <a:pt x="3162300" y="868362"/>
                  </a:lnTo>
                  <a:lnTo>
                    <a:pt x="3168650" y="868362"/>
                  </a:lnTo>
                  <a:lnTo>
                    <a:pt x="3168650" y="744537"/>
                  </a:lnTo>
                  <a:close/>
                </a:path>
                <a:path w="3175000" h="1612900">
                  <a:moveTo>
                    <a:pt x="3175000" y="744537"/>
                  </a:moveTo>
                  <a:lnTo>
                    <a:pt x="3168650" y="744537"/>
                  </a:lnTo>
                  <a:lnTo>
                    <a:pt x="3168650" y="868362"/>
                  </a:lnTo>
                  <a:lnTo>
                    <a:pt x="3175000" y="868362"/>
                  </a:lnTo>
                  <a:lnTo>
                    <a:pt x="3175000" y="744537"/>
                  </a:lnTo>
                  <a:close/>
                </a:path>
                <a:path w="3175000" h="1612900">
                  <a:moveTo>
                    <a:pt x="3168650" y="930275"/>
                  </a:moveTo>
                  <a:lnTo>
                    <a:pt x="3162300" y="930275"/>
                  </a:lnTo>
                  <a:lnTo>
                    <a:pt x="3162300" y="1054100"/>
                  </a:lnTo>
                  <a:lnTo>
                    <a:pt x="3168650" y="1054100"/>
                  </a:lnTo>
                  <a:lnTo>
                    <a:pt x="3168650" y="930275"/>
                  </a:lnTo>
                  <a:close/>
                </a:path>
                <a:path w="3175000" h="1612900">
                  <a:moveTo>
                    <a:pt x="3175000" y="930275"/>
                  </a:moveTo>
                  <a:lnTo>
                    <a:pt x="3168650" y="930275"/>
                  </a:lnTo>
                  <a:lnTo>
                    <a:pt x="3168650" y="1054100"/>
                  </a:lnTo>
                  <a:lnTo>
                    <a:pt x="3175000" y="1054100"/>
                  </a:lnTo>
                  <a:lnTo>
                    <a:pt x="3175000" y="930275"/>
                  </a:lnTo>
                  <a:close/>
                </a:path>
                <a:path w="3175000" h="1612900">
                  <a:moveTo>
                    <a:pt x="3168650" y="1116012"/>
                  </a:moveTo>
                  <a:lnTo>
                    <a:pt x="3162300" y="1116012"/>
                  </a:lnTo>
                  <a:lnTo>
                    <a:pt x="3162300" y="1239837"/>
                  </a:lnTo>
                  <a:lnTo>
                    <a:pt x="3168650" y="1239837"/>
                  </a:lnTo>
                  <a:lnTo>
                    <a:pt x="3168650" y="1116012"/>
                  </a:lnTo>
                  <a:close/>
                </a:path>
                <a:path w="3175000" h="1612900">
                  <a:moveTo>
                    <a:pt x="3175000" y="1116012"/>
                  </a:moveTo>
                  <a:lnTo>
                    <a:pt x="3168650" y="1116012"/>
                  </a:lnTo>
                  <a:lnTo>
                    <a:pt x="3168650" y="1239837"/>
                  </a:lnTo>
                  <a:lnTo>
                    <a:pt x="3175000" y="1239837"/>
                  </a:lnTo>
                  <a:lnTo>
                    <a:pt x="3175000" y="1116012"/>
                  </a:lnTo>
                  <a:close/>
                </a:path>
                <a:path w="3175000" h="1612900">
                  <a:moveTo>
                    <a:pt x="3168650" y="1301750"/>
                  </a:moveTo>
                  <a:lnTo>
                    <a:pt x="3162300" y="1301750"/>
                  </a:lnTo>
                  <a:lnTo>
                    <a:pt x="3162300" y="1425575"/>
                  </a:lnTo>
                  <a:lnTo>
                    <a:pt x="3168650" y="1425575"/>
                  </a:lnTo>
                  <a:lnTo>
                    <a:pt x="3168650" y="1301750"/>
                  </a:lnTo>
                  <a:close/>
                </a:path>
                <a:path w="3175000" h="1612900">
                  <a:moveTo>
                    <a:pt x="3175000" y="1301750"/>
                  </a:moveTo>
                  <a:lnTo>
                    <a:pt x="3168650" y="1301750"/>
                  </a:lnTo>
                  <a:lnTo>
                    <a:pt x="3168650" y="1425575"/>
                  </a:lnTo>
                  <a:lnTo>
                    <a:pt x="3175000" y="1425575"/>
                  </a:lnTo>
                  <a:lnTo>
                    <a:pt x="3175000" y="1301750"/>
                  </a:lnTo>
                  <a:close/>
                </a:path>
                <a:path w="3175000" h="1612900">
                  <a:moveTo>
                    <a:pt x="3111500" y="1600200"/>
                  </a:moveTo>
                  <a:lnTo>
                    <a:pt x="3048000" y="1600200"/>
                  </a:lnTo>
                  <a:lnTo>
                    <a:pt x="3048000" y="1612900"/>
                  </a:lnTo>
                  <a:lnTo>
                    <a:pt x="3111500" y="1612900"/>
                  </a:lnTo>
                  <a:lnTo>
                    <a:pt x="3111500" y="1600200"/>
                  </a:lnTo>
                  <a:close/>
                </a:path>
                <a:path w="3175000" h="1612900">
                  <a:moveTo>
                    <a:pt x="3175000" y="1487487"/>
                  </a:moveTo>
                  <a:lnTo>
                    <a:pt x="3168650" y="1487487"/>
                  </a:lnTo>
                  <a:lnTo>
                    <a:pt x="3168650" y="1549400"/>
                  </a:lnTo>
                  <a:lnTo>
                    <a:pt x="3164158" y="1571645"/>
                  </a:lnTo>
                  <a:lnTo>
                    <a:pt x="3151909" y="1589811"/>
                  </a:lnTo>
                  <a:lnTo>
                    <a:pt x="3133743" y="1602058"/>
                  </a:lnTo>
                  <a:lnTo>
                    <a:pt x="3111500" y="1606550"/>
                  </a:lnTo>
                  <a:lnTo>
                    <a:pt x="3111500" y="1612900"/>
                  </a:lnTo>
                  <a:lnTo>
                    <a:pt x="3136214" y="1607909"/>
                  </a:lnTo>
                  <a:lnTo>
                    <a:pt x="3156399" y="1594301"/>
                  </a:lnTo>
                  <a:lnTo>
                    <a:pt x="3170009" y="1574117"/>
                  </a:lnTo>
                  <a:lnTo>
                    <a:pt x="3175000" y="1549400"/>
                  </a:lnTo>
                  <a:lnTo>
                    <a:pt x="3175000" y="1487487"/>
                  </a:lnTo>
                  <a:close/>
                </a:path>
                <a:path w="3175000" h="1612900">
                  <a:moveTo>
                    <a:pt x="3168650" y="1487487"/>
                  </a:moveTo>
                  <a:lnTo>
                    <a:pt x="3162300" y="1487487"/>
                  </a:lnTo>
                  <a:lnTo>
                    <a:pt x="3162300" y="1549400"/>
                  </a:lnTo>
                  <a:lnTo>
                    <a:pt x="3158307" y="1569173"/>
                  </a:lnTo>
                  <a:lnTo>
                    <a:pt x="3147420" y="1585321"/>
                  </a:lnTo>
                  <a:lnTo>
                    <a:pt x="3131272" y="1596207"/>
                  </a:lnTo>
                  <a:lnTo>
                    <a:pt x="3111500" y="1600200"/>
                  </a:lnTo>
                  <a:lnTo>
                    <a:pt x="3111500" y="1606550"/>
                  </a:lnTo>
                  <a:lnTo>
                    <a:pt x="3133743" y="1602058"/>
                  </a:lnTo>
                  <a:lnTo>
                    <a:pt x="3151909" y="1589811"/>
                  </a:lnTo>
                  <a:lnTo>
                    <a:pt x="3164158" y="1571645"/>
                  </a:lnTo>
                  <a:lnTo>
                    <a:pt x="3168650" y="1549400"/>
                  </a:lnTo>
                  <a:lnTo>
                    <a:pt x="3168650" y="1487487"/>
                  </a:lnTo>
                  <a:close/>
                </a:path>
                <a:path w="3175000" h="1612900">
                  <a:moveTo>
                    <a:pt x="2984500" y="1600200"/>
                  </a:moveTo>
                  <a:lnTo>
                    <a:pt x="2857500" y="1600200"/>
                  </a:lnTo>
                  <a:lnTo>
                    <a:pt x="2857500" y="1612900"/>
                  </a:lnTo>
                  <a:lnTo>
                    <a:pt x="2984500" y="1612900"/>
                  </a:lnTo>
                  <a:lnTo>
                    <a:pt x="2984500" y="1600200"/>
                  </a:lnTo>
                  <a:close/>
                </a:path>
                <a:path w="3175000" h="1612900">
                  <a:moveTo>
                    <a:pt x="2794000" y="1600200"/>
                  </a:moveTo>
                  <a:lnTo>
                    <a:pt x="2667000" y="1600200"/>
                  </a:lnTo>
                  <a:lnTo>
                    <a:pt x="2667000" y="1612900"/>
                  </a:lnTo>
                  <a:lnTo>
                    <a:pt x="2794000" y="1612900"/>
                  </a:lnTo>
                  <a:lnTo>
                    <a:pt x="2794000" y="1600200"/>
                  </a:lnTo>
                  <a:close/>
                </a:path>
                <a:path w="3175000" h="1612900">
                  <a:moveTo>
                    <a:pt x="2603500" y="1600200"/>
                  </a:moveTo>
                  <a:lnTo>
                    <a:pt x="2476500" y="1600200"/>
                  </a:lnTo>
                  <a:lnTo>
                    <a:pt x="2476500" y="1612900"/>
                  </a:lnTo>
                  <a:lnTo>
                    <a:pt x="2603500" y="1612900"/>
                  </a:lnTo>
                  <a:lnTo>
                    <a:pt x="2603500" y="1600200"/>
                  </a:lnTo>
                  <a:close/>
                </a:path>
                <a:path w="3175000" h="1612900">
                  <a:moveTo>
                    <a:pt x="2413000" y="1600200"/>
                  </a:moveTo>
                  <a:lnTo>
                    <a:pt x="2286000" y="1600200"/>
                  </a:lnTo>
                  <a:lnTo>
                    <a:pt x="2286000" y="1612900"/>
                  </a:lnTo>
                  <a:lnTo>
                    <a:pt x="2413000" y="1612900"/>
                  </a:lnTo>
                  <a:lnTo>
                    <a:pt x="2413000" y="1600200"/>
                  </a:lnTo>
                  <a:close/>
                </a:path>
                <a:path w="3175000" h="1612900">
                  <a:moveTo>
                    <a:pt x="2222500" y="1600200"/>
                  </a:moveTo>
                  <a:lnTo>
                    <a:pt x="2095500" y="1600200"/>
                  </a:lnTo>
                  <a:lnTo>
                    <a:pt x="2095500" y="1612900"/>
                  </a:lnTo>
                  <a:lnTo>
                    <a:pt x="2222500" y="1612900"/>
                  </a:lnTo>
                  <a:lnTo>
                    <a:pt x="2222500" y="1600200"/>
                  </a:lnTo>
                  <a:close/>
                </a:path>
                <a:path w="3175000" h="1612900">
                  <a:moveTo>
                    <a:pt x="2032000" y="1600200"/>
                  </a:moveTo>
                  <a:lnTo>
                    <a:pt x="1905000" y="1600200"/>
                  </a:lnTo>
                  <a:lnTo>
                    <a:pt x="1905000" y="1612900"/>
                  </a:lnTo>
                  <a:lnTo>
                    <a:pt x="2032000" y="1612900"/>
                  </a:lnTo>
                  <a:lnTo>
                    <a:pt x="2032000" y="1600200"/>
                  </a:lnTo>
                  <a:close/>
                </a:path>
                <a:path w="3175000" h="1612900">
                  <a:moveTo>
                    <a:pt x="1841500" y="1600200"/>
                  </a:moveTo>
                  <a:lnTo>
                    <a:pt x="1714500" y="1600200"/>
                  </a:lnTo>
                  <a:lnTo>
                    <a:pt x="1714500" y="1612900"/>
                  </a:lnTo>
                  <a:lnTo>
                    <a:pt x="1841500" y="1612900"/>
                  </a:lnTo>
                  <a:lnTo>
                    <a:pt x="1841500" y="1600200"/>
                  </a:lnTo>
                  <a:close/>
                </a:path>
                <a:path w="3175000" h="1612900">
                  <a:moveTo>
                    <a:pt x="1651000" y="1600200"/>
                  </a:moveTo>
                  <a:lnTo>
                    <a:pt x="1524000" y="1600200"/>
                  </a:lnTo>
                  <a:lnTo>
                    <a:pt x="1524000" y="1612900"/>
                  </a:lnTo>
                  <a:lnTo>
                    <a:pt x="1651000" y="1612900"/>
                  </a:lnTo>
                  <a:lnTo>
                    <a:pt x="1651000" y="1600200"/>
                  </a:lnTo>
                  <a:close/>
                </a:path>
                <a:path w="3175000" h="1612900">
                  <a:moveTo>
                    <a:pt x="1460500" y="1600200"/>
                  </a:moveTo>
                  <a:lnTo>
                    <a:pt x="1333500" y="1600200"/>
                  </a:lnTo>
                  <a:lnTo>
                    <a:pt x="1333500" y="1612900"/>
                  </a:lnTo>
                  <a:lnTo>
                    <a:pt x="1460500" y="1612900"/>
                  </a:lnTo>
                  <a:lnTo>
                    <a:pt x="1460500" y="1600200"/>
                  </a:lnTo>
                  <a:close/>
                </a:path>
                <a:path w="3175000" h="1612900">
                  <a:moveTo>
                    <a:pt x="1270000" y="1600200"/>
                  </a:moveTo>
                  <a:lnTo>
                    <a:pt x="1143000" y="1600200"/>
                  </a:lnTo>
                  <a:lnTo>
                    <a:pt x="1143000" y="1612900"/>
                  </a:lnTo>
                  <a:lnTo>
                    <a:pt x="1270000" y="1612900"/>
                  </a:lnTo>
                  <a:lnTo>
                    <a:pt x="1270000" y="1600200"/>
                  </a:lnTo>
                  <a:close/>
                </a:path>
                <a:path w="3175000" h="1612900">
                  <a:moveTo>
                    <a:pt x="1079500" y="1600200"/>
                  </a:moveTo>
                  <a:lnTo>
                    <a:pt x="952500" y="1600200"/>
                  </a:lnTo>
                  <a:lnTo>
                    <a:pt x="952500" y="1612900"/>
                  </a:lnTo>
                  <a:lnTo>
                    <a:pt x="1079500" y="1612900"/>
                  </a:lnTo>
                  <a:lnTo>
                    <a:pt x="1079500" y="1600200"/>
                  </a:lnTo>
                  <a:close/>
                </a:path>
                <a:path w="3175000" h="1612900">
                  <a:moveTo>
                    <a:pt x="889000" y="1600200"/>
                  </a:moveTo>
                  <a:lnTo>
                    <a:pt x="762000" y="1600200"/>
                  </a:lnTo>
                  <a:lnTo>
                    <a:pt x="762000" y="1612900"/>
                  </a:lnTo>
                  <a:lnTo>
                    <a:pt x="889000" y="1612900"/>
                  </a:lnTo>
                  <a:lnTo>
                    <a:pt x="889000" y="1600200"/>
                  </a:lnTo>
                  <a:close/>
                </a:path>
                <a:path w="3175000" h="1612900">
                  <a:moveTo>
                    <a:pt x="698500" y="1600200"/>
                  </a:moveTo>
                  <a:lnTo>
                    <a:pt x="571500" y="1600200"/>
                  </a:lnTo>
                  <a:lnTo>
                    <a:pt x="571500" y="1612900"/>
                  </a:lnTo>
                  <a:lnTo>
                    <a:pt x="698500" y="1612900"/>
                  </a:lnTo>
                  <a:lnTo>
                    <a:pt x="698500" y="1600200"/>
                  </a:lnTo>
                  <a:close/>
                </a:path>
                <a:path w="3175000" h="1612900">
                  <a:moveTo>
                    <a:pt x="508000" y="1600200"/>
                  </a:moveTo>
                  <a:lnTo>
                    <a:pt x="381000" y="1600200"/>
                  </a:lnTo>
                  <a:lnTo>
                    <a:pt x="381000" y="1612900"/>
                  </a:lnTo>
                  <a:lnTo>
                    <a:pt x="508000" y="1612900"/>
                  </a:lnTo>
                  <a:lnTo>
                    <a:pt x="508000" y="1600200"/>
                  </a:lnTo>
                  <a:close/>
                </a:path>
                <a:path w="3175000" h="1612900">
                  <a:moveTo>
                    <a:pt x="317500" y="1600200"/>
                  </a:moveTo>
                  <a:lnTo>
                    <a:pt x="190500" y="1600200"/>
                  </a:lnTo>
                  <a:lnTo>
                    <a:pt x="190500" y="1612900"/>
                  </a:lnTo>
                  <a:lnTo>
                    <a:pt x="317500" y="1612900"/>
                  </a:lnTo>
                  <a:lnTo>
                    <a:pt x="317500" y="1600200"/>
                  </a:lnTo>
                  <a:close/>
                </a:path>
              </a:pathLst>
            </a:custGeom>
            <a:solidFill>
              <a:srgbClr val="9747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3200" y="254000"/>
            <a:ext cx="4508500" cy="1143000"/>
            <a:chOff x="203200" y="254000"/>
            <a:chExt cx="4508500" cy="1143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200" y="254000"/>
              <a:ext cx="4508500" cy="1143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000" y="254000"/>
              <a:ext cx="4406900" cy="1041400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0" y="0"/>
            <a:ext cx="10299700" cy="1549400"/>
            <a:chOff x="0" y="0"/>
            <a:chExt cx="10299700" cy="154940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8000" y="254000"/>
              <a:ext cx="4508500" cy="11430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800" y="254000"/>
              <a:ext cx="4406900" cy="104140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0" y="0"/>
              <a:ext cx="10299700" cy="1549400"/>
            </a:xfrm>
            <a:custGeom>
              <a:avLst/>
              <a:gdLst/>
              <a:ahLst/>
              <a:cxnLst/>
              <a:rect l="l" t="t" r="r" b="b"/>
              <a:pathLst>
                <a:path w="10299700" h="1549400">
                  <a:moveTo>
                    <a:pt x="6350" y="1418167"/>
                  </a:moveTo>
                  <a:lnTo>
                    <a:pt x="0" y="1418167"/>
                  </a:lnTo>
                  <a:lnTo>
                    <a:pt x="0" y="1485900"/>
                  </a:lnTo>
                  <a:lnTo>
                    <a:pt x="4990" y="1510617"/>
                  </a:lnTo>
                  <a:lnTo>
                    <a:pt x="18598" y="1530801"/>
                  </a:lnTo>
                  <a:lnTo>
                    <a:pt x="38782" y="1544409"/>
                  </a:lnTo>
                  <a:lnTo>
                    <a:pt x="63499" y="1549400"/>
                  </a:lnTo>
                  <a:lnTo>
                    <a:pt x="63499" y="1543050"/>
                  </a:lnTo>
                  <a:lnTo>
                    <a:pt x="41254" y="1538558"/>
                  </a:lnTo>
                  <a:lnTo>
                    <a:pt x="23088" y="1526311"/>
                  </a:lnTo>
                  <a:lnTo>
                    <a:pt x="10841" y="1508145"/>
                  </a:lnTo>
                  <a:lnTo>
                    <a:pt x="6350" y="1485900"/>
                  </a:lnTo>
                  <a:lnTo>
                    <a:pt x="6350" y="1418167"/>
                  </a:lnTo>
                  <a:close/>
                </a:path>
                <a:path w="10299700" h="1549400">
                  <a:moveTo>
                    <a:pt x="127473" y="1536700"/>
                  </a:moveTo>
                  <a:lnTo>
                    <a:pt x="63499" y="1536700"/>
                  </a:lnTo>
                  <a:lnTo>
                    <a:pt x="63499" y="1549400"/>
                  </a:lnTo>
                  <a:lnTo>
                    <a:pt x="127473" y="1549400"/>
                  </a:lnTo>
                  <a:lnTo>
                    <a:pt x="127473" y="1536700"/>
                  </a:lnTo>
                  <a:close/>
                </a:path>
                <a:path w="10299700" h="1549400">
                  <a:moveTo>
                    <a:pt x="12700" y="1418167"/>
                  </a:moveTo>
                  <a:lnTo>
                    <a:pt x="6350" y="1418167"/>
                  </a:lnTo>
                  <a:lnTo>
                    <a:pt x="6350" y="1485900"/>
                  </a:lnTo>
                  <a:lnTo>
                    <a:pt x="10841" y="1508145"/>
                  </a:lnTo>
                  <a:lnTo>
                    <a:pt x="23088" y="1526311"/>
                  </a:lnTo>
                  <a:lnTo>
                    <a:pt x="41254" y="1538558"/>
                  </a:lnTo>
                  <a:lnTo>
                    <a:pt x="63499" y="1543050"/>
                  </a:lnTo>
                  <a:lnTo>
                    <a:pt x="63499" y="1536700"/>
                  </a:lnTo>
                  <a:lnTo>
                    <a:pt x="43726" y="1532707"/>
                  </a:lnTo>
                  <a:lnTo>
                    <a:pt x="27578" y="1521821"/>
                  </a:lnTo>
                  <a:lnTo>
                    <a:pt x="16692" y="1505673"/>
                  </a:lnTo>
                  <a:lnTo>
                    <a:pt x="12700" y="1485900"/>
                  </a:lnTo>
                  <a:lnTo>
                    <a:pt x="12700" y="1418167"/>
                  </a:lnTo>
                  <a:close/>
                </a:path>
                <a:path w="10299700" h="1549400">
                  <a:moveTo>
                    <a:pt x="6350" y="1214967"/>
                  </a:moveTo>
                  <a:lnTo>
                    <a:pt x="0" y="1214967"/>
                  </a:lnTo>
                  <a:lnTo>
                    <a:pt x="0" y="1350432"/>
                  </a:lnTo>
                  <a:lnTo>
                    <a:pt x="6350" y="1350432"/>
                  </a:lnTo>
                  <a:lnTo>
                    <a:pt x="6350" y="1214967"/>
                  </a:lnTo>
                  <a:close/>
                </a:path>
                <a:path w="10299700" h="1549400">
                  <a:moveTo>
                    <a:pt x="12700" y="1214967"/>
                  </a:moveTo>
                  <a:lnTo>
                    <a:pt x="6350" y="1214967"/>
                  </a:lnTo>
                  <a:lnTo>
                    <a:pt x="6350" y="1350432"/>
                  </a:lnTo>
                  <a:lnTo>
                    <a:pt x="12700" y="1350432"/>
                  </a:lnTo>
                  <a:lnTo>
                    <a:pt x="12700" y="1214967"/>
                  </a:lnTo>
                  <a:close/>
                </a:path>
                <a:path w="10299700" h="1549400">
                  <a:moveTo>
                    <a:pt x="6350" y="1011767"/>
                  </a:moveTo>
                  <a:lnTo>
                    <a:pt x="0" y="1011767"/>
                  </a:lnTo>
                  <a:lnTo>
                    <a:pt x="0" y="1147232"/>
                  </a:lnTo>
                  <a:lnTo>
                    <a:pt x="6350" y="1147232"/>
                  </a:lnTo>
                  <a:lnTo>
                    <a:pt x="6350" y="1011767"/>
                  </a:lnTo>
                  <a:close/>
                </a:path>
                <a:path w="10299700" h="1549400">
                  <a:moveTo>
                    <a:pt x="12700" y="1011767"/>
                  </a:moveTo>
                  <a:lnTo>
                    <a:pt x="6350" y="1011767"/>
                  </a:lnTo>
                  <a:lnTo>
                    <a:pt x="6350" y="1147232"/>
                  </a:lnTo>
                  <a:lnTo>
                    <a:pt x="12700" y="1147232"/>
                  </a:lnTo>
                  <a:lnTo>
                    <a:pt x="12700" y="1011767"/>
                  </a:lnTo>
                  <a:close/>
                </a:path>
                <a:path w="10299700" h="1549400">
                  <a:moveTo>
                    <a:pt x="6350" y="808567"/>
                  </a:moveTo>
                  <a:lnTo>
                    <a:pt x="0" y="808567"/>
                  </a:lnTo>
                  <a:lnTo>
                    <a:pt x="0" y="944032"/>
                  </a:lnTo>
                  <a:lnTo>
                    <a:pt x="6350" y="944032"/>
                  </a:lnTo>
                  <a:lnTo>
                    <a:pt x="6350" y="808567"/>
                  </a:lnTo>
                  <a:close/>
                </a:path>
                <a:path w="10299700" h="1549400">
                  <a:moveTo>
                    <a:pt x="12700" y="808567"/>
                  </a:moveTo>
                  <a:lnTo>
                    <a:pt x="6350" y="808567"/>
                  </a:lnTo>
                  <a:lnTo>
                    <a:pt x="6350" y="944032"/>
                  </a:lnTo>
                  <a:lnTo>
                    <a:pt x="12700" y="944032"/>
                  </a:lnTo>
                  <a:lnTo>
                    <a:pt x="12700" y="808567"/>
                  </a:lnTo>
                  <a:close/>
                </a:path>
                <a:path w="10299700" h="1549400">
                  <a:moveTo>
                    <a:pt x="6350" y="605367"/>
                  </a:moveTo>
                  <a:lnTo>
                    <a:pt x="0" y="605367"/>
                  </a:lnTo>
                  <a:lnTo>
                    <a:pt x="0" y="740832"/>
                  </a:lnTo>
                  <a:lnTo>
                    <a:pt x="6350" y="740832"/>
                  </a:lnTo>
                  <a:lnTo>
                    <a:pt x="6350" y="605367"/>
                  </a:lnTo>
                  <a:close/>
                </a:path>
                <a:path w="10299700" h="1549400">
                  <a:moveTo>
                    <a:pt x="12700" y="605367"/>
                  </a:moveTo>
                  <a:lnTo>
                    <a:pt x="6350" y="605367"/>
                  </a:lnTo>
                  <a:lnTo>
                    <a:pt x="6350" y="740832"/>
                  </a:lnTo>
                  <a:lnTo>
                    <a:pt x="12700" y="740832"/>
                  </a:lnTo>
                  <a:lnTo>
                    <a:pt x="12700" y="605367"/>
                  </a:lnTo>
                  <a:close/>
                </a:path>
                <a:path w="10299700" h="1549400">
                  <a:moveTo>
                    <a:pt x="6350" y="402167"/>
                  </a:moveTo>
                  <a:lnTo>
                    <a:pt x="0" y="402167"/>
                  </a:lnTo>
                  <a:lnTo>
                    <a:pt x="0" y="537632"/>
                  </a:lnTo>
                  <a:lnTo>
                    <a:pt x="6350" y="537632"/>
                  </a:lnTo>
                  <a:lnTo>
                    <a:pt x="6350" y="402167"/>
                  </a:lnTo>
                  <a:close/>
                </a:path>
                <a:path w="10299700" h="1549400">
                  <a:moveTo>
                    <a:pt x="12700" y="402167"/>
                  </a:moveTo>
                  <a:lnTo>
                    <a:pt x="6350" y="402167"/>
                  </a:lnTo>
                  <a:lnTo>
                    <a:pt x="6350" y="537632"/>
                  </a:lnTo>
                  <a:lnTo>
                    <a:pt x="12700" y="537632"/>
                  </a:lnTo>
                  <a:lnTo>
                    <a:pt x="12700" y="402167"/>
                  </a:lnTo>
                  <a:close/>
                </a:path>
                <a:path w="10299700" h="1549400">
                  <a:moveTo>
                    <a:pt x="6350" y="198970"/>
                  </a:moveTo>
                  <a:lnTo>
                    <a:pt x="0" y="198970"/>
                  </a:lnTo>
                  <a:lnTo>
                    <a:pt x="0" y="334432"/>
                  </a:lnTo>
                  <a:lnTo>
                    <a:pt x="6350" y="334432"/>
                  </a:lnTo>
                  <a:lnTo>
                    <a:pt x="6350" y="198970"/>
                  </a:lnTo>
                  <a:close/>
                </a:path>
                <a:path w="10299700" h="1549400">
                  <a:moveTo>
                    <a:pt x="12700" y="198970"/>
                  </a:moveTo>
                  <a:lnTo>
                    <a:pt x="6350" y="198970"/>
                  </a:lnTo>
                  <a:lnTo>
                    <a:pt x="6350" y="334432"/>
                  </a:lnTo>
                  <a:lnTo>
                    <a:pt x="12700" y="334432"/>
                  </a:lnTo>
                  <a:lnTo>
                    <a:pt x="12700" y="198970"/>
                  </a:lnTo>
                  <a:close/>
                </a:path>
                <a:path w="10299700" h="1549400">
                  <a:moveTo>
                    <a:pt x="63500" y="0"/>
                  </a:moveTo>
                  <a:lnTo>
                    <a:pt x="38782" y="4990"/>
                  </a:lnTo>
                  <a:lnTo>
                    <a:pt x="18598" y="18600"/>
                  </a:lnTo>
                  <a:lnTo>
                    <a:pt x="4990" y="38785"/>
                  </a:lnTo>
                  <a:lnTo>
                    <a:pt x="0" y="63500"/>
                  </a:lnTo>
                  <a:lnTo>
                    <a:pt x="0" y="131229"/>
                  </a:lnTo>
                  <a:lnTo>
                    <a:pt x="6350" y="131229"/>
                  </a:lnTo>
                  <a:lnTo>
                    <a:pt x="6350" y="63500"/>
                  </a:lnTo>
                  <a:lnTo>
                    <a:pt x="10841" y="41256"/>
                  </a:lnTo>
                  <a:lnTo>
                    <a:pt x="23088" y="23090"/>
                  </a:lnTo>
                  <a:lnTo>
                    <a:pt x="41254" y="10841"/>
                  </a:lnTo>
                  <a:lnTo>
                    <a:pt x="63500" y="6350"/>
                  </a:lnTo>
                  <a:lnTo>
                    <a:pt x="63500" y="0"/>
                  </a:lnTo>
                  <a:close/>
                </a:path>
                <a:path w="10299700" h="1549400">
                  <a:moveTo>
                    <a:pt x="63500" y="6350"/>
                  </a:moveTo>
                  <a:lnTo>
                    <a:pt x="41254" y="10841"/>
                  </a:lnTo>
                  <a:lnTo>
                    <a:pt x="23088" y="23090"/>
                  </a:lnTo>
                  <a:lnTo>
                    <a:pt x="10841" y="41256"/>
                  </a:lnTo>
                  <a:lnTo>
                    <a:pt x="6350" y="63500"/>
                  </a:lnTo>
                  <a:lnTo>
                    <a:pt x="6350" y="131229"/>
                  </a:lnTo>
                  <a:lnTo>
                    <a:pt x="12700" y="131229"/>
                  </a:lnTo>
                  <a:lnTo>
                    <a:pt x="12700" y="63500"/>
                  </a:lnTo>
                  <a:lnTo>
                    <a:pt x="16692" y="43727"/>
                  </a:lnTo>
                  <a:lnTo>
                    <a:pt x="27578" y="27579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6350"/>
                  </a:lnTo>
                  <a:close/>
                </a:path>
                <a:path w="10299700" h="1549400">
                  <a:moveTo>
                    <a:pt x="127478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27478" y="12700"/>
                  </a:lnTo>
                  <a:lnTo>
                    <a:pt x="127478" y="0"/>
                  </a:lnTo>
                  <a:close/>
                </a:path>
                <a:path w="10299700" h="1549400">
                  <a:moveTo>
                    <a:pt x="319416" y="0"/>
                  </a:moveTo>
                  <a:lnTo>
                    <a:pt x="191458" y="0"/>
                  </a:lnTo>
                  <a:lnTo>
                    <a:pt x="191458" y="12700"/>
                  </a:lnTo>
                  <a:lnTo>
                    <a:pt x="319416" y="12700"/>
                  </a:lnTo>
                  <a:lnTo>
                    <a:pt x="319416" y="0"/>
                  </a:lnTo>
                  <a:close/>
                </a:path>
                <a:path w="10299700" h="1549400">
                  <a:moveTo>
                    <a:pt x="511355" y="0"/>
                  </a:moveTo>
                  <a:lnTo>
                    <a:pt x="383396" y="0"/>
                  </a:lnTo>
                  <a:lnTo>
                    <a:pt x="383396" y="12700"/>
                  </a:lnTo>
                  <a:lnTo>
                    <a:pt x="511355" y="12700"/>
                  </a:lnTo>
                  <a:lnTo>
                    <a:pt x="511355" y="0"/>
                  </a:lnTo>
                  <a:close/>
                </a:path>
                <a:path w="10299700" h="1549400">
                  <a:moveTo>
                    <a:pt x="703292" y="0"/>
                  </a:moveTo>
                  <a:lnTo>
                    <a:pt x="575334" y="0"/>
                  </a:lnTo>
                  <a:lnTo>
                    <a:pt x="575334" y="12700"/>
                  </a:lnTo>
                  <a:lnTo>
                    <a:pt x="703292" y="12700"/>
                  </a:lnTo>
                  <a:lnTo>
                    <a:pt x="703292" y="0"/>
                  </a:lnTo>
                  <a:close/>
                </a:path>
                <a:path w="10299700" h="1549400">
                  <a:moveTo>
                    <a:pt x="895230" y="0"/>
                  </a:moveTo>
                  <a:lnTo>
                    <a:pt x="767271" y="0"/>
                  </a:lnTo>
                  <a:lnTo>
                    <a:pt x="767271" y="12700"/>
                  </a:lnTo>
                  <a:lnTo>
                    <a:pt x="895230" y="12700"/>
                  </a:lnTo>
                  <a:lnTo>
                    <a:pt x="895230" y="0"/>
                  </a:lnTo>
                  <a:close/>
                </a:path>
                <a:path w="10299700" h="1549400">
                  <a:moveTo>
                    <a:pt x="1087168" y="0"/>
                  </a:moveTo>
                  <a:lnTo>
                    <a:pt x="959209" y="0"/>
                  </a:lnTo>
                  <a:lnTo>
                    <a:pt x="959209" y="12700"/>
                  </a:lnTo>
                  <a:lnTo>
                    <a:pt x="1087168" y="12700"/>
                  </a:lnTo>
                  <a:lnTo>
                    <a:pt x="1087168" y="0"/>
                  </a:lnTo>
                  <a:close/>
                </a:path>
                <a:path w="10299700" h="1549400">
                  <a:moveTo>
                    <a:pt x="1279105" y="0"/>
                  </a:moveTo>
                  <a:lnTo>
                    <a:pt x="1151147" y="0"/>
                  </a:lnTo>
                  <a:lnTo>
                    <a:pt x="1151147" y="12700"/>
                  </a:lnTo>
                  <a:lnTo>
                    <a:pt x="1279105" y="12700"/>
                  </a:lnTo>
                  <a:lnTo>
                    <a:pt x="1279105" y="0"/>
                  </a:lnTo>
                  <a:close/>
                </a:path>
                <a:path w="10299700" h="1549400">
                  <a:moveTo>
                    <a:pt x="1471041" y="0"/>
                  </a:moveTo>
                  <a:lnTo>
                    <a:pt x="1343088" y="0"/>
                  </a:lnTo>
                  <a:lnTo>
                    <a:pt x="1343088" y="12700"/>
                  </a:lnTo>
                  <a:lnTo>
                    <a:pt x="1471041" y="12700"/>
                  </a:lnTo>
                  <a:lnTo>
                    <a:pt x="1471041" y="0"/>
                  </a:lnTo>
                  <a:close/>
                </a:path>
                <a:path w="10299700" h="1549400">
                  <a:moveTo>
                    <a:pt x="1662976" y="0"/>
                  </a:moveTo>
                  <a:lnTo>
                    <a:pt x="1535023" y="0"/>
                  </a:lnTo>
                  <a:lnTo>
                    <a:pt x="1535023" y="12700"/>
                  </a:lnTo>
                  <a:lnTo>
                    <a:pt x="1662976" y="12700"/>
                  </a:lnTo>
                  <a:lnTo>
                    <a:pt x="1662976" y="0"/>
                  </a:lnTo>
                  <a:close/>
                </a:path>
                <a:path w="10299700" h="1549400">
                  <a:moveTo>
                    <a:pt x="1854923" y="0"/>
                  </a:moveTo>
                  <a:lnTo>
                    <a:pt x="1726958" y="0"/>
                  </a:lnTo>
                  <a:lnTo>
                    <a:pt x="1726958" y="12700"/>
                  </a:lnTo>
                  <a:lnTo>
                    <a:pt x="1854923" y="12700"/>
                  </a:lnTo>
                  <a:lnTo>
                    <a:pt x="1854923" y="0"/>
                  </a:lnTo>
                  <a:close/>
                </a:path>
                <a:path w="10299700" h="1549400">
                  <a:moveTo>
                    <a:pt x="2046858" y="0"/>
                  </a:moveTo>
                  <a:lnTo>
                    <a:pt x="1918893" y="0"/>
                  </a:lnTo>
                  <a:lnTo>
                    <a:pt x="1918893" y="12700"/>
                  </a:lnTo>
                  <a:lnTo>
                    <a:pt x="2046858" y="12700"/>
                  </a:lnTo>
                  <a:lnTo>
                    <a:pt x="2046858" y="0"/>
                  </a:lnTo>
                  <a:close/>
                </a:path>
                <a:path w="10299700" h="1549400">
                  <a:moveTo>
                    <a:pt x="2238794" y="0"/>
                  </a:moveTo>
                  <a:lnTo>
                    <a:pt x="2110841" y="0"/>
                  </a:lnTo>
                  <a:lnTo>
                    <a:pt x="2110841" y="12700"/>
                  </a:lnTo>
                  <a:lnTo>
                    <a:pt x="2238794" y="12700"/>
                  </a:lnTo>
                  <a:lnTo>
                    <a:pt x="2238794" y="0"/>
                  </a:lnTo>
                  <a:close/>
                </a:path>
                <a:path w="10299700" h="1549400">
                  <a:moveTo>
                    <a:pt x="2430729" y="0"/>
                  </a:moveTo>
                  <a:lnTo>
                    <a:pt x="2302776" y="0"/>
                  </a:lnTo>
                  <a:lnTo>
                    <a:pt x="2302776" y="12700"/>
                  </a:lnTo>
                  <a:lnTo>
                    <a:pt x="2430729" y="12700"/>
                  </a:lnTo>
                  <a:lnTo>
                    <a:pt x="2430729" y="0"/>
                  </a:lnTo>
                  <a:close/>
                </a:path>
                <a:path w="10299700" h="1549400">
                  <a:moveTo>
                    <a:pt x="2622664" y="0"/>
                  </a:moveTo>
                  <a:lnTo>
                    <a:pt x="2494711" y="0"/>
                  </a:lnTo>
                  <a:lnTo>
                    <a:pt x="2494711" y="12700"/>
                  </a:lnTo>
                  <a:lnTo>
                    <a:pt x="2622664" y="12700"/>
                  </a:lnTo>
                  <a:lnTo>
                    <a:pt x="2622664" y="0"/>
                  </a:lnTo>
                  <a:close/>
                </a:path>
                <a:path w="10299700" h="1549400">
                  <a:moveTo>
                    <a:pt x="2814612" y="0"/>
                  </a:moveTo>
                  <a:lnTo>
                    <a:pt x="2686646" y="0"/>
                  </a:lnTo>
                  <a:lnTo>
                    <a:pt x="2686646" y="12700"/>
                  </a:lnTo>
                  <a:lnTo>
                    <a:pt x="2814612" y="12700"/>
                  </a:lnTo>
                  <a:lnTo>
                    <a:pt x="2814612" y="0"/>
                  </a:lnTo>
                  <a:close/>
                </a:path>
                <a:path w="10299700" h="1549400">
                  <a:moveTo>
                    <a:pt x="3006547" y="0"/>
                  </a:moveTo>
                  <a:lnTo>
                    <a:pt x="2878582" y="0"/>
                  </a:lnTo>
                  <a:lnTo>
                    <a:pt x="2878582" y="12700"/>
                  </a:lnTo>
                  <a:lnTo>
                    <a:pt x="3006547" y="12700"/>
                  </a:lnTo>
                  <a:lnTo>
                    <a:pt x="3006547" y="0"/>
                  </a:lnTo>
                  <a:close/>
                </a:path>
                <a:path w="10299700" h="1549400">
                  <a:moveTo>
                    <a:pt x="3198482" y="0"/>
                  </a:moveTo>
                  <a:lnTo>
                    <a:pt x="3070529" y="0"/>
                  </a:lnTo>
                  <a:lnTo>
                    <a:pt x="3070529" y="12700"/>
                  </a:lnTo>
                  <a:lnTo>
                    <a:pt x="3198482" y="12700"/>
                  </a:lnTo>
                  <a:lnTo>
                    <a:pt x="3198482" y="0"/>
                  </a:lnTo>
                  <a:close/>
                </a:path>
                <a:path w="10299700" h="1549400">
                  <a:moveTo>
                    <a:pt x="3390417" y="0"/>
                  </a:moveTo>
                  <a:lnTo>
                    <a:pt x="3262464" y="0"/>
                  </a:lnTo>
                  <a:lnTo>
                    <a:pt x="3262464" y="12700"/>
                  </a:lnTo>
                  <a:lnTo>
                    <a:pt x="3390417" y="12700"/>
                  </a:lnTo>
                  <a:lnTo>
                    <a:pt x="3390417" y="0"/>
                  </a:lnTo>
                  <a:close/>
                </a:path>
                <a:path w="10299700" h="1549400">
                  <a:moveTo>
                    <a:pt x="3582352" y="0"/>
                  </a:moveTo>
                  <a:lnTo>
                    <a:pt x="3454400" y="0"/>
                  </a:lnTo>
                  <a:lnTo>
                    <a:pt x="3454400" y="12700"/>
                  </a:lnTo>
                  <a:lnTo>
                    <a:pt x="3582352" y="12700"/>
                  </a:lnTo>
                  <a:lnTo>
                    <a:pt x="3582352" y="0"/>
                  </a:lnTo>
                  <a:close/>
                </a:path>
                <a:path w="10299700" h="1549400">
                  <a:moveTo>
                    <a:pt x="3774300" y="0"/>
                  </a:moveTo>
                  <a:lnTo>
                    <a:pt x="3646335" y="0"/>
                  </a:lnTo>
                  <a:lnTo>
                    <a:pt x="3646335" y="12700"/>
                  </a:lnTo>
                  <a:lnTo>
                    <a:pt x="3774300" y="12700"/>
                  </a:lnTo>
                  <a:lnTo>
                    <a:pt x="3774300" y="0"/>
                  </a:lnTo>
                  <a:close/>
                </a:path>
                <a:path w="10299700" h="1549400">
                  <a:moveTo>
                    <a:pt x="3966235" y="0"/>
                  </a:moveTo>
                  <a:lnTo>
                    <a:pt x="3838270" y="0"/>
                  </a:lnTo>
                  <a:lnTo>
                    <a:pt x="3838270" y="12700"/>
                  </a:lnTo>
                  <a:lnTo>
                    <a:pt x="3966235" y="12700"/>
                  </a:lnTo>
                  <a:lnTo>
                    <a:pt x="3966235" y="0"/>
                  </a:lnTo>
                  <a:close/>
                </a:path>
                <a:path w="10299700" h="1549400">
                  <a:moveTo>
                    <a:pt x="4158170" y="0"/>
                  </a:moveTo>
                  <a:lnTo>
                    <a:pt x="4030217" y="0"/>
                  </a:lnTo>
                  <a:lnTo>
                    <a:pt x="4030217" y="12700"/>
                  </a:lnTo>
                  <a:lnTo>
                    <a:pt x="4158170" y="12700"/>
                  </a:lnTo>
                  <a:lnTo>
                    <a:pt x="4158170" y="0"/>
                  </a:lnTo>
                  <a:close/>
                </a:path>
                <a:path w="10299700" h="1549400">
                  <a:moveTo>
                    <a:pt x="4350105" y="0"/>
                  </a:moveTo>
                  <a:lnTo>
                    <a:pt x="4222153" y="0"/>
                  </a:lnTo>
                  <a:lnTo>
                    <a:pt x="4222153" y="12700"/>
                  </a:lnTo>
                  <a:lnTo>
                    <a:pt x="4350105" y="12700"/>
                  </a:lnTo>
                  <a:lnTo>
                    <a:pt x="4350105" y="0"/>
                  </a:lnTo>
                  <a:close/>
                </a:path>
                <a:path w="10299700" h="1549400">
                  <a:moveTo>
                    <a:pt x="4542053" y="0"/>
                  </a:moveTo>
                  <a:lnTo>
                    <a:pt x="4414088" y="0"/>
                  </a:lnTo>
                  <a:lnTo>
                    <a:pt x="4414088" y="12700"/>
                  </a:lnTo>
                  <a:lnTo>
                    <a:pt x="4542053" y="12700"/>
                  </a:lnTo>
                  <a:lnTo>
                    <a:pt x="4542053" y="0"/>
                  </a:lnTo>
                  <a:close/>
                </a:path>
                <a:path w="10299700" h="1549400">
                  <a:moveTo>
                    <a:pt x="4733988" y="0"/>
                  </a:moveTo>
                  <a:lnTo>
                    <a:pt x="4606023" y="0"/>
                  </a:lnTo>
                  <a:lnTo>
                    <a:pt x="4606023" y="12700"/>
                  </a:lnTo>
                  <a:lnTo>
                    <a:pt x="4733988" y="12700"/>
                  </a:lnTo>
                  <a:lnTo>
                    <a:pt x="4733988" y="0"/>
                  </a:lnTo>
                  <a:close/>
                </a:path>
                <a:path w="10299700" h="1549400">
                  <a:moveTo>
                    <a:pt x="4925923" y="0"/>
                  </a:moveTo>
                  <a:lnTo>
                    <a:pt x="4797971" y="0"/>
                  </a:lnTo>
                  <a:lnTo>
                    <a:pt x="4797971" y="12700"/>
                  </a:lnTo>
                  <a:lnTo>
                    <a:pt x="4925923" y="12700"/>
                  </a:lnTo>
                  <a:lnTo>
                    <a:pt x="4925923" y="0"/>
                  </a:lnTo>
                  <a:close/>
                </a:path>
                <a:path w="10299700" h="1549400">
                  <a:moveTo>
                    <a:pt x="5117858" y="0"/>
                  </a:moveTo>
                  <a:lnTo>
                    <a:pt x="4989906" y="0"/>
                  </a:lnTo>
                  <a:lnTo>
                    <a:pt x="4989906" y="12700"/>
                  </a:lnTo>
                  <a:lnTo>
                    <a:pt x="5117858" y="12700"/>
                  </a:lnTo>
                  <a:lnTo>
                    <a:pt x="5117858" y="0"/>
                  </a:lnTo>
                  <a:close/>
                </a:path>
                <a:path w="10299700" h="1549400">
                  <a:moveTo>
                    <a:pt x="5309793" y="0"/>
                  </a:moveTo>
                  <a:lnTo>
                    <a:pt x="5181841" y="0"/>
                  </a:lnTo>
                  <a:lnTo>
                    <a:pt x="5181841" y="12700"/>
                  </a:lnTo>
                  <a:lnTo>
                    <a:pt x="5309793" y="12700"/>
                  </a:lnTo>
                  <a:lnTo>
                    <a:pt x="5309793" y="0"/>
                  </a:lnTo>
                  <a:close/>
                </a:path>
                <a:path w="10299700" h="1549400">
                  <a:moveTo>
                    <a:pt x="5501741" y="0"/>
                  </a:moveTo>
                  <a:lnTo>
                    <a:pt x="5373776" y="0"/>
                  </a:lnTo>
                  <a:lnTo>
                    <a:pt x="5373776" y="12700"/>
                  </a:lnTo>
                  <a:lnTo>
                    <a:pt x="5501741" y="12700"/>
                  </a:lnTo>
                  <a:lnTo>
                    <a:pt x="5501741" y="0"/>
                  </a:lnTo>
                  <a:close/>
                </a:path>
                <a:path w="10299700" h="1549400">
                  <a:moveTo>
                    <a:pt x="5693676" y="0"/>
                  </a:moveTo>
                  <a:lnTo>
                    <a:pt x="5565711" y="0"/>
                  </a:lnTo>
                  <a:lnTo>
                    <a:pt x="5565711" y="12700"/>
                  </a:lnTo>
                  <a:lnTo>
                    <a:pt x="5693676" y="12700"/>
                  </a:lnTo>
                  <a:lnTo>
                    <a:pt x="5693676" y="0"/>
                  </a:lnTo>
                  <a:close/>
                </a:path>
                <a:path w="10299700" h="1549400">
                  <a:moveTo>
                    <a:pt x="5885611" y="0"/>
                  </a:moveTo>
                  <a:lnTo>
                    <a:pt x="5757659" y="0"/>
                  </a:lnTo>
                  <a:lnTo>
                    <a:pt x="5757659" y="12700"/>
                  </a:lnTo>
                  <a:lnTo>
                    <a:pt x="5885611" y="12700"/>
                  </a:lnTo>
                  <a:lnTo>
                    <a:pt x="5885611" y="0"/>
                  </a:lnTo>
                  <a:close/>
                </a:path>
                <a:path w="10299700" h="1549400">
                  <a:moveTo>
                    <a:pt x="6077546" y="0"/>
                  </a:moveTo>
                  <a:lnTo>
                    <a:pt x="5949594" y="0"/>
                  </a:lnTo>
                  <a:lnTo>
                    <a:pt x="5949594" y="12700"/>
                  </a:lnTo>
                  <a:lnTo>
                    <a:pt x="6077546" y="12700"/>
                  </a:lnTo>
                  <a:lnTo>
                    <a:pt x="6077546" y="0"/>
                  </a:lnTo>
                  <a:close/>
                </a:path>
                <a:path w="10299700" h="1549400">
                  <a:moveTo>
                    <a:pt x="6269494" y="0"/>
                  </a:moveTo>
                  <a:lnTo>
                    <a:pt x="6141529" y="0"/>
                  </a:lnTo>
                  <a:lnTo>
                    <a:pt x="6141529" y="12700"/>
                  </a:lnTo>
                  <a:lnTo>
                    <a:pt x="6269494" y="12700"/>
                  </a:lnTo>
                  <a:lnTo>
                    <a:pt x="6269494" y="0"/>
                  </a:lnTo>
                  <a:close/>
                </a:path>
                <a:path w="10299700" h="1549400">
                  <a:moveTo>
                    <a:pt x="6461429" y="0"/>
                  </a:moveTo>
                  <a:lnTo>
                    <a:pt x="6333464" y="0"/>
                  </a:lnTo>
                  <a:lnTo>
                    <a:pt x="6333464" y="12700"/>
                  </a:lnTo>
                  <a:lnTo>
                    <a:pt x="6461429" y="12700"/>
                  </a:lnTo>
                  <a:lnTo>
                    <a:pt x="6461429" y="0"/>
                  </a:lnTo>
                  <a:close/>
                </a:path>
                <a:path w="10299700" h="1549400">
                  <a:moveTo>
                    <a:pt x="6653364" y="0"/>
                  </a:moveTo>
                  <a:lnTo>
                    <a:pt x="6525412" y="0"/>
                  </a:lnTo>
                  <a:lnTo>
                    <a:pt x="6525412" y="12700"/>
                  </a:lnTo>
                  <a:lnTo>
                    <a:pt x="6653364" y="12700"/>
                  </a:lnTo>
                  <a:lnTo>
                    <a:pt x="6653364" y="0"/>
                  </a:lnTo>
                  <a:close/>
                </a:path>
                <a:path w="10299700" h="1549400">
                  <a:moveTo>
                    <a:pt x="6845300" y="0"/>
                  </a:moveTo>
                  <a:lnTo>
                    <a:pt x="6717347" y="0"/>
                  </a:lnTo>
                  <a:lnTo>
                    <a:pt x="6717347" y="12700"/>
                  </a:lnTo>
                  <a:lnTo>
                    <a:pt x="6845300" y="12700"/>
                  </a:lnTo>
                  <a:lnTo>
                    <a:pt x="6845300" y="0"/>
                  </a:lnTo>
                  <a:close/>
                </a:path>
                <a:path w="10299700" h="1549400">
                  <a:moveTo>
                    <a:pt x="7037235" y="0"/>
                  </a:moveTo>
                  <a:lnTo>
                    <a:pt x="6909282" y="0"/>
                  </a:lnTo>
                  <a:lnTo>
                    <a:pt x="6909282" y="12700"/>
                  </a:lnTo>
                  <a:lnTo>
                    <a:pt x="7037235" y="12700"/>
                  </a:lnTo>
                  <a:lnTo>
                    <a:pt x="7037235" y="0"/>
                  </a:lnTo>
                  <a:close/>
                </a:path>
                <a:path w="10299700" h="1549400">
                  <a:moveTo>
                    <a:pt x="7229182" y="0"/>
                  </a:moveTo>
                  <a:lnTo>
                    <a:pt x="7101217" y="0"/>
                  </a:lnTo>
                  <a:lnTo>
                    <a:pt x="7101217" y="12700"/>
                  </a:lnTo>
                  <a:lnTo>
                    <a:pt x="7229182" y="12700"/>
                  </a:lnTo>
                  <a:lnTo>
                    <a:pt x="7229182" y="0"/>
                  </a:lnTo>
                  <a:close/>
                </a:path>
                <a:path w="10299700" h="1549400">
                  <a:moveTo>
                    <a:pt x="7421118" y="0"/>
                  </a:moveTo>
                  <a:lnTo>
                    <a:pt x="7293152" y="0"/>
                  </a:lnTo>
                  <a:lnTo>
                    <a:pt x="7293152" y="12700"/>
                  </a:lnTo>
                  <a:lnTo>
                    <a:pt x="7421118" y="12700"/>
                  </a:lnTo>
                  <a:lnTo>
                    <a:pt x="7421118" y="0"/>
                  </a:lnTo>
                  <a:close/>
                </a:path>
                <a:path w="10299700" h="1549400">
                  <a:moveTo>
                    <a:pt x="7613053" y="0"/>
                  </a:moveTo>
                  <a:lnTo>
                    <a:pt x="7485100" y="0"/>
                  </a:lnTo>
                  <a:lnTo>
                    <a:pt x="7485100" y="12700"/>
                  </a:lnTo>
                  <a:lnTo>
                    <a:pt x="7613053" y="12700"/>
                  </a:lnTo>
                  <a:lnTo>
                    <a:pt x="7613053" y="0"/>
                  </a:lnTo>
                  <a:close/>
                </a:path>
                <a:path w="10299700" h="1549400">
                  <a:moveTo>
                    <a:pt x="7804988" y="0"/>
                  </a:moveTo>
                  <a:lnTo>
                    <a:pt x="7677035" y="0"/>
                  </a:lnTo>
                  <a:lnTo>
                    <a:pt x="7677035" y="12700"/>
                  </a:lnTo>
                  <a:lnTo>
                    <a:pt x="7804988" y="12700"/>
                  </a:lnTo>
                  <a:lnTo>
                    <a:pt x="7804988" y="0"/>
                  </a:lnTo>
                  <a:close/>
                </a:path>
                <a:path w="10299700" h="1549400">
                  <a:moveTo>
                    <a:pt x="7996935" y="0"/>
                  </a:moveTo>
                  <a:lnTo>
                    <a:pt x="7868970" y="0"/>
                  </a:lnTo>
                  <a:lnTo>
                    <a:pt x="7868970" y="12700"/>
                  </a:lnTo>
                  <a:lnTo>
                    <a:pt x="7996935" y="12700"/>
                  </a:lnTo>
                  <a:lnTo>
                    <a:pt x="7996935" y="0"/>
                  </a:lnTo>
                  <a:close/>
                </a:path>
                <a:path w="10299700" h="1549400">
                  <a:moveTo>
                    <a:pt x="8188871" y="0"/>
                  </a:moveTo>
                  <a:lnTo>
                    <a:pt x="8060905" y="0"/>
                  </a:lnTo>
                  <a:lnTo>
                    <a:pt x="8060905" y="12700"/>
                  </a:lnTo>
                  <a:lnTo>
                    <a:pt x="8188871" y="12700"/>
                  </a:lnTo>
                  <a:lnTo>
                    <a:pt x="8188871" y="0"/>
                  </a:lnTo>
                  <a:close/>
                </a:path>
                <a:path w="10299700" h="1549400">
                  <a:moveTo>
                    <a:pt x="8380806" y="0"/>
                  </a:moveTo>
                  <a:lnTo>
                    <a:pt x="8252853" y="0"/>
                  </a:lnTo>
                  <a:lnTo>
                    <a:pt x="8252853" y="12700"/>
                  </a:lnTo>
                  <a:lnTo>
                    <a:pt x="8380806" y="12700"/>
                  </a:lnTo>
                  <a:lnTo>
                    <a:pt x="8380806" y="0"/>
                  </a:lnTo>
                  <a:close/>
                </a:path>
                <a:path w="10299700" h="1549400">
                  <a:moveTo>
                    <a:pt x="8572741" y="0"/>
                  </a:moveTo>
                  <a:lnTo>
                    <a:pt x="8444788" y="0"/>
                  </a:lnTo>
                  <a:lnTo>
                    <a:pt x="8444788" y="12700"/>
                  </a:lnTo>
                  <a:lnTo>
                    <a:pt x="8572741" y="12700"/>
                  </a:lnTo>
                  <a:lnTo>
                    <a:pt x="8572741" y="0"/>
                  </a:lnTo>
                  <a:close/>
                </a:path>
                <a:path w="10299700" h="1549400">
                  <a:moveTo>
                    <a:pt x="8764676" y="0"/>
                  </a:moveTo>
                  <a:lnTo>
                    <a:pt x="8636723" y="0"/>
                  </a:lnTo>
                  <a:lnTo>
                    <a:pt x="8636723" y="12700"/>
                  </a:lnTo>
                  <a:lnTo>
                    <a:pt x="8764676" y="12700"/>
                  </a:lnTo>
                  <a:lnTo>
                    <a:pt x="8764676" y="0"/>
                  </a:lnTo>
                  <a:close/>
                </a:path>
                <a:path w="10299700" h="1549400">
                  <a:moveTo>
                    <a:pt x="8956624" y="0"/>
                  </a:moveTo>
                  <a:lnTo>
                    <a:pt x="8828659" y="0"/>
                  </a:lnTo>
                  <a:lnTo>
                    <a:pt x="8828659" y="12700"/>
                  </a:lnTo>
                  <a:lnTo>
                    <a:pt x="8956624" y="12700"/>
                  </a:lnTo>
                  <a:lnTo>
                    <a:pt x="8956624" y="0"/>
                  </a:lnTo>
                  <a:close/>
                </a:path>
                <a:path w="10299700" h="1549400">
                  <a:moveTo>
                    <a:pt x="9148559" y="0"/>
                  </a:moveTo>
                  <a:lnTo>
                    <a:pt x="9020594" y="0"/>
                  </a:lnTo>
                  <a:lnTo>
                    <a:pt x="9020594" y="12700"/>
                  </a:lnTo>
                  <a:lnTo>
                    <a:pt x="9148559" y="12700"/>
                  </a:lnTo>
                  <a:lnTo>
                    <a:pt x="9148559" y="0"/>
                  </a:lnTo>
                  <a:close/>
                </a:path>
                <a:path w="10299700" h="1549400">
                  <a:moveTo>
                    <a:pt x="9340494" y="0"/>
                  </a:moveTo>
                  <a:lnTo>
                    <a:pt x="9212541" y="0"/>
                  </a:lnTo>
                  <a:lnTo>
                    <a:pt x="9212541" y="12700"/>
                  </a:lnTo>
                  <a:lnTo>
                    <a:pt x="9340494" y="12700"/>
                  </a:lnTo>
                  <a:lnTo>
                    <a:pt x="9340494" y="0"/>
                  </a:lnTo>
                  <a:close/>
                </a:path>
                <a:path w="10299700" h="1549400">
                  <a:moveTo>
                    <a:pt x="9532429" y="0"/>
                  </a:moveTo>
                  <a:lnTo>
                    <a:pt x="9404477" y="0"/>
                  </a:lnTo>
                  <a:lnTo>
                    <a:pt x="9404477" y="12700"/>
                  </a:lnTo>
                  <a:lnTo>
                    <a:pt x="9532429" y="12700"/>
                  </a:lnTo>
                  <a:lnTo>
                    <a:pt x="9532429" y="0"/>
                  </a:lnTo>
                  <a:close/>
                </a:path>
                <a:path w="10299700" h="1549400">
                  <a:moveTo>
                    <a:pt x="9724377" y="0"/>
                  </a:moveTo>
                  <a:lnTo>
                    <a:pt x="9596412" y="0"/>
                  </a:lnTo>
                  <a:lnTo>
                    <a:pt x="9596412" y="12700"/>
                  </a:lnTo>
                  <a:lnTo>
                    <a:pt x="9724377" y="12700"/>
                  </a:lnTo>
                  <a:lnTo>
                    <a:pt x="9724377" y="0"/>
                  </a:lnTo>
                  <a:close/>
                </a:path>
                <a:path w="10299700" h="1549400">
                  <a:moveTo>
                    <a:pt x="9916312" y="0"/>
                  </a:moveTo>
                  <a:lnTo>
                    <a:pt x="9788347" y="0"/>
                  </a:lnTo>
                  <a:lnTo>
                    <a:pt x="9788347" y="12700"/>
                  </a:lnTo>
                  <a:lnTo>
                    <a:pt x="9916312" y="12700"/>
                  </a:lnTo>
                  <a:lnTo>
                    <a:pt x="9916312" y="0"/>
                  </a:lnTo>
                  <a:close/>
                </a:path>
                <a:path w="10299700" h="1549400">
                  <a:moveTo>
                    <a:pt x="10108247" y="0"/>
                  </a:moveTo>
                  <a:lnTo>
                    <a:pt x="9980295" y="0"/>
                  </a:lnTo>
                  <a:lnTo>
                    <a:pt x="9980295" y="12700"/>
                  </a:lnTo>
                  <a:lnTo>
                    <a:pt x="10108247" y="12700"/>
                  </a:lnTo>
                  <a:lnTo>
                    <a:pt x="10108247" y="0"/>
                  </a:lnTo>
                  <a:close/>
                </a:path>
                <a:path w="10299700" h="1549400">
                  <a:moveTo>
                    <a:pt x="10236200" y="6350"/>
                  </a:moveTo>
                  <a:lnTo>
                    <a:pt x="10236200" y="12700"/>
                  </a:lnTo>
                  <a:lnTo>
                    <a:pt x="10255972" y="16692"/>
                  </a:lnTo>
                  <a:lnTo>
                    <a:pt x="10272120" y="27579"/>
                  </a:lnTo>
                  <a:lnTo>
                    <a:pt x="10283007" y="43727"/>
                  </a:lnTo>
                  <a:lnTo>
                    <a:pt x="10287000" y="63500"/>
                  </a:lnTo>
                  <a:lnTo>
                    <a:pt x="10287000" y="131229"/>
                  </a:lnTo>
                  <a:lnTo>
                    <a:pt x="10293350" y="131229"/>
                  </a:lnTo>
                  <a:lnTo>
                    <a:pt x="10293350" y="63500"/>
                  </a:lnTo>
                  <a:lnTo>
                    <a:pt x="10288858" y="41256"/>
                  </a:lnTo>
                  <a:lnTo>
                    <a:pt x="10276609" y="23090"/>
                  </a:lnTo>
                  <a:lnTo>
                    <a:pt x="10258443" y="10841"/>
                  </a:lnTo>
                  <a:lnTo>
                    <a:pt x="10236200" y="6350"/>
                  </a:lnTo>
                  <a:close/>
                </a:path>
                <a:path w="10299700" h="1549400">
                  <a:moveTo>
                    <a:pt x="10236200" y="0"/>
                  </a:moveTo>
                  <a:lnTo>
                    <a:pt x="10236200" y="6350"/>
                  </a:lnTo>
                  <a:lnTo>
                    <a:pt x="10258443" y="10841"/>
                  </a:lnTo>
                  <a:lnTo>
                    <a:pt x="10276609" y="23090"/>
                  </a:lnTo>
                  <a:lnTo>
                    <a:pt x="10288858" y="41256"/>
                  </a:lnTo>
                  <a:lnTo>
                    <a:pt x="10293350" y="63500"/>
                  </a:lnTo>
                  <a:lnTo>
                    <a:pt x="10293350" y="131229"/>
                  </a:lnTo>
                  <a:lnTo>
                    <a:pt x="10299700" y="131229"/>
                  </a:lnTo>
                  <a:lnTo>
                    <a:pt x="10299700" y="63500"/>
                  </a:lnTo>
                  <a:lnTo>
                    <a:pt x="10294709" y="38785"/>
                  </a:lnTo>
                  <a:lnTo>
                    <a:pt x="10281099" y="18600"/>
                  </a:lnTo>
                  <a:lnTo>
                    <a:pt x="10260914" y="4990"/>
                  </a:lnTo>
                  <a:lnTo>
                    <a:pt x="10236200" y="0"/>
                  </a:lnTo>
                  <a:close/>
                </a:path>
                <a:path w="10299700" h="1549400">
                  <a:moveTo>
                    <a:pt x="10236200" y="0"/>
                  </a:moveTo>
                  <a:lnTo>
                    <a:pt x="10172230" y="0"/>
                  </a:lnTo>
                  <a:lnTo>
                    <a:pt x="10172230" y="12700"/>
                  </a:lnTo>
                  <a:lnTo>
                    <a:pt x="10236200" y="12700"/>
                  </a:lnTo>
                  <a:lnTo>
                    <a:pt x="10236200" y="0"/>
                  </a:lnTo>
                  <a:close/>
                </a:path>
                <a:path w="10299700" h="1549400">
                  <a:moveTo>
                    <a:pt x="10293350" y="198970"/>
                  </a:moveTo>
                  <a:lnTo>
                    <a:pt x="10287000" y="198970"/>
                  </a:lnTo>
                  <a:lnTo>
                    <a:pt x="10287000" y="334432"/>
                  </a:lnTo>
                  <a:lnTo>
                    <a:pt x="10293350" y="334432"/>
                  </a:lnTo>
                  <a:lnTo>
                    <a:pt x="10293350" y="198970"/>
                  </a:lnTo>
                  <a:close/>
                </a:path>
                <a:path w="10299700" h="1549400">
                  <a:moveTo>
                    <a:pt x="10299700" y="198970"/>
                  </a:moveTo>
                  <a:lnTo>
                    <a:pt x="10293350" y="198970"/>
                  </a:lnTo>
                  <a:lnTo>
                    <a:pt x="10293350" y="334432"/>
                  </a:lnTo>
                  <a:lnTo>
                    <a:pt x="10299700" y="334432"/>
                  </a:lnTo>
                  <a:lnTo>
                    <a:pt x="10299700" y="198970"/>
                  </a:lnTo>
                  <a:close/>
                </a:path>
                <a:path w="10299700" h="1549400">
                  <a:moveTo>
                    <a:pt x="10293350" y="402167"/>
                  </a:moveTo>
                  <a:lnTo>
                    <a:pt x="10287000" y="402167"/>
                  </a:lnTo>
                  <a:lnTo>
                    <a:pt x="10287000" y="537632"/>
                  </a:lnTo>
                  <a:lnTo>
                    <a:pt x="10293350" y="537632"/>
                  </a:lnTo>
                  <a:lnTo>
                    <a:pt x="10293350" y="402167"/>
                  </a:lnTo>
                  <a:close/>
                </a:path>
                <a:path w="10299700" h="1549400">
                  <a:moveTo>
                    <a:pt x="10299700" y="402167"/>
                  </a:moveTo>
                  <a:lnTo>
                    <a:pt x="10293350" y="402167"/>
                  </a:lnTo>
                  <a:lnTo>
                    <a:pt x="10293350" y="537632"/>
                  </a:lnTo>
                  <a:lnTo>
                    <a:pt x="10299700" y="537632"/>
                  </a:lnTo>
                  <a:lnTo>
                    <a:pt x="10299700" y="402167"/>
                  </a:lnTo>
                  <a:close/>
                </a:path>
                <a:path w="10299700" h="1549400">
                  <a:moveTo>
                    <a:pt x="10293350" y="605367"/>
                  </a:moveTo>
                  <a:lnTo>
                    <a:pt x="10287000" y="605367"/>
                  </a:lnTo>
                  <a:lnTo>
                    <a:pt x="10287000" y="740832"/>
                  </a:lnTo>
                  <a:lnTo>
                    <a:pt x="10293350" y="740832"/>
                  </a:lnTo>
                  <a:lnTo>
                    <a:pt x="10293350" y="605367"/>
                  </a:lnTo>
                  <a:close/>
                </a:path>
                <a:path w="10299700" h="1549400">
                  <a:moveTo>
                    <a:pt x="10299700" y="605367"/>
                  </a:moveTo>
                  <a:lnTo>
                    <a:pt x="10293350" y="605367"/>
                  </a:lnTo>
                  <a:lnTo>
                    <a:pt x="10293350" y="740832"/>
                  </a:lnTo>
                  <a:lnTo>
                    <a:pt x="10299700" y="740832"/>
                  </a:lnTo>
                  <a:lnTo>
                    <a:pt x="10299700" y="605367"/>
                  </a:lnTo>
                  <a:close/>
                </a:path>
                <a:path w="10299700" h="1549400">
                  <a:moveTo>
                    <a:pt x="10293350" y="808567"/>
                  </a:moveTo>
                  <a:lnTo>
                    <a:pt x="10287000" y="808567"/>
                  </a:lnTo>
                  <a:lnTo>
                    <a:pt x="10287000" y="944032"/>
                  </a:lnTo>
                  <a:lnTo>
                    <a:pt x="10293350" y="944032"/>
                  </a:lnTo>
                  <a:lnTo>
                    <a:pt x="10293350" y="808567"/>
                  </a:lnTo>
                  <a:close/>
                </a:path>
                <a:path w="10299700" h="1549400">
                  <a:moveTo>
                    <a:pt x="10299700" y="808567"/>
                  </a:moveTo>
                  <a:lnTo>
                    <a:pt x="10293350" y="808567"/>
                  </a:lnTo>
                  <a:lnTo>
                    <a:pt x="10293350" y="944032"/>
                  </a:lnTo>
                  <a:lnTo>
                    <a:pt x="10299700" y="944032"/>
                  </a:lnTo>
                  <a:lnTo>
                    <a:pt x="10299700" y="808567"/>
                  </a:lnTo>
                  <a:close/>
                </a:path>
                <a:path w="10299700" h="1549400">
                  <a:moveTo>
                    <a:pt x="10293350" y="1011767"/>
                  </a:moveTo>
                  <a:lnTo>
                    <a:pt x="10287000" y="1011767"/>
                  </a:lnTo>
                  <a:lnTo>
                    <a:pt x="10287000" y="1147232"/>
                  </a:lnTo>
                  <a:lnTo>
                    <a:pt x="10293350" y="1147232"/>
                  </a:lnTo>
                  <a:lnTo>
                    <a:pt x="10293350" y="1011767"/>
                  </a:lnTo>
                  <a:close/>
                </a:path>
                <a:path w="10299700" h="1549400">
                  <a:moveTo>
                    <a:pt x="10299700" y="1011767"/>
                  </a:moveTo>
                  <a:lnTo>
                    <a:pt x="10293350" y="1011767"/>
                  </a:lnTo>
                  <a:lnTo>
                    <a:pt x="10293350" y="1147232"/>
                  </a:lnTo>
                  <a:lnTo>
                    <a:pt x="10299700" y="1147232"/>
                  </a:lnTo>
                  <a:lnTo>
                    <a:pt x="10299700" y="1011767"/>
                  </a:lnTo>
                  <a:close/>
                </a:path>
                <a:path w="10299700" h="1549400">
                  <a:moveTo>
                    <a:pt x="10293350" y="1214967"/>
                  </a:moveTo>
                  <a:lnTo>
                    <a:pt x="10287000" y="1214967"/>
                  </a:lnTo>
                  <a:lnTo>
                    <a:pt x="10287000" y="1350432"/>
                  </a:lnTo>
                  <a:lnTo>
                    <a:pt x="10293350" y="1350432"/>
                  </a:lnTo>
                  <a:lnTo>
                    <a:pt x="10293350" y="1214967"/>
                  </a:lnTo>
                  <a:close/>
                </a:path>
                <a:path w="10299700" h="1549400">
                  <a:moveTo>
                    <a:pt x="10299700" y="1214967"/>
                  </a:moveTo>
                  <a:lnTo>
                    <a:pt x="10293350" y="1214967"/>
                  </a:lnTo>
                  <a:lnTo>
                    <a:pt x="10293350" y="1350432"/>
                  </a:lnTo>
                  <a:lnTo>
                    <a:pt x="10299700" y="1350432"/>
                  </a:lnTo>
                  <a:lnTo>
                    <a:pt x="10299700" y="1214967"/>
                  </a:lnTo>
                  <a:close/>
                </a:path>
                <a:path w="10299700" h="1549400">
                  <a:moveTo>
                    <a:pt x="10236200" y="1536700"/>
                  </a:moveTo>
                  <a:lnTo>
                    <a:pt x="10172217" y="1536700"/>
                  </a:lnTo>
                  <a:lnTo>
                    <a:pt x="10172217" y="1549400"/>
                  </a:lnTo>
                  <a:lnTo>
                    <a:pt x="10236200" y="1549400"/>
                  </a:lnTo>
                  <a:lnTo>
                    <a:pt x="10236200" y="1536700"/>
                  </a:lnTo>
                  <a:close/>
                </a:path>
                <a:path w="10299700" h="1549400">
                  <a:moveTo>
                    <a:pt x="10299700" y="1418167"/>
                  </a:moveTo>
                  <a:lnTo>
                    <a:pt x="10293350" y="1418167"/>
                  </a:lnTo>
                  <a:lnTo>
                    <a:pt x="10293350" y="1485900"/>
                  </a:lnTo>
                  <a:lnTo>
                    <a:pt x="10288858" y="1508145"/>
                  </a:lnTo>
                  <a:lnTo>
                    <a:pt x="10276609" y="1526311"/>
                  </a:lnTo>
                  <a:lnTo>
                    <a:pt x="10258443" y="1538558"/>
                  </a:lnTo>
                  <a:lnTo>
                    <a:pt x="10236200" y="1543050"/>
                  </a:lnTo>
                  <a:lnTo>
                    <a:pt x="10236200" y="1549400"/>
                  </a:lnTo>
                  <a:lnTo>
                    <a:pt x="10260914" y="1544409"/>
                  </a:lnTo>
                  <a:lnTo>
                    <a:pt x="10281099" y="1530801"/>
                  </a:lnTo>
                  <a:lnTo>
                    <a:pt x="10294709" y="1510617"/>
                  </a:lnTo>
                  <a:lnTo>
                    <a:pt x="10299700" y="1485900"/>
                  </a:lnTo>
                  <a:lnTo>
                    <a:pt x="10299700" y="1418167"/>
                  </a:lnTo>
                  <a:close/>
                </a:path>
                <a:path w="10299700" h="1549400">
                  <a:moveTo>
                    <a:pt x="10293350" y="1418167"/>
                  </a:moveTo>
                  <a:lnTo>
                    <a:pt x="10287000" y="1418167"/>
                  </a:lnTo>
                  <a:lnTo>
                    <a:pt x="10287000" y="1485900"/>
                  </a:lnTo>
                  <a:lnTo>
                    <a:pt x="10283007" y="1505673"/>
                  </a:lnTo>
                  <a:lnTo>
                    <a:pt x="10272120" y="1521821"/>
                  </a:lnTo>
                  <a:lnTo>
                    <a:pt x="10255972" y="1532707"/>
                  </a:lnTo>
                  <a:lnTo>
                    <a:pt x="10236200" y="1536700"/>
                  </a:lnTo>
                  <a:lnTo>
                    <a:pt x="10236200" y="1543050"/>
                  </a:lnTo>
                  <a:lnTo>
                    <a:pt x="10258443" y="1538558"/>
                  </a:lnTo>
                  <a:lnTo>
                    <a:pt x="10276609" y="1526311"/>
                  </a:lnTo>
                  <a:lnTo>
                    <a:pt x="10288858" y="1508145"/>
                  </a:lnTo>
                  <a:lnTo>
                    <a:pt x="10293350" y="1485900"/>
                  </a:lnTo>
                  <a:lnTo>
                    <a:pt x="10293350" y="1418167"/>
                  </a:lnTo>
                  <a:close/>
                </a:path>
                <a:path w="10299700" h="1549400">
                  <a:moveTo>
                    <a:pt x="10108234" y="1536700"/>
                  </a:moveTo>
                  <a:lnTo>
                    <a:pt x="9980282" y="1536700"/>
                  </a:lnTo>
                  <a:lnTo>
                    <a:pt x="9980282" y="1549400"/>
                  </a:lnTo>
                  <a:lnTo>
                    <a:pt x="10108234" y="1549400"/>
                  </a:lnTo>
                  <a:lnTo>
                    <a:pt x="10108234" y="1536700"/>
                  </a:lnTo>
                  <a:close/>
                </a:path>
                <a:path w="10299700" h="1549400">
                  <a:moveTo>
                    <a:pt x="9916299" y="1536700"/>
                  </a:moveTo>
                  <a:lnTo>
                    <a:pt x="9788347" y="1536700"/>
                  </a:lnTo>
                  <a:lnTo>
                    <a:pt x="9788347" y="1549400"/>
                  </a:lnTo>
                  <a:lnTo>
                    <a:pt x="9916299" y="1549400"/>
                  </a:lnTo>
                  <a:lnTo>
                    <a:pt x="9916299" y="1536700"/>
                  </a:lnTo>
                  <a:close/>
                </a:path>
                <a:path w="10299700" h="1549400">
                  <a:moveTo>
                    <a:pt x="9724364" y="1536700"/>
                  </a:moveTo>
                  <a:lnTo>
                    <a:pt x="9596412" y="1536700"/>
                  </a:lnTo>
                  <a:lnTo>
                    <a:pt x="9596412" y="1549400"/>
                  </a:lnTo>
                  <a:lnTo>
                    <a:pt x="9724364" y="1549400"/>
                  </a:lnTo>
                  <a:lnTo>
                    <a:pt x="9724364" y="1536700"/>
                  </a:lnTo>
                  <a:close/>
                </a:path>
                <a:path w="10299700" h="1549400">
                  <a:moveTo>
                    <a:pt x="9532429" y="1536700"/>
                  </a:moveTo>
                  <a:lnTo>
                    <a:pt x="9404464" y="1536700"/>
                  </a:lnTo>
                  <a:lnTo>
                    <a:pt x="9404464" y="1549400"/>
                  </a:lnTo>
                  <a:lnTo>
                    <a:pt x="9532429" y="1549400"/>
                  </a:lnTo>
                  <a:lnTo>
                    <a:pt x="9532429" y="1536700"/>
                  </a:lnTo>
                  <a:close/>
                </a:path>
                <a:path w="10299700" h="1549400">
                  <a:moveTo>
                    <a:pt x="9340494" y="1536700"/>
                  </a:moveTo>
                  <a:lnTo>
                    <a:pt x="9212529" y="1536700"/>
                  </a:lnTo>
                  <a:lnTo>
                    <a:pt x="9212529" y="1549400"/>
                  </a:lnTo>
                  <a:lnTo>
                    <a:pt x="9340494" y="1549400"/>
                  </a:lnTo>
                  <a:lnTo>
                    <a:pt x="9340494" y="1536700"/>
                  </a:lnTo>
                  <a:close/>
                </a:path>
                <a:path w="10299700" h="1549400">
                  <a:moveTo>
                    <a:pt x="9148559" y="1536700"/>
                  </a:moveTo>
                  <a:lnTo>
                    <a:pt x="9020594" y="1536700"/>
                  </a:lnTo>
                  <a:lnTo>
                    <a:pt x="9020594" y="1549400"/>
                  </a:lnTo>
                  <a:lnTo>
                    <a:pt x="9148559" y="1549400"/>
                  </a:lnTo>
                  <a:lnTo>
                    <a:pt x="9148559" y="1536700"/>
                  </a:lnTo>
                  <a:close/>
                </a:path>
                <a:path w="10299700" h="1549400">
                  <a:moveTo>
                    <a:pt x="8956611" y="1536700"/>
                  </a:moveTo>
                  <a:lnTo>
                    <a:pt x="8828659" y="1536700"/>
                  </a:lnTo>
                  <a:lnTo>
                    <a:pt x="8828659" y="1549400"/>
                  </a:lnTo>
                  <a:lnTo>
                    <a:pt x="8956611" y="1549400"/>
                  </a:lnTo>
                  <a:lnTo>
                    <a:pt x="8956611" y="1536700"/>
                  </a:lnTo>
                  <a:close/>
                </a:path>
                <a:path w="10299700" h="1549400">
                  <a:moveTo>
                    <a:pt x="8764676" y="1536700"/>
                  </a:moveTo>
                  <a:lnTo>
                    <a:pt x="8636723" y="1536700"/>
                  </a:lnTo>
                  <a:lnTo>
                    <a:pt x="8636723" y="1549400"/>
                  </a:lnTo>
                  <a:lnTo>
                    <a:pt x="8764676" y="1549400"/>
                  </a:lnTo>
                  <a:lnTo>
                    <a:pt x="8764676" y="1536700"/>
                  </a:lnTo>
                  <a:close/>
                </a:path>
                <a:path w="10299700" h="1549400">
                  <a:moveTo>
                    <a:pt x="8572741" y="1536700"/>
                  </a:moveTo>
                  <a:lnTo>
                    <a:pt x="8444776" y="1536700"/>
                  </a:lnTo>
                  <a:lnTo>
                    <a:pt x="8444776" y="1549400"/>
                  </a:lnTo>
                  <a:lnTo>
                    <a:pt x="8572741" y="1549400"/>
                  </a:lnTo>
                  <a:lnTo>
                    <a:pt x="8572741" y="1536700"/>
                  </a:lnTo>
                  <a:close/>
                </a:path>
                <a:path w="10299700" h="1549400">
                  <a:moveTo>
                    <a:pt x="8380806" y="1536700"/>
                  </a:moveTo>
                  <a:lnTo>
                    <a:pt x="8252841" y="1536700"/>
                  </a:lnTo>
                  <a:lnTo>
                    <a:pt x="8252841" y="1549400"/>
                  </a:lnTo>
                  <a:lnTo>
                    <a:pt x="8380806" y="1549400"/>
                  </a:lnTo>
                  <a:lnTo>
                    <a:pt x="8380806" y="1536700"/>
                  </a:lnTo>
                  <a:close/>
                </a:path>
                <a:path w="10299700" h="1549400">
                  <a:moveTo>
                    <a:pt x="8188858" y="1536700"/>
                  </a:moveTo>
                  <a:lnTo>
                    <a:pt x="8060905" y="1536700"/>
                  </a:lnTo>
                  <a:lnTo>
                    <a:pt x="8060905" y="1549400"/>
                  </a:lnTo>
                  <a:lnTo>
                    <a:pt x="8188858" y="1549400"/>
                  </a:lnTo>
                  <a:lnTo>
                    <a:pt x="8188858" y="1536700"/>
                  </a:lnTo>
                  <a:close/>
                </a:path>
                <a:path w="10299700" h="1549400">
                  <a:moveTo>
                    <a:pt x="7996923" y="1536700"/>
                  </a:moveTo>
                  <a:lnTo>
                    <a:pt x="7868970" y="1536700"/>
                  </a:lnTo>
                  <a:lnTo>
                    <a:pt x="7868970" y="1549400"/>
                  </a:lnTo>
                  <a:lnTo>
                    <a:pt x="7996923" y="1549400"/>
                  </a:lnTo>
                  <a:lnTo>
                    <a:pt x="7996923" y="1536700"/>
                  </a:lnTo>
                  <a:close/>
                </a:path>
                <a:path w="10299700" h="1549400">
                  <a:moveTo>
                    <a:pt x="7804988" y="1536700"/>
                  </a:moveTo>
                  <a:lnTo>
                    <a:pt x="7677035" y="1536700"/>
                  </a:lnTo>
                  <a:lnTo>
                    <a:pt x="7677035" y="1549400"/>
                  </a:lnTo>
                  <a:lnTo>
                    <a:pt x="7804988" y="1549400"/>
                  </a:lnTo>
                  <a:lnTo>
                    <a:pt x="7804988" y="1536700"/>
                  </a:lnTo>
                  <a:close/>
                </a:path>
                <a:path w="10299700" h="1549400">
                  <a:moveTo>
                    <a:pt x="7613053" y="1536700"/>
                  </a:moveTo>
                  <a:lnTo>
                    <a:pt x="7485087" y="1536700"/>
                  </a:lnTo>
                  <a:lnTo>
                    <a:pt x="7485087" y="1549400"/>
                  </a:lnTo>
                  <a:lnTo>
                    <a:pt x="7613053" y="1549400"/>
                  </a:lnTo>
                  <a:lnTo>
                    <a:pt x="7613053" y="1536700"/>
                  </a:lnTo>
                  <a:close/>
                </a:path>
                <a:path w="10299700" h="1549400">
                  <a:moveTo>
                    <a:pt x="7421118" y="1536700"/>
                  </a:moveTo>
                  <a:lnTo>
                    <a:pt x="7293152" y="1536700"/>
                  </a:lnTo>
                  <a:lnTo>
                    <a:pt x="7293152" y="1549400"/>
                  </a:lnTo>
                  <a:lnTo>
                    <a:pt x="7421118" y="1549400"/>
                  </a:lnTo>
                  <a:lnTo>
                    <a:pt x="7421118" y="1536700"/>
                  </a:lnTo>
                  <a:close/>
                </a:path>
                <a:path w="10299700" h="1549400">
                  <a:moveTo>
                    <a:pt x="7229170" y="1536700"/>
                  </a:moveTo>
                  <a:lnTo>
                    <a:pt x="7101217" y="1536700"/>
                  </a:lnTo>
                  <a:lnTo>
                    <a:pt x="7101217" y="1549400"/>
                  </a:lnTo>
                  <a:lnTo>
                    <a:pt x="7229170" y="1549400"/>
                  </a:lnTo>
                  <a:lnTo>
                    <a:pt x="7229170" y="1536700"/>
                  </a:lnTo>
                  <a:close/>
                </a:path>
                <a:path w="10299700" h="1549400">
                  <a:moveTo>
                    <a:pt x="7037235" y="1536700"/>
                  </a:moveTo>
                  <a:lnTo>
                    <a:pt x="6909282" y="1536700"/>
                  </a:lnTo>
                  <a:lnTo>
                    <a:pt x="6909282" y="1549400"/>
                  </a:lnTo>
                  <a:lnTo>
                    <a:pt x="7037235" y="1549400"/>
                  </a:lnTo>
                  <a:lnTo>
                    <a:pt x="7037235" y="1536700"/>
                  </a:lnTo>
                  <a:close/>
                </a:path>
                <a:path w="10299700" h="1549400">
                  <a:moveTo>
                    <a:pt x="6845300" y="1536700"/>
                  </a:moveTo>
                  <a:lnTo>
                    <a:pt x="6717334" y="1536700"/>
                  </a:lnTo>
                  <a:lnTo>
                    <a:pt x="6717334" y="1549400"/>
                  </a:lnTo>
                  <a:lnTo>
                    <a:pt x="6845300" y="1549400"/>
                  </a:lnTo>
                  <a:lnTo>
                    <a:pt x="6845300" y="1536700"/>
                  </a:lnTo>
                  <a:close/>
                </a:path>
                <a:path w="10299700" h="1549400">
                  <a:moveTo>
                    <a:pt x="6653364" y="1536700"/>
                  </a:moveTo>
                  <a:lnTo>
                    <a:pt x="6525399" y="1536700"/>
                  </a:lnTo>
                  <a:lnTo>
                    <a:pt x="6525399" y="1549400"/>
                  </a:lnTo>
                  <a:lnTo>
                    <a:pt x="6653364" y="1549400"/>
                  </a:lnTo>
                  <a:lnTo>
                    <a:pt x="6653364" y="1536700"/>
                  </a:lnTo>
                  <a:close/>
                </a:path>
                <a:path w="10299700" h="1549400">
                  <a:moveTo>
                    <a:pt x="6461429" y="1536700"/>
                  </a:moveTo>
                  <a:lnTo>
                    <a:pt x="6333464" y="1536700"/>
                  </a:lnTo>
                  <a:lnTo>
                    <a:pt x="6333464" y="1549400"/>
                  </a:lnTo>
                  <a:lnTo>
                    <a:pt x="6461429" y="1549400"/>
                  </a:lnTo>
                  <a:lnTo>
                    <a:pt x="6461429" y="1536700"/>
                  </a:lnTo>
                  <a:close/>
                </a:path>
                <a:path w="10299700" h="1549400">
                  <a:moveTo>
                    <a:pt x="6269482" y="1536700"/>
                  </a:moveTo>
                  <a:lnTo>
                    <a:pt x="6141529" y="1536700"/>
                  </a:lnTo>
                  <a:lnTo>
                    <a:pt x="6141529" y="1549400"/>
                  </a:lnTo>
                  <a:lnTo>
                    <a:pt x="6269482" y="1549400"/>
                  </a:lnTo>
                  <a:lnTo>
                    <a:pt x="6269482" y="1536700"/>
                  </a:lnTo>
                  <a:close/>
                </a:path>
                <a:path w="10299700" h="1549400">
                  <a:moveTo>
                    <a:pt x="6077546" y="1536700"/>
                  </a:moveTo>
                  <a:lnTo>
                    <a:pt x="5949594" y="1536700"/>
                  </a:lnTo>
                  <a:lnTo>
                    <a:pt x="5949594" y="1549400"/>
                  </a:lnTo>
                  <a:lnTo>
                    <a:pt x="6077546" y="1549400"/>
                  </a:lnTo>
                  <a:lnTo>
                    <a:pt x="6077546" y="1536700"/>
                  </a:lnTo>
                  <a:close/>
                </a:path>
                <a:path w="10299700" h="1549400">
                  <a:moveTo>
                    <a:pt x="5885611" y="1536700"/>
                  </a:moveTo>
                  <a:lnTo>
                    <a:pt x="5757646" y="1536700"/>
                  </a:lnTo>
                  <a:lnTo>
                    <a:pt x="5757646" y="1549400"/>
                  </a:lnTo>
                  <a:lnTo>
                    <a:pt x="5885611" y="1549400"/>
                  </a:lnTo>
                  <a:lnTo>
                    <a:pt x="5885611" y="1536700"/>
                  </a:lnTo>
                  <a:close/>
                </a:path>
                <a:path w="10299700" h="1549400">
                  <a:moveTo>
                    <a:pt x="5693676" y="1536700"/>
                  </a:moveTo>
                  <a:lnTo>
                    <a:pt x="5565711" y="1536700"/>
                  </a:lnTo>
                  <a:lnTo>
                    <a:pt x="5565711" y="1549400"/>
                  </a:lnTo>
                  <a:lnTo>
                    <a:pt x="5693676" y="1549400"/>
                  </a:lnTo>
                  <a:lnTo>
                    <a:pt x="5693676" y="1536700"/>
                  </a:lnTo>
                  <a:close/>
                </a:path>
                <a:path w="10299700" h="1549400">
                  <a:moveTo>
                    <a:pt x="5501728" y="1536700"/>
                  </a:moveTo>
                  <a:lnTo>
                    <a:pt x="5373776" y="1536700"/>
                  </a:lnTo>
                  <a:lnTo>
                    <a:pt x="5373776" y="1549400"/>
                  </a:lnTo>
                  <a:lnTo>
                    <a:pt x="5501728" y="1549400"/>
                  </a:lnTo>
                  <a:lnTo>
                    <a:pt x="5501728" y="1536700"/>
                  </a:lnTo>
                  <a:close/>
                </a:path>
                <a:path w="10299700" h="1549400">
                  <a:moveTo>
                    <a:pt x="5309793" y="1536700"/>
                  </a:moveTo>
                  <a:lnTo>
                    <a:pt x="5181841" y="1536700"/>
                  </a:lnTo>
                  <a:lnTo>
                    <a:pt x="5181841" y="1549400"/>
                  </a:lnTo>
                  <a:lnTo>
                    <a:pt x="5309793" y="1549400"/>
                  </a:lnTo>
                  <a:lnTo>
                    <a:pt x="5309793" y="1536700"/>
                  </a:lnTo>
                  <a:close/>
                </a:path>
                <a:path w="10299700" h="1549400">
                  <a:moveTo>
                    <a:pt x="5117858" y="1536700"/>
                  </a:moveTo>
                  <a:lnTo>
                    <a:pt x="4989906" y="1536700"/>
                  </a:lnTo>
                  <a:lnTo>
                    <a:pt x="4989906" y="1549400"/>
                  </a:lnTo>
                  <a:lnTo>
                    <a:pt x="5117858" y="1549400"/>
                  </a:lnTo>
                  <a:lnTo>
                    <a:pt x="5117858" y="1536700"/>
                  </a:lnTo>
                  <a:close/>
                </a:path>
                <a:path w="10299700" h="1549400">
                  <a:moveTo>
                    <a:pt x="4925923" y="1536700"/>
                  </a:moveTo>
                  <a:lnTo>
                    <a:pt x="4797958" y="1536700"/>
                  </a:lnTo>
                  <a:lnTo>
                    <a:pt x="4797958" y="1549400"/>
                  </a:lnTo>
                  <a:lnTo>
                    <a:pt x="4925923" y="1549400"/>
                  </a:lnTo>
                  <a:lnTo>
                    <a:pt x="4925923" y="1536700"/>
                  </a:lnTo>
                  <a:close/>
                </a:path>
                <a:path w="10299700" h="1549400">
                  <a:moveTo>
                    <a:pt x="4733988" y="1536700"/>
                  </a:moveTo>
                  <a:lnTo>
                    <a:pt x="4606023" y="1536700"/>
                  </a:lnTo>
                  <a:lnTo>
                    <a:pt x="4606023" y="1549400"/>
                  </a:lnTo>
                  <a:lnTo>
                    <a:pt x="4733988" y="1549400"/>
                  </a:lnTo>
                  <a:lnTo>
                    <a:pt x="4733988" y="1536700"/>
                  </a:lnTo>
                  <a:close/>
                </a:path>
                <a:path w="10299700" h="1549400">
                  <a:moveTo>
                    <a:pt x="4542040" y="1536700"/>
                  </a:moveTo>
                  <a:lnTo>
                    <a:pt x="4414088" y="1536700"/>
                  </a:lnTo>
                  <a:lnTo>
                    <a:pt x="4414088" y="1549400"/>
                  </a:lnTo>
                  <a:lnTo>
                    <a:pt x="4542040" y="1549400"/>
                  </a:lnTo>
                  <a:lnTo>
                    <a:pt x="4542040" y="1536700"/>
                  </a:lnTo>
                  <a:close/>
                </a:path>
                <a:path w="10299700" h="1549400">
                  <a:moveTo>
                    <a:pt x="4350105" y="1536700"/>
                  </a:moveTo>
                  <a:lnTo>
                    <a:pt x="4222153" y="1536700"/>
                  </a:lnTo>
                  <a:lnTo>
                    <a:pt x="4222153" y="1549400"/>
                  </a:lnTo>
                  <a:lnTo>
                    <a:pt x="4350105" y="1549400"/>
                  </a:lnTo>
                  <a:lnTo>
                    <a:pt x="4350105" y="1536700"/>
                  </a:lnTo>
                  <a:close/>
                </a:path>
                <a:path w="10299700" h="1549400">
                  <a:moveTo>
                    <a:pt x="4158170" y="1536700"/>
                  </a:moveTo>
                  <a:lnTo>
                    <a:pt x="4030205" y="1536700"/>
                  </a:lnTo>
                  <a:lnTo>
                    <a:pt x="4030205" y="1549400"/>
                  </a:lnTo>
                  <a:lnTo>
                    <a:pt x="4158170" y="1549400"/>
                  </a:lnTo>
                  <a:lnTo>
                    <a:pt x="4158170" y="1536700"/>
                  </a:lnTo>
                  <a:close/>
                </a:path>
                <a:path w="10299700" h="1549400">
                  <a:moveTo>
                    <a:pt x="3966235" y="1536700"/>
                  </a:moveTo>
                  <a:lnTo>
                    <a:pt x="3838270" y="1536700"/>
                  </a:lnTo>
                  <a:lnTo>
                    <a:pt x="3838270" y="1549400"/>
                  </a:lnTo>
                  <a:lnTo>
                    <a:pt x="3966235" y="1549400"/>
                  </a:lnTo>
                  <a:lnTo>
                    <a:pt x="3966235" y="1536700"/>
                  </a:lnTo>
                  <a:close/>
                </a:path>
                <a:path w="10299700" h="1549400">
                  <a:moveTo>
                    <a:pt x="3774287" y="1536700"/>
                  </a:moveTo>
                  <a:lnTo>
                    <a:pt x="3646335" y="1536700"/>
                  </a:lnTo>
                  <a:lnTo>
                    <a:pt x="3646335" y="1549400"/>
                  </a:lnTo>
                  <a:lnTo>
                    <a:pt x="3774287" y="1549400"/>
                  </a:lnTo>
                  <a:lnTo>
                    <a:pt x="3774287" y="1536700"/>
                  </a:lnTo>
                  <a:close/>
                </a:path>
                <a:path w="10299700" h="1549400">
                  <a:moveTo>
                    <a:pt x="3582352" y="1536700"/>
                  </a:moveTo>
                  <a:lnTo>
                    <a:pt x="3454400" y="1536700"/>
                  </a:lnTo>
                  <a:lnTo>
                    <a:pt x="3454400" y="1549400"/>
                  </a:lnTo>
                  <a:lnTo>
                    <a:pt x="3582352" y="1549400"/>
                  </a:lnTo>
                  <a:lnTo>
                    <a:pt x="3582352" y="1536700"/>
                  </a:lnTo>
                  <a:close/>
                </a:path>
                <a:path w="10299700" h="1549400">
                  <a:moveTo>
                    <a:pt x="3390417" y="1536700"/>
                  </a:moveTo>
                  <a:lnTo>
                    <a:pt x="3262464" y="1536700"/>
                  </a:lnTo>
                  <a:lnTo>
                    <a:pt x="3262464" y="1549400"/>
                  </a:lnTo>
                  <a:lnTo>
                    <a:pt x="3390417" y="1549400"/>
                  </a:lnTo>
                  <a:lnTo>
                    <a:pt x="3390417" y="1536700"/>
                  </a:lnTo>
                  <a:close/>
                </a:path>
                <a:path w="10299700" h="1549400">
                  <a:moveTo>
                    <a:pt x="3198482" y="1536700"/>
                  </a:moveTo>
                  <a:lnTo>
                    <a:pt x="3070517" y="1536700"/>
                  </a:lnTo>
                  <a:lnTo>
                    <a:pt x="3070517" y="1549400"/>
                  </a:lnTo>
                  <a:lnTo>
                    <a:pt x="3198482" y="1549400"/>
                  </a:lnTo>
                  <a:lnTo>
                    <a:pt x="3198482" y="1536700"/>
                  </a:lnTo>
                  <a:close/>
                </a:path>
                <a:path w="10299700" h="1549400">
                  <a:moveTo>
                    <a:pt x="3006547" y="1536700"/>
                  </a:moveTo>
                  <a:lnTo>
                    <a:pt x="2878582" y="1536700"/>
                  </a:lnTo>
                  <a:lnTo>
                    <a:pt x="2878582" y="1549400"/>
                  </a:lnTo>
                  <a:lnTo>
                    <a:pt x="3006547" y="1549400"/>
                  </a:lnTo>
                  <a:lnTo>
                    <a:pt x="3006547" y="1536700"/>
                  </a:lnTo>
                  <a:close/>
                </a:path>
                <a:path w="10299700" h="1549400">
                  <a:moveTo>
                    <a:pt x="2814599" y="1536700"/>
                  </a:moveTo>
                  <a:lnTo>
                    <a:pt x="2686646" y="1536700"/>
                  </a:lnTo>
                  <a:lnTo>
                    <a:pt x="2686646" y="1549400"/>
                  </a:lnTo>
                  <a:lnTo>
                    <a:pt x="2814599" y="1549400"/>
                  </a:lnTo>
                  <a:lnTo>
                    <a:pt x="2814599" y="1536700"/>
                  </a:lnTo>
                  <a:close/>
                </a:path>
                <a:path w="10299700" h="1549400">
                  <a:moveTo>
                    <a:pt x="2622664" y="1536700"/>
                  </a:moveTo>
                  <a:lnTo>
                    <a:pt x="2494711" y="1536700"/>
                  </a:lnTo>
                  <a:lnTo>
                    <a:pt x="2494711" y="1549400"/>
                  </a:lnTo>
                  <a:lnTo>
                    <a:pt x="2622664" y="1549400"/>
                  </a:lnTo>
                  <a:lnTo>
                    <a:pt x="2622664" y="1536700"/>
                  </a:lnTo>
                  <a:close/>
                </a:path>
                <a:path w="10299700" h="1549400">
                  <a:moveTo>
                    <a:pt x="2430729" y="1536700"/>
                  </a:moveTo>
                  <a:lnTo>
                    <a:pt x="2302764" y="1536700"/>
                  </a:lnTo>
                  <a:lnTo>
                    <a:pt x="2302764" y="1549400"/>
                  </a:lnTo>
                  <a:lnTo>
                    <a:pt x="2430729" y="1549400"/>
                  </a:lnTo>
                  <a:lnTo>
                    <a:pt x="2430729" y="1536700"/>
                  </a:lnTo>
                  <a:close/>
                </a:path>
                <a:path w="10299700" h="1549400">
                  <a:moveTo>
                    <a:pt x="2238794" y="1536700"/>
                  </a:moveTo>
                  <a:lnTo>
                    <a:pt x="2110828" y="1536700"/>
                  </a:lnTo>
                  <a:lnTo>
                    <a:pt x="2110828" y="1549400"/>
                  </a:lnTo>
                  <a:lnTo>
                    <a:pt x="2238794" y="1549400"/>
                  </a:lnTo>
                  <a:lnTo>
                    <a:pt x="2238794" y="1536700"/>
                  </a:lnTo>
                  <a:close/>
                </a:path>
                <a:path w="10299700" h="1549400">
                  <a:moveTo>
                    <a:pt x="2046846" y="1536700"/>
                  </a:moveTo>
                  <a:lnTo>
                    <a:pt x="1918893" y="1536700"/>
                  </a:lnTo>
                  <a:lnTo>
                    <a:pt x="1918893" y="1549400"/>
                  </a:lnTo>
                  <a:lnTo>
                    <a:pt x="2046846" y="1549400"/>
                  </a:lnTo>
                  <a:lnTo>
                    <a:pt x="2046846" y="1536700"/>
                  </a:lnTo>
                  <a:close/>
                </a:path>
                <a:path w="10299700" h="1549400">
                  <a:moveTo>
                    <a:pt x="1854911" y="1536700"/>
                  </a:moveTo>
                  <a:lnTo>
                    <a:pt x="1726958" y="1536700"/>
                  </a:lnTo>
                  <a:lnTo>
                    <a:pt x="1726958" y="1549400"/>
                  </a:lnTo>
                  <a:lnTo>
                    <a:pt x="1854911" y="1549400"/>
                  </a:lnTo>
                  <a:lnTo>
                    <a:pt x="1854911" y="1536700"/>
                  </a:lnTo>
                  <a:close/>
                </a:path>
                <a:path w="10299700" h="1549400">
                  <a:moveTo>
                    <a:pt x="1662976" y="1536700"/>
                  </a:moveTo>
                  <a:lnTo>
                    <a:pt x="1535023" y="1536700"/>
                  </a:lnTo>
                  <a:lnTo>
                    <a:pt x="1535023" y="1549400"/>
                  </a:lnTo>
                  <a:lnTo>
                    <a:pt x="1662976" y="1549400"/>
                  </a:lnTo>
                  <a:lnTo>
                    <a:pt x="1662976" y="1536700"/>
                  </a:lnTo>
                  <a:close/>
                </a:path>
                <a:path w="10299700" h="1549400">
                  <a:moveTo>
                    <a:pt x="1471041" y="1536700"/>
                  </a:moveTo>
                  <a:lnTo>
                    <a:pt x="1343075" y="1536700"/>
                  </a:lnTo>
                  <a:lnTo>
                    <a:pt x="1343075" y="1549400"/>
                  </a:lnTo>
                  <a:lnTo>
                    <a:pt x="1471041" y="1549400"/>
                  </a:lnTo>
                  <a:lnTo>
                    <a:pt x="1471041" y="1536700"/>
                  </a:lnTo>
                  <a:close/>
                </a:path>
                <a:path w="10299700" h="1549400">
                  <a:moveTo>
                    <a:pt x="1279105" y="1536700"/>
                  </a:moveTo>
                  <a:lnTo>
                    <a:pt x="1151141" y="1536700"/>
                  </a:lnTo>
                  <a:lnTo>
                    <a:pt x="1151141" y="1549400"/>
                  </a:lnTo>
                  <a:lnTo>
                    <a:pt x="1279105" y="1549400"/>
                  </a:lnTo>
                  <a:lnTo>
                    <a:pt x="1279105" y="1536700"/>
                  </a:lnTo>
                  <a:close/>
                </a:path>
                <a:path w="10299700" h="1549400">
                  <a:moveTo>
                    <a:pt x="1087163" y="1536700"/>
                  </a:moveTo>
                  <a:lnTo>
                    <a:pt x="959204" y="1536700"/>
                  </a:lnTo>
                  <a:lnTo>
                    <a:pt x="959204" y="1549400"/>
                  </a:lnTo>
                  <a:lnTo>
                    <a:pt x="1087163" y="1549400"/>
                  </a:lnTo>
                  <a:lnTo>
                    <a:pt x="1087163" y="1536700"/>
                  </a:lnTo>
                  <a:close/>
                </a:path>
                <a:path w="10299700" h="1549400">
                  <a:moveTo>
                    <a:pt x="895225" y="1536700"/>
                  </a:moveTo>
                  <a:lnTo>
                    <a:pt x="767266" y="1536700"/>
                  </a:lnTo>
                  <a:lnTo>
                    <a:pt x="767266" y="1549400"/>
                  </a:lnTo>
                  <a:lnTo>
                    <a:pt x="895225" y="1549400"/>
                  </a:lnTo>
                  <a:lnTo>
                    <a:pt x="895225" y="1536700"/>
                  </a:lnTo>
                  <a:close/>
                </a:path>
                <a:path w="10299700" h="1549400">
                  <a:moveTo>
                    <a:pt x="703286" y="1536700"/>
                  </a:moveTo>
                  <a:lnTo>
                    <a:pt x="575329" y="1536700"/>
                  </a:lnTo>
                  <a:lnTo>
                    <a:pt x="575329" y="1549400"/>
                  </a:lnTo>
                  <a:lnTo>
                    <a:pt x="703286" y="1549400"/>
                  </a:lnTo>
                  <a:lnTo>
                    <a:pt x="703286" y="1536700"/>
                  </a:lnTo>
                  <a:close/>
                </a:path>
                <a:path w="10299700" h="1549400">
                  <a:moveTo>
                    <a:pt x="511348" y="1536700"/>
                  </a:moveTo>
                  <a:lnTo>
                    <a:pt x="383390" y="1536700"/>
                  </a:lnTo>
                  <a:lnTo>
                    <a:pt x="383390" y="1549400"/>
                  </a:lnTo>
                  <a:lnTo>
                    <a:pt x="511348" y="1549400"/>
                  </a:lnTo>
                  <a:lnTo>
                    <a:pt x="511348" y="1536700"/>
                  </a:lnTo>
                  <a:close/>
                </a:path>
                <a:path w="10299700" h="1549400">
                  <a:moveTo>
                    <a:pt x="319411" y="1536700"/>
                  </a:moveTo>
                  <a:lnTo>
                    <a:pt x="191452" y="1536700"/>
                  </a:lnTo>
                  <a:lnTo>
                    <a:pt x="191452" y="1549400"/>
                  </a:lnTo>
                  <a:lnTo>
                    <a:pt x="319411" y="1549400"/>
                  </a:lnTo>
                  <a:lnTo>
                    <a:pt x="319411" y="1536700"/>
                  </a:lnTo>
                  <a:close/>
                </a:path>
              </a:pathLst>
            </a:custGeom>
            <a:solidFill>
              <a:srgbClr val="9747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200" y="482600"/>
            <a:ext cx="2705100" cy="3175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8788400" cy="1282700"/>
            <a:chOff x="0" y="0"/>
            <a:chExt cx="8788400" cy="12827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9300" y="482600"/>
              <a:ext cx="2705100" cy="3175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8788400" cy="1282700"/>
            </a:xfrm>
            <a:custGeom>
              <a:avLst/>
              <a:gdLst/>
              <a:ahLst/>
              <a:cxnLst/>
              <a:rect l="l" t="t" r="r" b="b"/>
              <a:pathLst>
                <a:path w="8788400" h="1282700">
                  <a:moveTo>
                    <a:pt x="6350" y="1154993"/>
                  </a:moveTo>
                  <a:lnTo>
                    <a:pt x="0" y="1154993"/>
                  </a:lnTo>
                  <a:lnTo>
                    <a:pt x="0" y="1219200"/>
                  </a:lnTo>
                  <a:lnTo>
                    <a:pt x="4990" y="1243917"/>
                  </a:lnTo>
                  <a:lnTo>
                    <a:pt x="18598" y="1264101"/>
                  </a:lnTo>
                  <a:lnTo>
                    <a:pt x="38783" y="1277709"/>
                  </a:lnTo>
                  <a:lnTo>
                    <a:pt x="63500" y="1282700"/>
                  </a:lnTo>
                  <a:lnTo>
                    <a:pt x="63500" y="1276350"/>
                  </a:lnTo>
                  <a:lnTo>
                    <a:pt x="41254" y="1271858"/>
                  </a:lnTo>
                  <a:lnTo>
                    <a:pt x="23088" y="1259611"/>
                  </a:lnTo>
                  <a:lnTo>
                    <a:pt x="10841" y="1241445"/>
                  </a:lnTo>
                  <a:lnTo>
                    <a:pt x="6350" y="1219200"/>
                  </a:lnTo>
                  <a:lnTo>
                    <a:pt x="6350" y="1154993"/>
                  </a:lnTo>
                  <a:close/>
                </a:path>
                <a:path w="8788400" h="1282700">
                  <a:moveTo>
                    <a:pt x="127657" y="1270000"/>
                  </a:moveTo>
                  <a:lnTo>
                    <a:pt x="63500" y="1270000"/>
                  </a:lnTo>
                  <a:lnTo>
                    <a:pt x="63500" y="1282700"/>
                  </a:lnTo>
                  <a:lnTo>
                    <a:pt x="127657" y="1282700"/>
                  </a:lnTo>
                  <a:lnTo>
                    <a:pt x="127657" y="1270000"/>
                  </a:lnTo>
                  <a:close/>
                </a:path>
                <a:path w="8788400" h="1282700">
                  <a:moveTo>
                    <a:pt x="12700" y="1154993"/>
                  </a:moveTo>
                  <a:lnTo>
                    <a:pt x="6350" y="1154993"/>
                  </a:lnTo>
                  <a:lnTo>
                    <a:pt x="6350" y="1219200"/>
                  </a:lnTo>
                  <a:lnTo>
                    <a:pt x="10841" y="1241445"/>
                  </a:lnTo>
                  <a:lnTo>
                    <a:pt x="23088" y="1259611"/>
                  </a:lnTo>
                  <a:lnTo>
                    <a:pt x="41254" y="1271858"/>
                  </a:lnTo>
                  <a:lnTo>
                    <a:pt x="63500" y="1276350"/>
                  </a:lnTo>
                  <a:lnTo>
                    <a:pt x="63500" y="1270000"/>
                  </a:lnTo>
                  <a:lnTo>
                    <a:pt x="43726" y="1266007"/>
                  </a:lnTo>
                  <a:lnTo>
                    <a:pt x="27579" y="1255121"/>
                  </a:lnTo>
                  <a:lnTo>
                    <a:pt x="16692" y="1238973"/>
                  </a:lnTo>
                  <a:lnTo>
                    <a:pt x="12700" y="1219200"/>
                  </a:lnTo>
                  <a:lnTo>
                    <a:pt x="12700" y="1154993"/>
                  </a:lnTo>
                  <a:close/>
                </a:path>
                <a:path w="8788400" h="1282700">
                  <a:moveTo>
                    <a:pt x="6350" y="962378"/>
                  </a:moveTo>
                  <a:lnTo>
                    <a:pt x="0" y="962378"/>
                  </a:lnTo>
                  <a:lnTo>
                    <a:pt x="0" y="1090789"/>
                  </a:lnTo>
                  <a:lnTo>
                    <a:pt x="6350" y="1090789"/>
                  </a:lnTo>
                  <a:lnTo>
                    <a:pt x="6350" y="962378"/>
                  </a:lnTo>
                  <a:close/>
                </a:path>
                <a:path w="8788400" h="1282700">
                  <a:moveTo>
                    <a:pt x="12700" y="962378"/>
                  </a:moveTo>
                  <a:lnTo>
                    <a:pt x="6350" y="962378"/>
                  </a:lnTo>
                  <a:lnTo>
                    <a:pt x="6350" y="1090789"/>
                  </a:lnTo>
                  <a:lnTo>
                    <a:pt x="12700" y="1090789"/>
                  </a:lnTo>
                  <a:lnTo>
                    <a:pt x="12700" y="962378"/>
                  </a:lnTo>
                  <a:close/>
                </a:path>
                <a:path w="8788400" h="1282700">
                  <a:moveTo>
                    <a:pt x="6350" y="769760"/>
                  </a:moveTo>
                  <a:lnTo>
                    <a:pt x="0" y="769760"/>
                  </a:lnTo>
                  <a:lnTo>
                    <a:pt x="0" y="898171"/>
                  </a:lnTo>
                  <a:lnTo>
                    <a:pt x="6350" y="898171"/>
                  </a:lnTo>
                  <a:lnTo>
                    <a:pt x="6350" y="769760"/>
                  </a:lnTo>
                  <a:close/>
                </a:path>
                <a:path w="8788400" h="1282700">
                  <a:moveTo>
                    <a:pt x="12700" y="769760"/>
                  </a:moveTo>
                  <a:lnTo>
                    <a:pt x="6350" y="769760"/>
                  </a:lnTo>
                  <a:lnTo>
                    <a:pt x="6350" y="898171"/>
                  </a:lnTo>
                  <a:lnTo>
                    <a:pt x="12700" y="898171"/>
                  </a:lnTo>
                  <a:lnTo>
                    <a:pt x="12700" y="769760"/>
                  </a:lnTo>
                  <a:close/>
                </a:path>
                <a:path w="8788400" h="1282700">
                  <a:moveTo>
                    <a:pt x="6350" y="577143"/>
                  </a:moveTo>
                  <a:lnTo>
                    <a:pt x="0" y="577143"/>
                  </a:lnTo>
                  <a:lnTo>
                    <a:pt x="0" y="705556"/>
                  </a:lnTo>
                  <a:lnTo>
                    <a:pt x="6350" y="705556"/>
                  </a:lnTo>
                  <a:lnTo>
                    <a:pt x="6350" y="577143"/>
                  </a:lnTo>
                  <a:close/>
                </a:path>
                <a:path w="8788400" h="1282700">
                  <a:moveTo>
                    <a:pt x="12700" y="577143"/>
                  </a:moveTo>
                  <a:lnTo>
                    <a:pt x="6350" y="577143"/>
                  </a:lnTo>
                  <a:lnTo>
                    <a:pt x="6350" y="705556"/>
                  </a:lnTo>
                  <a:lnTo>
                    <a:pt x="12700" y="705556"/>
                  </a:lnTo>
                  <a:lnTo>
                    <a:pt x="12700" y="577143"/>
                  </a:lnTo>
                  <a:close/>
                </a:path>
                <a:path w="8788400" h="1282700">
                  <a:moveTo>
                    <a:pt x="6350" y="384528"/>
                  </a:moveTo>
                  <a:lnTo>
                    <a:pt x="0" y="384528"/>
                  </a:lnTo>
                  <a:lnTo>
                    <a:pt x="0" y="512939"/>
                  </a:lnTo>
                  <a:lnTo>
                    <a:pt x="6350" y="512939"/>
                  </a:lnTo>
                  <a:lnTo>
                    <a:pt x="6350" y="384528"/>
                  </a:lnTo>
                  <a:close/>
                </a:path>
                <a:path w="8788400" h="1282700">
                  <a:moveTo>
                    <a:pt x="12700" y="384528"/>
                  </a:moveTo>
                  <a:lnTo>
                    <a:pt x="6350" y="384528"/>
                  </a:lnTo>
                  <a:lnTo>
                    <a:pt x="6350" y="512939"/>
                  </a:lnTo>
                  <a:lnTo>
                    <a:pt x="12700" y="512939"/>
                  </a:lnTo>
                  <a:lnTo>
                    <a:pt x="12700" y="384528"/>
                  </a:lnTo>
                  <a:close/>
                </a:path>
                <a:path w="8788400" h="1282700">
                  <a:moveTo>
                    <a:pt x="6350" y="191910"/>
                  </a:moveTo>
                  <a:lnTo>
                    <a:pt x="0" y="191910"/>
                  </a:lnTo>
                  <a:lnTo>
                    <a:pt x="0" y="320321"/>
                  </a:lnTo>
                  <a:lnTo>
                    <a:pt x="6350" y="320321"/>
                  </a:lnTo>
                  <a:lnTo>
                    <a:pt x="6350" y="191910"/>
                  </a:lnTo>
                  <a:close/>
                </a:path>
                <a:path w="8788400" h="1282700">
                  <a:moveTo>
                    <a:pt x="12700" y="191910"/>
                  </a:moveTo>
                  <a:lnTo>
                    <a:pt x="6350" y="191910"/>
                  </a:lnTo>
                  <a:lnTo>
                    <a:pt x="6350" y="320321"/>
                  </a:lnTo>
                  <a:lnTo>
                    <a:pt x="12700" y="320321"/>
                  </a:lnTo>
                  <a:lnTo>
                    <a:pt x="12700" y="191910"/>
                  </a:lnTo>
                  <a:close/>
                </a:path>
                <a:path w="8788400" h="12827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3"/>
                  </a:lnTo>
                  <a:lnTo>
                    <a:pt x="0" y="63500"/>
                  </a:lnTo>
                  <a:lnTo>
                    <a:pt x="0" y="127706"/>
                  </a:lnTo>
                  <a:lnTo>
                    <a:pt x="6350" y="127706"/>
                  </a:lnTo>
                  <a:lnTo>
                    <a:pt x="6350" y="63500"/>
                  </a:lnTo>
                  <a:lnTo>
                    <a:pt x="10841" y="41254"/>
                  </a:lnTo>
                  <a:lnTo>
                    <a:pt x="23088" y="23088"/>
                  </a:lnTo>
                  <a:lnTo>
                    <a:pt x="41254" y="10841"/>
                  </a:lnTo>
                  <a:lnTo>
                    <a:pt x="63500" y="6350"/>
                  </a:lnTo>
                  <a:lnTo>
                    <a:pt x="63500" y="0"/>
                  </a:lnTo>
                  <a:close/>
                </a:path>
                <a:path w="8788400" h="1282700">
                  <a:moveTo>
                    <a:pt x="63500" y="6350"/>
                  </a:moveTo>
                  <a:lnTo>
                    <a:pt x="41254" y="10841"/>
                  </a:lnTo>
                  <a:lnTo>
                    <a:pt x="23088" y="23088"/>
                  </a:lnTo>
                  <a:lnTo>
                    <a:pt x="10841" y="41254"/>
                  </a:lnTo>
                  <a:lnTo>
                    <a:pt x="6350" y="63500"/>
                  </a:lnTo>
                  <a:lnTo>
                    <a:pt x="6350" y="127706"/>
                  </a:lnTo>
                  <a:lnTo>
                    <a:pt x="12700" y="127706"/>
                  </a:lnTo>
                  <a:lnTo>
                    <a:pt x="12700" y="63500"/>
                  </a:lnTo>
                  <a:lnTo>
                    <a:pt x="16692" y="43726"/>
                  </a:lnTo>
                  <a:lnTo>
                    <a:pt x="27578" y="27579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6350"/>
                  </a:lnTo>
                  <a:close/>
                </a:path>
                <a:path w="8788400" h="1282700">
                  <a:moveTo>
                    <a:pt x="127659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27659" y="12700"/>
                  </a:lnTo>
                  <a:lnTo>
                    <a:pt x="127659" y="0"/>
                  </a:lnTo>
                  <a:close/>
                </a:path>
                <a:path w="8788400" h="1282700">
                  <a:moveTo>
                    <a:pt x="320133" y="0"/>
                  </a:moveTo>
                  <a:lnTo>
                    <a:pt x="191816" y="0"/>
                  </a:lnTo>
                  <a:lnTo>
                    <a:pt x="191816" y="12700"/>
                  </a:lnTo>
                  <a:lnTo>
                    <a:pt x="320133" y="12700"/>
                  </a:lnTo>
                  <a:lnTo>
                    <a:pt x="320133" y="0"/>
                  </a:lnTo>
                  <a:close/>
                </a:path>
                <a:path w="8788400" h="1282700">
                  <a:moveTo>
                    <a:pt x="512610" y="0"/>
                  </a:moveTo>
                  <a:lnTo>
                    <a:pt x="384293" y="0"/>
                  </a:lnTo>
                  <a:lnTo>
                    <a:pt x="384293" y="12700"/>
                  </a:lnTo>
                  <a:lnTo>
                    <a:pt x="512610" y="12700"/>
                  </a:lnTo>
                  <a:lnTo>
                    <a:pt x="512610" y="0"/>
                  </a:lnTo>
                  <a:close/>
                </a:path>
                <a:path w="8788400" h="1282700">
                  <a:moveTo>
                    <a:pt x="705084" y="0"/>
                  </a:moveTo>
                  <a:lnTo>
                    <a:pt x="576767" y="0"/>
                  </a:lnTo>
                  <a:lnTo>
                    <a:pt x="576767" y="12700"/>
                  </a:lnTo>
                  <a:lnTo>
                    <a:pt x="705084" y="12700"/>
                  </a:lnTo>
                  <a:lnTo>
                    <a:pt x="705084" y="0"/>
                  </a:lnTo>
                  <a:close/>
                </a:path>
                <a:path w="8788400" h="1282700">
                  <a:moveTo>
                    <a:pt x="897561" y="0"/>
                  </a:moveTo>
                  <a:lnTo>
                    <a:pt x="769244" y="0"/>
                  </a:lnTo>
                  <a:lnTo>
                    <a:pt x="769244" y="12700"/>
                  </a:lnTo>
                  <a:lnTo>
                    <a:pt x="897561" y="12700"/>
                  </a:lnTo>
                  <a:lnTo>
                    <a:pt x="897561" y="0"/>
                  </a:lnTo>
                  <a:close/>
                </a:path>
                <a:path w="8788400" h="1282700">
                  <a:moveTo>
                    <a:pt x="1090035" y="0"/>
                  </a:moveTo>
                  <a:lnTo>
                    <a:pt x="961718" y="0"/>
                  </a:lnTo>
                  <a:lnTo>
                    <a:pt x="961718" y="12700"/>
                  </a:lnTo>
                  <a:lnTo>
                    <a:pt x="1090035" y="12700"/>
                  </a:lnTo>
                  <a:lnTo>
                    <a:pt x="1090035" y="0"/>
                  </a:lnTo>
                  <a:close/>
                </a:path>
                <a:path w="8788400" h="1282700">
                  <a:moveTo>
                    <a:pt x="1282509" y="0"/>
                  </a:moveTo>
                  <a:lnTo>
                    <a:pt x="1154195" y="0"/>
                  </a:lnTo>
                  <a:lnTo>
                    <a:pt x="1154195" y="12700"/>
                  </a:lnTo>
                  <a:lnTo>
                    <a:pt x="1282509" y="12700"/>
                  </a:lnTo>
                  <a:lnTo>
                    <a:pt x="1282509" y="0"/>
                  </a:lnTo>
                  <a:close/>
                </a:path>
                <a:path w="8788400" h="1282700">
                  <a:moveTo>
                    <a:pt x="1474990" y="0"/>
                  </a:moveTo>
                  <a:lnTo>
                    <a:pt x="1346669" y="0"/>
                  </a:lnTo>
                  <a:lnTo>
                    <a:pt x="1346669" y="12700"/>
                  </a:lnTo>
                  <a:lnTo>
                    <a:pt x="1474990" y="12700"/>
                  </a:lnTo>
                  <a:lnTo>
                    <a:pt x="1474990" y="0"/>
                  </a:lnTo>
                  <a:close/>
                </a:path>
                <a:path w="8788400" h="1282700">
                  <a:moveTo>
                    <a:pt x="1667459" y="0"/>
                  </a:moveTo>
                  <a:lnTo>
                    <a:pt x="1539151" y="0"/>
                  </a:lnTo>
                  <a:lnTo>
                    <a:pt x="1539151" y="12700"/>
                  </a:lnTo>
                  <a:lnTo>
                    <a:pt x="1667459" y="12700"/>
                  </a:lnTo>
                  <a:lnTo>
                    <a:pt x="1667459" y="0"/>
                  </a:lnTo>
                  <a:close/>
                </a:path>
                <a:path w="8788400" h="1282700">
                  <a:moveTo>
                    <a:pt x="1859940" y="0"/>
                  </a:moveTo>
                  <a:lnTo>
                    <a:pt x="1731619" y="0"/>
                  </a:lnTo>
                  <a:lnTo>
                    <a:pt x="1731619" y="12700"/>
                  </a:lnTo>
                  <a:lnTo>
                    <a:pt x="1859940" y="12700"/>
                  </a:lnTo>
                  <a:lnTo>
                    <a:pt x="1859940" y="0"/>
                  </a:lnTo>
                  <a:close/>
                </a:path>
                <a:path w="8788400" h="1282700">
                  <a:moveTo>
                    <a:pt x="2052408" y="0"/>
                  </a:moveTo>
                  <a:lnTo>
                    <a:pt x="1924100" y="0"/>
                  </a:lnTo>
                  <a:lnTo>
                    <a:pt x="1924100" y="12700"/>
                  </a:lnTo>
                  <a:lnTo>
                    <a:pt x="2052408" y="12700"/>
                  </a:lnTo>
                  <a:lnTo>
                    <a:pt x="2052408" y="0"/>
                  </a:lnTo>
                  <a:close/>
                </a:path>
                <a:path w="8788400" h="1282700">
                  <a:moveTo>
                    <a:pt x="2244890" y="0"/>
                  </a:moveTo>
                  <a:lnTo>
                    <a:pt x="2116569" y="0"/>
                  </a:lnTo>
                  <a:lnTo>
                    <a:pt x="2116569" y="12700"/>
                  </a:lnTo>
                  <a:lnTo>
                    <a:pt x="2244890" y="12700"/>
                  </a:lnTo>
                  <a:lnTo>
                    <a:pt x="2244890" y="0"/>
                  </a:lnTo>
                  <a:close/>
                </a:path>
                <a:path w="8788400" h="1282700">
                  <a:moveTo>
                    <a:pt x="2437358" y="0"/>
                  </a:moveTo>
                  <a:lnTo>
                    <a:pt x="2309050" y="0"/>
                  </a:lnTo>
                  <a:lnTo>
                    <a:pt x="2309050" y="12700"/>
                  </a:lnTo>
                  <a:lnTo>
                    <a:pt x="2437358" y="12700"/>
                  </a:lnTo>
                  <a:lnTo>
                    <a:pt x="2437358" y="0"/>
                  </a:lnTo>
                  <a:close/>
                </a:path>
                <a:path w="8788400" h="1282700">
                  <a:moveTo>
                    <a:pt x="2629839" y="0"/>
                  </a:moveTo>
                  <a:lnTo>
                    <a:pt x="2501519" y="0"/>
                  </a:lnTo>
                  <a:lnTo>
                    <a:pt x="2501519" y="12700"/>
                  </a:lnTo>
                  <a:lnTo>
                    <a:pt x="2629839" y="12700"/>
                  </a:lnTo>
                  <a:lnTo>
                    <a:pt x="2629839" y="0"/>
                  </a:lnTo>
                  <a:close/>
                </a:path>
                <a:path w="8788400" h="1282700">
                  <a:moveTo>
                    <a:pt x="2822321" y="0"/>
                  </a:moveTo>
                  <a:lnTo>
                    <a:pt x="2694000" y="0"/>
                  </a:lnTo>
                  <a:lnTo>
                    <a:pt x="2694000" y="12700"/>
                  </a:lnTo>
                  <a:lnTo>
                    <a:pt x="2822321" y="12700"/>
                  </a:lnTo>
                  <a:lnTo>
                    <a:pt x="2822321" y="0"/>
                  </a:lnTo>
                  <a:close/>
                </a:path>
                <a:path w="8788400" h="1282700">
                  <a:moveTo>
                    <a:pt x="3014789" y="0"/>
                  </a:moveTo>
                  <a:lnTo>
                    <a:pt x="2886468" y="0"/>
                  </a:lnTo>
                  <a:lnTo>
                    <a:pt x="2886468" y="12700"/>
                  </a:lnTo>
                  <a:lnTo>
                    <a:pt x="3014789" y="12700"/>
                  </a:lnTo>
                  <a:lnTo>
                    <a:pt x="3014789" y="0"/>
                  </a:lnTo>
                  <a:close/>
                </a:path>
                <a:path w="8788400" h="1282700">
                  <a:moveTo>
                    <a:pt x="3207270" y="0"/>
                  </a:moveTo>
                  <a:lnTo>
                    <a:pt x="3078949" y="0"/>
                  </a:lnTo>
                  <a:lnTo>
                    <a:pt x="3078949" y="12700"/>
                  </a:lnTo>
                  <a:lnTo>
                    <a:pt x="3207270" y="12700"/>
                  </a:lnTo>
                  <a:lnTo>
                    <a:pt x="3207270" y="0"/>
                  </a:lnTo>
                  <a:close/>
                </a:path>
                <a:path w="8788400" h="1282700">
                  <a:moveTo>
                    <a:pt x="3399739" y="0"/>
                  </a:moveTo>
                  <a:lnTo>
                    <a:pt x="3271431" y="0"/>
                  </a:lnTo>
                  <a:lnTo>
                    <a:pt x="3271431" y="12700"/>
                  </a:lnTo>
                  <a:lnTo>
                    <a:pt x="3399739" y="12700"/>
                  </a:lnTo>
                  <a:lnTo>
                    <a:pt x="3399739" y="0"/>
                  </a:lnTo>
                  <a:close/>
                </a:path>
                <a:path w="8788400" h="1282700">
                  <a:moveTo>
                    <a:pt x="3592220" y="0"/>
                  </a:moveTo>
                  <a:lnTo>
                    <a:pt x="3463899" y="0"/>
                  </a:lnTo>
                  <a:lnTo>
                    <a:pt x="3463899" y="12700"/>
                  </a:lnTo>
                  <a:lnTo>
                    <a:pt x="3592220" y="12700"/>
                  </a:lnTo>
                  <a:lnTo>
                    <a:pt x="3592220" y="0"/>
                  </a:lnTo>
                  <a:close/>
                </a:path>
                <a:path w="8788400" h="1282700">
                  <a:moveTo>
                    <a:pt x="3784688" y="0"/>
                  </a:moveTo>
                  <a:lnTo>
                    <a:pt x="3656380" y="0"/>
                  </a:lnTo>
                  <a:lnTo>
                    <a:pt x="3656380" y="12700"/>
                  </a:lnTo>
                  <a:lnTo>
                    <a:pt x="3784688" y="12700"/>
                  </a:lnTo>
                  <a:lnTo>
                    <a:pt x="3784688" y="0"/>
                  </a:lnTo>
                  <a:close/>
                </a:path>
                <a:path w="8788400" h="1282700">
                  <a:moveTo>
                    <a:pt x="3977170" y="0"/>
                  </a:moveTo>
                  <a:lnTo>
                    <a:pt x="3848849" y="0"/>
                  </a:lnTo>
                  <a:lnTo>
                    <a:pt x="3848849" y="12700"/>
                  </a:lnTo>
                  <a:lnTo>
                    <a:pt x="3977170" y="12700"/>
                  </a:lnTo>
                  <a:lnTo>
                    <a:pt x="3977170" y="0"/>
                  </a:lnTo>
                  <a:close/>
                </a:path>
                <a:path w="8788400" h="1282700">
                  <a:moveTo>
                    <a:pt x="4169638" y="0"/>
                  </a:moveTo>
                  <a:lnTo>
                    <a:pt x="4041330" y="0"/>
                  </a:lnTo>
                  <a:lnTo>
                    <a:pt x="4041330" y="12700"/>
                  </a:lnTo>
                  <a:lnTo>
                    <a:pt x="4169638" y="12700"/>
                  </a:lnTo>
                  <a:lnTo>
                    <a:pt x="4169638" y="0"/>
                  </a:lnTo>
                  <a:close/>
                </a:path>
                <a:path w="8788400" h="1282700">
                  <a:moveTo>
                    <a:pt x="4362119" y="0"/>
                  </a:moveTo>
                  <a:lnTo>
                    <a:pt x="4233799" y="0"/>
                  </a:lnTo>
                  <a:lnTo>
                    <a:pt x="4233799" y="12700"/>
                  </a:lnTo>
                  <a:lnTo>
                    <a:pt x="4362119" y="12700"/>
                  </a:lnTo>
                  <a:lnTo>
                    <a:pt x="4362119" y="0"/>
                  </a:lnTo>
                  <a:close/>
                </a:path>
                <a:path w="8788400" h="1282700">
                  <a:moveTo>
                    <a:pt x="4554588" y="0"/>
                  </a:moveTo>
                  <a:lnTo>
                    <a:pt x="4426280" y="0"/>
                  </a:lnTo>
                  <a:lnTo>
                    <a:pt x="4426280" y="12700"/>
                  </a:lnTo>
                  <a:lnTo>
                    <a:pt x="4554588" y="12700"/>
                  </a:lnTo>
                  <a:lnTo>
                    <a:pt x="4554588" y="0"/>
                  </a:lnTo>
                  <a:close/>
                </a:path>
                <a:path w="8788400" h="1282700">
                  <a:moveTo>
                    <a:pt x="4747069" y="0"/>
                  </a:moveTo>
                  <a:lnTo>
                    <a:pt x="4618748" y="0"/>
                  </a:lnTo>
                  <a:lnTo>
                    <a:pt x="4618748" y="12700"/>
                  </a:lnTo>
                  <a:lnTo>
                    <a:pt x="4747069" y="12700"/>
                  </a:lnTo>
                  <a:lnTo>
                    <a:pt x="4747069" y="0"/>
                  </a:lnTo>
                  <a:close/>
                </a:path>
                <a:path w="8788400" h="1282700">
                  <a:moveTo>
                    <a:pt x="4939550" y="0"/>
                  </a:moveTo>
                  <a:lnTo>
                    <a:pt x="4811229" y="0"/>
                  </a:lnTo>
                  <a:lnTo>
                    <a:pt x="4811229" y="12700"/>
                  </a:lnTo>
                  <a:lnTo>
                    <a:pt x="4939550" y="12700"/>
                  </a:lnTo>
                  <a:lnTo>
                    <a:pt x="4939550" y="0"/>
                  </a:lnTo>
                  <a:close/>
                </a:path>
                <a:path w="8788400" h="1282700">
                  <a:moveTo>
                    <a:pt x="5132019" y="0"/>
                  </a:moveTo>
                  <a:lnTo>
                    <a:pt x="5003698" y="0"/>
                  </a:lnTo>
                  <a:lnTo>
                    <a:pt x="5003698" y="12700"/>
                  </a:lnTo>
                  <a:lnTo>
                    <a:pt x="5132019" y="12700"/>
                  </a:lnTo>
                  <a:lnTo>
                    <a:pt x="5132019" y="0"/>
                  </a:lnTo>
                  <a:close/>
                </a:path>
                <a:path w="8788400" h="1282700">
                  <a:moveTo>
                    <a:pt x="5324500" y="0"/>
                  </a:moveTo>
                  <a:lnTo>
                    <a:pt x="5196179" y="0"/>
                  </a:lnTo>
                  <a:lnTo>
                    <a:pt x="5196179" y="12700"/>
                  </a:lnTo>
                  <a:lnTo>
                    <a:pt x="5324500" y="12700"/>
                  </a:lnTo>
                  <a:lnTo>
                    <a:pt x="5324500" y="0"/>
                  </a:lnTo>
                  <a:close/>
                </a:path>
                <a:path w="8788400" h="1282700">
                  <a:moveTo>
                    <a:pt x="5516968" y="0"/>
                  </a:moveTo>
                  <a:lnTo>
                    <a:pt x="5388660" y="0"/>
                  </a:lnTo>
                  <a:lnTo>
                    <a:pt x="5388660" y="12700"/>
                  </a:lnTo>
                  <a:lnTo>
                    <a:pt x="5516968" y="12700"/>
                  </a:lnTo>
                  <a:lnTo>
                    <a:pt x="5516968" y="0"/>
                  </a:lnTo>
                  <a:close/>
                </a:path>
                <a:path w="8788400" h="1282700">
                  <a:moveTo>
                    <a:pt x="5709450" y="0"/>
                  </a:moveTo>
                  <a:lnTo>
                    <a:pt x="5581129" y="0"/>
                  </a:lnTo>
                  <a:lnTo>
                    <a:pt x="5581129" y="12700"/>
                  </a:lnTo>
                  <a:lnTo>
                    <a:pt x="5709450" y="12700"/>
                  </a:lnTo>
                  <a:lnTo>
                    <a:pt x="5709450" y="0"/>
                  </a:lnTo>
                  <a:close/>
                </a:path>
                <a:path w="8788400" h="1282700">
                  <a:moveTo>
                    <a:pt x="5901918" y="0"/>
                  </a:moveTo>
                  <a:lnTo>
                    <a:pt x="5773610" y="0"/>
                  </a:lnTo>
                  <a:lnTo>
                    <a:pt x="5773610" y="12700"/>
                  </a:lnTo>
                  <a:lnTo>
                    <a:pt x="5901918" y="12700"/>
                  </a:lnTo>
                  <a:lnTo>
                    <a:pt x="5901918" y="0"/>
                  </a:lnTo>
                  <a:close/>
                </a:path>
                <a:path w="8788400" h="1282700">
                  <a:moveTo>
                    <a:pt x="6094399" y="0"/>
                  </a:moveTo>
                  <a:lnTo>
                    <a:pt x="5966079" y="0"/>
                  </a:lnTo>
                  <a:lnTo>
                    <a:pt x="5966079" y="12700"/>
                  </a:lnTo>
                  <a:lnTo>
                    <a:pt x="6094399" y="12700"/>
                  </a:lnTo>
                  <a:lnTo>
                    <a:pt x="6094399" y="0"/>
                  </a:lnTo>
                  <a:close/>
                </a:path>
                <a:path w="8788400" h="1282700">
                  <a:moveTo>
                    <a:pt x="6286868" y="0"/>
                  </a:moveTo>
                  <a:lnTo>
                    <a:pt x="6158560" y="0"/>
                  </a:lnTo>
                  <a:lnTo>
                    <a:pt x="6158560" y="12700"/>
                  </a:lnTo>
                  <a:lnTo>
                    <a:pt x="6286868" y="12700"/>
                  </a:lnTo>
                  <a:lnTo>
                    <a:pt x="6286868" y="0"/>
                  </a:lnTo>
                  <a:close/>
                </a:path>
                <a:path w="8788400" h="1282700">
                  <a:moveTo>
                    <a:pt x="6479349" y="0"/>
                  </a:moveTo>
                  <a:lnTo>
                    <a:pt x="6351028" y="0"/>
                  </a:lnTo>
                  <a:lnTo>
                    <a:pt x="6351028" y="12700"/>
                  </a:lnTo>
                  <a:lnTo>
                    <a:pt x="6479349" y="12700"/>
                  </a:lnTo>
                  <a:lnTo>
                    <a:pt x="6479349" y="0"/>
                  </a:lnTo>
                  <a:close/>
                </a:path>
                <a:path w="8788400" h="1282700">
                  <a:moveTo>
                    <a:pt x="6671830" y="0"/>
                  </a:moveTo>
                  <a:lnTo>
                    <a:pt x="6543509" y="0"/>
                  </a:lnTo>
                  <a:lnTo>
                    <a:pt x="6543509" y="12700"/>
                  </a:lnTo>
                  <a:lnTo>
                    <a:pt x="6671830" y="12700"/>
                  </a:lnTo>
                  <a:lnTo>
                    <a:pt x="6671830" y="0"/>
                  </a:lnTo>
                  <a:close/>
                </a:path>
                <a:path w="8788400" h="1282700">
                  <a:moveTo>
                    <a:pt x="6864299" y="0"/>
                  </a:moveTo>
                  <a:lnTo>
                    <a:pt x="6735978" y="0"/>
                  </a:lnTo>
                  <a:lnTo>
                    <a:pt x="6735978" y="12700"/>
                  </a:lnTo>
                  <a:lnTo>
                    <a:pt x="6864299" y="12700"/>
                  </a:lnTo>
                  <a:lnTo>
                    <a:pt x="6864299" y="0"/>
                  </a:lnTo>
                  <a:close/>
                </a:path>
                <a:path w="8788400" h="1282700">
                  <a:moveTo>
                    <a:pt x="7056780" y="0"/>
                  </a:moveTo>
                  <a:lnTo>
                    <a:pt x="6928459" y="0"/>
                  </a:lnTo>
                  <a:lnTo>
                    <a:pt x="6928459" y="12700"/>
                  </a:lnTo>
                  <a:lnTo>
                    <a:pt x="7056780" y="12700"/>
                  </a:lnTo>
                  <a:lnTo>
                    <a:pt x="7056780" y="0"/>
                  </a:lnTo>
                  <a:close/>
                </a:path>
                <a:path w="8788400" h="1282700">
                  <a:moveTo>
                    <a:pt x="7249248" y="0"/>
                  </a:moveTo>
                  <a:lnTo>
                    <a:pt x="7120940" y="0"/>
                  </a:lnTo>
                  <a:lnTo>
                    <a:pt x="7120940" y="12700"/>
                  </a:lnTo>
                  <a:lnTo>
                    <a:pt x="7249248" y="12700"/>
                  </a:lnTo>
                  <a:lnTo>
                    <a:pt x="7249248" y="0"/>
                  </a:lnTo>
                  <a:close/>
                </a:path>
                <a:path w="8788400" h="1282700">
                  <a:moveTo>
                    <a:pt x="7441730" y="0"/>
                  </a:moveTo>
                  <a:lnTo>
                    <a:pt x="7313409" y="0"/>
                  </a:lnTo>
                  <a:lnTo>
                    <a:pt x="7313409" y="12700"/>
                  </a:lnTo>
                  <a:lnTo>
                    <a:pt x="7441730" y="12700"/>
                  </a:lnTo>
                  <a:lnTo>
                    <a:pt x="7441730" y="0"/>
                  </a:lnTo>
                  <a:close/>
                </a:path>
                <a:path w="8788400" h="1282700">
                  <a:moveTo>
                    <a:pt x="7634198" y="0"/>
                  </a:moveTo>
                  <a:lnTo>
                    <a:pt x="7505890" y="0"/>
                  </a:lnTo>
                  <a:lnTo>
                    <a:pt x="7505890" y="12700"/>
                  </a:lnTo>
                  <a:lnTo>
                    <a:pt x="7634198" y="12700"/>
                  </a:lnTo>
                  <a:lnTo>
                    <a:pt x="7634198" y="0"/>
                  </a:lnTo>
                  <a:close/>
                </a:path>
                <a:path w="8788400" h="1282700">
                  <a:moveTo>
                    <a:pt x="7826679" y="0"/>
                  </a:moveTo>
                  <a:lnTo>
                    <a:pt x="7698358" y="0"/>
                  </a:lnTo>
                  <a:lnTo>
                    <a:pt x="7698358" y="12700"/>
                  </a:lnTo>
                  <a:lnTo>
                    <a:pt x="7826679" y="12700"/>
                  </a:lnTo>
                  <a:lnTo>
                    <a:pt x="7826679" y="0"/>
                  </a:lnTo>
                  <a:close/>
                </a:path>
                <a:path w="8788400" h="1282700">
                  <a:moveTo>
                    <a:pt x="8019160" y="0"/>
                  </a:moveTo>
                  <a:lnTo>
                    <a:pt x="7890840" y="0"/>
                  </a:lnTo>
                  <a:lnTo>
                    <a:pt x="7890840" y="12700"/>
                  </a:lnTo>
                  <a:lnTo>
                    <a:pt x="8019160" y="12700"/>
                  </a:lnTo>
                  <a:lnTo>
                    <a:pt x="8019160" y="0"/>
                  </a:lnTo>
                  <a:close/>
                </a:path>
                <a:path w="8788400" h="1282700">
                  <a:moveTo>
                    <a:pt x="8211629" y="0"/>
                  </a:moveTo>
                  <a:lnTo>
                    <a:pt x="8083321" y="0"/>
                  </a:lnTo>
                  <a:lnTo>
                    <a:pt x="8083321" y="12700"/>
                  </a:lnTo>
                  <a:lnTo>
                    <a:pt x="8211629" y="12700"/>
                  </a:lnTo>
                  <a:lnTo>
                    <a:pt x="8211629" y="0"/>
                  </a:lnTo>
                  <a:close/>
                </a:path>
                <a:path w="8788400" h="1282700">
                  <a:moveTo>
                    <a:pt x="8404110" y="0"/>
                  </a:moveTo>
                  <a:lnTo>
                    <a:pt x="8275789" y="0"/>
                  </a:lnTo>
                  <a:lnTo>
                    <a:pt x="8275789" y="12700"/>
                  </a:lnTo>
                  <a:lnTo>
                    <a:pt x="8404110" y="12700"/>
                  </a:lnTo>
                  <a:lnTo>
                    <a:pt x="8404110" y="0"/>
                  </a:lnTo>
                  <a:close/>
                </a:path>
                <a:path w="8788400" h="1282700">
                  <a:moveTo>
                    <a:pt x="8596579" y="0"/>
                  </a:moveTo>
                  <a:lnTo>
                    <a:pt x="8468271" y="0"/>
                  </a:lnTo>
                  <a:lnTo>
                    <a:pt x="8468271" y="12700"/>
                  </a:lnTo>
                  <a:lnTo>
                    <a:pt x="8596579" y="12700"/>
                  </a:lnTo>
                  <a:lnTo>
                    <a:pt x="8596579" y="0"/>
                  </a:lnTo>
                  <a:close/>
                </a:path>
                <a:path w="8788400" h="1282700">
                  <a:moveTo>
                    <a:pt x="8724900" y="6350"/>
                  </a:moveTo>
                  <a:lnTo>
                    <a:pt x="8724900" y="12700"/>
                  </a:lnTo>
                  <a:lnTo>
                    <a:pt x="8744672" y="16692"/>
                  </a:lnTo>
                  <a:lnTo>
                    <a:pt x="8760820" y="27579"/>
                  </a:lnTo>
                  <a:lnTo>
                    <a:pt x="8771707" y="43726"/>
                  </a:lnTo>
                  <a:lnTo>
                    <a:pt x="8775700" y="63500"/>
                  </a:lnTo>
                  <a:lnTo>
                    <a:pt x="8775700" y="127706"/>
                  </a:lnTo>
                  <a:lnTo>
                    <a:pt x="8782050" y="127706"/>
                  </a:lnTo>
                  <a:lnTo>
                    <a:pt x="8782050" y="63500"/>
                  </a:lnTo>
                  <a:lnTo>
                    <a:pt x="8777558" y="41254"/>
                  </a:lnTo>
                  <a:lnTo>
                    <a:pt x="8765309" y="23088"/>
                  </a:lnTo>
                  <a:lnTo>
                    <a:pt x="8747143" y="10841"/>
                  </a:lnTo>
                  <a:lnTo>
                    <a:pt x="8724900" y="6350"/>
                  </a:lnTo>
                  <a:close/>
                </a:path>
                <a:path w="8788400" h="1282700">
                  <a:moveTo>
                    <a:pt x="8724900" y="0"/>
                  </a:moveTo>
                  <a:lnTo>
                    <a:pt x="8724900" y="6350"/>
                  </a:lnTo>
                  <a:lnTo>
                    <a:pt x="8747143" y="10841"/>
                  </a:lnTo>
                  <a:lnTo>
                    <a:pt x="8765309" y="23088"/>
                  </a:lnTo>
                  <a:lnTo>
                    <a:pt x="8777558" y="41254"/>
                  </a:lnTo>
                  <a:lnTo>
                    <a:pt x="8782050" y="63500"/>
                  </a:lnTo>
                  <a:lnTo>
                    <a:pt x="8782050" y="127706"/>
                  </a:lnTo>
                  <a:lnTo>
                    <a:pt x="8788400" y="127706"/>
                  </a:lnTo>
                  <a:lnTo>
                    <a:pt x="8788400" y="63500"/>
                  </a:lnTo>
                  <a:lnTo>
                    <a:pt x="8783409" y="38783"/>
                  </a:lnTo>
                  <a:lnTo>
                    <a:pt x="8769799" y="18598"/>
                  </a:lnTo>
                  <a:lnTo>
                    <a:pt x="8749614" y="4990"/>
                  </a:lnTo>
                  <a:lnTo>
                    <a:pt x="8724900" y="0"/>
                  </a:lnTo>
                  <a:close/>
                </a:path>
                <a:path w="8788400" h="1282700">
                  <a:moveTo>
                    <a:pt x="8724900" y="0"/>
                  </a:moveTo>
                  <a:lnTo>
                    <a:pt x="8660739" y="0"/>
                  </a:lnTo>
                  <a:lnTo>
                    <a:pt x="8660739" y="12700"/>
                  </a:lnTo>
                  <a:lnTo>
                    <a:pt x="8724900" y="12700"/>
                  </a:lnTo>
                  <a:lnTo>
                    <a:pt x="8724900" y="0"/>
                  </a:lnTo>
                  <a:close/>
                </a:path>
                <a:path w="8788400" h="1282700">
                  <a:moveTo>
                    <a:pt x="8782050" y="191910"/>
                  </a:moveTo>
                  <a:lnTo>
                    <a:pt x="8775700" y="191910"/>
                  </a:lnTo>
                  <a:lnTo>
                    <a:pt x="8775700" y="320321"/>
                  </a:lnTo>
                  <a:lnTo>
                    <a:pt x="8782050" y="320321"/>
                  </a:lnTo>
                  <a:lnTo>
                    <a:pt x="8782050" y="191910"/>
                  </a:lnTo>
                  <a:close/>
                </a:path>
                <a:path w="8788400" h="1282700">
                  <a:moveTo>
                    <a:pt x="8788400" y="191910"/>
                  </a:moveTo>
                  <a:lnTo>
                    <a:pt x="8782050" y="191910"/>
                  </a:lnTo>
                  <a:lnTo>
                    <a:pt x="8782050" y="320321"/>
                  </a:lnTo>
                  <a:lnTo>
                    <a:pt x="8788400" y="320321"/>
                  </a:lnTo>
                  <a:lnTo>
                    <a:pt x="8788400" y="191910"/>
                  </a:lnTo>
                  <a:close/>
                </a:path>
                <a:path w="8788400" h="1282700">
                  <a:moveTo>
                    <a:pt x="8782050" y="384528"/>
                  </a:moveTo>
                  <a:lnTo>
                    <a:pt x="8775700" y="384528"/>
                  </a:lnTo>
                  <a:lnTo>
                    <a:pt x="8775700" y="512939"/>
                  </a:lnTo>
                  <a:lnTo>
                    <a:pt x="8782050" y="512939"/>
                  </a:lnTo>
                  <a:lnTo>
                    <a:pt x="8782050" y="384528"/>
                  </a:lnTo>
                  <a:close/>
                </a:path>
                <a:path w="8788400" h="1282700">
                  <a:moveTo>
                    <a:pt x="8788400" y="384528"/>
                  </a:moveTo>
                  <a:lnTo>
                    <a:pt x="8782050" y="384528"/>
                  </a:lnTo>
                  <a:lnTo>
                    <a:pt x="8782050" y="512939"/>
                  </a:lnTo>
                  <a:lnTo>
                    <a:pt x="8788400" y="512939"/>
                  </a:lnTo>
                  <a:lnTo>
                    <a:pt x="8788400" y="384528"/>
                  </a:lnTo>
                  <a:close/>
                </a:path>
                <a:path w="8788400" h="1282700">
                  <a:moveTo>
                    <a:pt x="8782050" y="577143"/>
                  </a:moveTo>
                  <a:lnTo>
                    <a:pt x="8775700" y="577143"/>
                  </a:lnTo>
                  <a:lnTo>
                    <a:pt x="8775700" y="705556"/>
                  </a:lnTo>
                  <a:lnTo>
                    <a:pt x="8782050" y="705556"/>
                  </a:lnTo>
                  <a:lnTo>
                    <a:pt x="8782050" y="577143"/>
                  </a:lnTo>
                  <a:close/>
                </a:path>
                <a:path w="8788400" h="1282700">
                  <a:moveTo>
                    <a:pt x="8788400" y="577143"/>
                  </a:moveTo>
                  <a:lnTo>
                    <a:pt x="8782050" y="577143"/>
                  </a:lnTo>
                  <a:lnTo>
                    <a:pt x="8782050" y="705556"/>
                  </a:lnTo>
                  <a:lnTo>
                    <a:pt x="8788400" y="705556"/>
                  </a:lnTo>
                  <a:lnTo>
                    <a:pt x="8788400" y="577143"/>
                  </a:lnTo>
                  <a:close/>
                </a:path>
                <a:path w="8788400" h="1282700">
                  <a:moveTo>
                    <a:pt x="8782050" y="769760"/>
                  </a:moveTo>
                  <a:lnTo>
                    <a:pt x="8775700" y="769760"/>
                  </a:lnTo>
                  <a:lnTo>
                    <a:pt x="8775700" y="898171"/>
                  </a:lnTo>
                  <a:lnTo>
                    <a:pt x="8782050" y="898171"/>
                  </a:lnTo>
                  <a:lnTo>
                    <a:pt x="8782050" y="769760"/>
                  </a:lnTo>
                  <a:close/>
                </a:path>
                <a:path w="8788400" h="1282700">
                  <a:moveTo>
                    <a:pt x="8788400" y="769760"/>
                  </a:moveTo>
                  <a:lnTo>
                    <a:pt x="8782050" y="769760"/>
                  </a:lnTo>
                  <a:lnTo>
                    <a:pt x="8782050" y="898171"/>
                  </a:lnTo>
                  <a:lnTo>
                    <a:pt x="8788400" y="898171"/>
                  </a:lnTo>
                  <a:lnTo>
                    <a:pt x="8788400" y="769760"/>
                  </a:lnTo>
                  <a:close/>
                </a:path>
                <a:path w="8788400" h="1282700">
                  <a:moveTo>
                    <a:pt x="8782050" y="962378"/>
                  </a:moveTo>
                  <a:lnTo>
                    <a:pt x="8775700" y="962378"/>
                  </a:lnTo>
                  <a:lnTo>
                    <a:pt x="8775700" y="1090789"/>
                  </a:lnTo>
                  <a:lnTo>
                    <a:pt x="8782050" y="1090789"/>
                  </a:lnTo>
                  <a:lnTo>
                    <a:pt x="8782050" y="962378"/>
                  </a:lnTo>
                  <a:close/>
                </a:path>
                <a:path w="8788400" h="1282700">
                  <a:moveTo>
                    <a:pt x="8788400" y="962378"/>
                  </a:moveTo>
                  <a:lnTo>
                    <a:pt x="8782050" y="962378"/>
                  </a:lnTo>
                  <a:lnTo>
                    <a:pt x="8782050" y="1090789"/>
                  </a:lnTo>
                  <a:lnTo>
                    <a:pt x="8788400" y="1090789"/>
                  </a:lnTo>
                  <a:lnTo>
                    <a:pt x="8788400" y="962378"/>
                  </a:lnTo>
                  <a:close/>
                </a:path>
                <a:path w="8788400" h="1282700">
                  <a:moveTo>
                    <a:pt x="8724900" y="1270000"/>
                  </a:moveTo>
                  <a:lnTo>
                    <a:pt x="8660739" y="1270000"/>
                  </a:lnTo>
                  <a:lnTo>
                    <a:pt x="8660739" y="1282700"/>
                  </a:lnTo>
                  <a:lnTo>
                    <a:pt x="8724900" y="1282700"/>
                  </a:lnTo>
                  <a:lnTo>
                    <a:pt x="8724900" y="1270000"/>
                  </a:lnTo>
                  <a:close/>
                </a:path>
                <a:path w="8788400" h="1282700">
                  <a:moveTo>
                    <a:pt x="8788400" y="1154993"/>
                  </a:moveTo>
                  <a:lnTo>
                    <a:pt x="8782050" y="1154993"/>
                  </a:lnTo>
                  <a:lnTo>
                    <a:pt x="8782050" y="1219200"/>
                  </a:lnTo>
                  <a:lnTo>
                    <a:pt x="8777558" y="1241445"/>
                  </a:lnTo>
                  <a:lnTo>
                    <a:pt x="8765309" y="1259611"/>
                  </a:lnTo>
                  <a:lnTo>
                    <a:pt x="8747143" y="1271858"/>
                  </a:lnTo>
                  <a:lnTo>
                    <a:pt x="8724900" y="1276350"/>
                  </a:lnTo>
                  <a:lnTo>
                    <a:pt x="8724900" y="1282700"/>
                  </a:lnTo>
                  <a:lnTo>
                    <a:pt x="8749614" y="1277709"/>
                  </a:lnTo>
                  <a:lnTo>
                    <a:pt x="8769799" y="1264101"/>
                  </a:lnTo>
                  <a:lnTo>
                    <a:pt x="8783409" y="1243917"/>
                  </a:lnTo>
                  <a:lnTo>
                    <a:pt x="8788400" y="1219200"/>
                  </a:lnTo>
                  <a:lnTo>
                    <a:pt x="8788400" y="1154993"/>
                  </a:lnTo>
                  <a:close/>
                </a:path>
                <a:path w="8788400" h="1282700">
                  <a:moveTo>
                    <a:pt x="8782050" y="1154993"/>
                  </a:moveTo>
                  <a:lnTo>
                    <a:pt x="8775700" y="1154993"/>
                  </a:lnTo>
                  <a:lnTo>
                    <a:pt x="8775700" y="1219200"/>
                  </a:lnTo>
                  <a:lnTo>
                    <a:pt x="8771707" y="1238973"/>
                  </a:lnTo>
                  <a:lnTo>
                    <a:pt x="8760820" y="1255121"/>
                  </a:lnTo>
                  <a:lnTo>
                    <a:pt x="8744672" y="1266007"/>
                  </a:lnTo>
                  <a:lnTo>
                    <a:pt x="8724900" y="1270000"/>
                  </a:lnTo>
                  <a:lnTo>
                    <a:pt x="8724900" y="1276350"/>
                  </a:lnTo>
                  <a:lnTo>
                    <a:pt x="8747143" y="1271858"/>
                  </a:lnTo>
                  <a:lnTo>
                    <a:pt x="8765309" y="1259611"/>
                  </a:lnTo>
                  <a:lnTo>
                    <a:pt x="8777558" y="1241445"/>
                  </a:lnTo>
                  <a:lnTo>
                    <a:pt x="8782050" y="1219200"/>
                  </a:lnTo>
                  <a:lnTo>
                    <a:pt x="8782050" y="1154993"/>
                  </a:lnTo>
                  <a:close/>
                </a:path>
                <a:path w="8788400" h="1282700">
                  <a:moveTo>
                    <a:pt x="8596579" y="1270000"/>
                  </a:moveTo>
                  <a:lnTo>
                    <a:pt x="8468271" y="1270000"/>
                  </a:lnTo>
                  <a:lnTo>
                    <a:pt x="8468271" y="1282700"/>
                  </a:lnTo>
                  <a:lnTo>
                    <a:pt x="8596579" y="1282700"/>
                  </a:lnTo>
                  <a:lnTo>
                    <a:pt x="8596579" y="1270000"/>
                  </a:lnTo>
                  <a:close/>
                </a:path>
                <a:path w="8788400" h="1282700">
                  <a:moveTo>
                    <a:pt x="8404110" y="1270000"/>
                  </a:moveTo>
                  <a:lnTo>
                    <a:pt x="8275789" y="1270000"/>
                  </a:lnTo>
                  <a:lnTo>
                    <a:pt x="8275789" y="1282700"/>
                  </a:lnTo>
                  <a:lnTo>
                    <a:pt x="8404110" y="1282700"/>
                  </a:lnTo>
                  <a:lnTo>
                    <a:pt x="8404110" y="1270000"/>
                  </a:lnTo>
                  <a:close/>
                </a:path>
                <a:path w="8788400" h="1282700">
                  <a:moveTo>
                    <a:pt x="8211629" y="1270000"/>
                  </a:moveTo>
                  <a:lnTo>
                    <a:pt x="8083321" y="1270000"/>
                  </a:lnTo>
                  <a:lnTo>
                    <a:pt x="8083321" y="1282700"/>
                  </a:lnTo>
                  <a:lnTo>
                    <a:pt x="8211629" y="1282700"/>
                  </a:lnTo>
                  <a:lnTo>
                    <a:pt x="8211629" y="1270000"/>
                  </a:lnTo>
                  <a:close/>
                </a:path>
                <a:path w="8788400" h="1282700">
                  <a:moveTo>
                    <a:pt x="8019160" y="1270000"/>
                  </a:moveTo>
                  <a:lnTo>
                    <a:pt x="7890840" y="1270000"/>
                  </a:lnTo>
                  <a:lnTo>
                    <a:pt x="7890840" y="1282700"/>
                  </a:lnTo>
                  <a:lnTo>
                    <a:pt x="8019160" y="1282700"/>
                  </a:lnTo>
                  <a:lnTo>
                    <a:pt x="8019160" y="1270000"/>
                  </a:lnTo>
                  <a:close/>
                </a:path>
                <a:path w="8788400" h="1282700">
                  <a:moveTo>
                    <a:pt x="7826679" y="1270000"/>
                  </a:moveTo>
                  <a:lnTo>
                    <a:pt x="7698358" y="1270000"/>
                  </a:lnTo>
                  <a:lnTo>
                    <a:pt x="7698358" y="1282700"/>
                  </a:lnTo>
                  <a:lnTo>
                    <a:pt x="7826679" y="1282700"/>
                  </a:lnTo>
                  <a:lnTo>
                    <a:pt x="7826679" y="1270000"/>
                  </a:lnTo>
                  <a:close/>
                </a:path>
                <a:path w="8788400" h="1282700">
                  <a:moveTo>
                    <a:pt x="7634211" y="1270000"/>
                  </a:moveTo>
                  <a:lnTo>
                    <a:pt x="7505890" y="1270000"/>
                  </a:lnTo>
                  <a:lnTo>
                    <a:pt x="7505890" y="1282700"/>
                  </a:lnTo>
                  <a:lnTo>
                    <a:pt x="7634211" y="1282700"/>
                  </a:lnTo>
                  <a:lnTo>
                    <a:pt x="7634211" y="1270000"/>
                  </a:lnTo>
                  <a:close/>
                </a:path>
                <a:path w="8788400" h="1282700">
                  <a:moveTo>
                    <a:pt x="7441730" y="1270000"/>
                  </a:moveTo>
                  <a:lnTo>
                    <a:pt x="7313409" y="1270000"/>
                  </a:lnTo>
                  <a:lnTo>
                    <a:pt x="7313409" y="1282700"/>
                  </a:lnTo>
                  <a:lnTo>
                    <a:pt x="7441730" y="1282700"/>
                  </a:lnTo>
                  <a:lnTo>
                    <a:pt x="7441730" y="1270000"/>
                  </a:lnTo>
                  <a:close/>
                </a:path>
                <a:path w="8788400" h="1282700">
                  <a:moveTo>
                    <a:pt x="7249248" y="1270000"/>
                  </a:moveTo>
                  <a:lnTo>
                    <a:pt x="7120940" y="1270000"/>
                  </a:lnTo>
                  <a:lnTo>
                    <a:pt x="7120940" y="1282700"/>
                  </a:lnTo>
                  <a:lnTo>
                    <a:pt x="7249248" y="1282700"/>
                  </a:lnTo>
                  <a:lnTo>
                    <a:pt x="7249248" y="1270000"/>
                  </a:lnTo>
                  <a:close/>
                </a:path>
                <a:path w="8788400" h="1282700">
                  <a:moveTo>
                    <a:pt x="7056780" y="1270000"/>
                  </a:moveTo>
                  <a:lnTo>
                    <a:pt x="6928459" y="1270000"/>
                  </a:lnTo>
                  <a:lnTo>
                    <a:pt x="6928459" y="1282700"/>
                  </a:lnTo>
                  <a:lnTo>
                    <a:pt x="7056780" y="1282700"/>
                  </a:lnTo>
                  <a:lnTo>
                    <a:pt x="7056780" y="1270000"/>
                  </a:lnTo>
                  <a:close/>
                </a:path>
                <a:path w="8788400" h="1282700">
                  <a:moveTo>
                    <a:pt x="6864299" y="1270000"/>
                  </a:moveTo>
                  <a:lnTo>
                    <a:pt x="6735991" y="1270000"/>
                  </a:lnTo>
                  <a:lnTo>
                    <a:pt x="6735991" y="1282700"/>
                  </a:lnTo>
                  <a:lnTo>
                    <a:pt x="6864299" y="1282700"/>
                  </a:lnTo>
                  <a:lnTo>
                    <a:pt x="6864299" y="1270000"/>
                  </a:lnTo>
                  <a:close/>
                </a:path>
                <a:path w="8788400" h="1282700">
                  <a:moveTo>
                    <a:pt x="6671830" y="1270000"/>
                  </a:moveTo>
                  <a:lnTo>
                    <a:pt x="6543509" y="1270000"/>
                  </a:lnTo>
                  <a:lnTo>
                    <a:pt x="6543509" y="1282700"/>
                  </a:lnTo>
                  <a:lnTo>
                    <a:pt x="6671830" y="1282700"/>
                  </a:lnTo>
                  <a:lnTo>
                    <a:pt x="6671830" y="1270000"/>
                  </a:lnTo>
                  <a:close/>
                </a:path>
                <a:path w="8788400" h="1282700">
                  <a:moveTo>
                    <a:pt x="6479349" y="1270000"/>
                  </a:moveTo>
                  <a:lnTo>
                    <a:pt x="6351041" y="1270000"/>
                  </a:lnTo>
                  <a:lnTo>
                    <a:pt x="6351041" y="1282700"/>
                  </a:lnTo>
                  <a:lnTo>
                    <a:pt x="6479349" y="1282700"/>
                  </a:lnTo>
                  <a:lnTo>
                    <a:pt x="6479349" y="1270000"/>
                  </a:lnTo>
                  <a:close/>
                </a:path>
                <a:path w="8788400" h="1282700">
                  <a:moveTo>
                    <a:pt x="6286881" y="1270000"/>
                  </a:moveTo>
                  <a:lnTo>
                    <a:pt x="6158560" y="1270000"/>
                  </a:lnTo>
                  <a:lnTo>
                    <a:pt x="6158560" y="1282700"/>
                  </a:lnTo>
                  <a:lnTo>
                    <a:pt x="6286881" y="1282700"/>
                  </a:lnTo>
                  <a:lnTo>
                    <a:pt x="6286881" y="1270000"/>
                  </a:lnTo>
                  <a:close/>
                </a:path>
                <a:path w="8788400" h="1282700">
                  <a:moveTo>
                    <a:pt x="6094399" y="1270000"/>
                  </a:moveTo>
                  <a:lnTo>
                    <a:pt x="5966079" y="1270000"/>
                  </a:lnTo>
                  <a:lnTo>
                    <a:pt x="5966079" y="1282700"/>
                  </a:lnTo>
                  <a:lnTo>
                    <a:pt x="6094399" y="1282700"/>
                  </a:lnTo>
                  <a:lnTo>
                    <a:pt x="6094399" y="1270000"/>
                  </a:lnTo>
                  <a:close/>
                </a:path>
                <a:path w="8788400" h="1282700">
                  <a:moveTo>
                    <a:pt x="5901931" y="1270000"/>
                  </a:moveTo>
                  <a:lnTo>
                    <a:pt x="5773610" y="1270000"/>
                  </a:lnTo>
                  <a:lnTo>
                    <a:pt x="5773610" y="1282700"/>
                  </a:lnTo>
                  <a:lnTo>
                    <a:pt x="5901931" y="1282700"/>
                  </a:lnTo>
                  <a:lnTo>
                    <a:pt x="5901931" y="1270000"/>
                  </a:lnTo>
                  <a:close/>
                </a:path>
                <a:path w="8788400" h="1282700">
                  <a:moveTo>
                    <a:pt x="5709450" y="1270000"/>
                  </a:moveTo>
                  <a:lnTo>
                    <a:pt x="5581129" y="1270000"/>
                  </a:lnTo>
                  <a:lnTo>
                    <a:pt x="5581129" y="1282700"/>
                  </a:lnTo>
                  <a:lnTo>
                    <a:pt x="5709450" y="1282700"/>
                  </a:lnTo>
                  <a:lnTo>
                    <a:pt x="5709450" y="1270000"/>
                  </a:lnTo>
                  <a:close/>
                </a:path>
                <a:path w="8788400" h="1282700">
                  <a:moveTo>
                    <a:pt x="5516968" y="1270000"/>
                  </a:moveTo>
                  <a:lnTo>
                    <a:pt x="5388660" y="1270000"/>
                  </a:lnTo>
                  <a:lnTo>
                    <a:pt x="5388660" y="1282700"/>
                  </a:lnTo>
                  <a:lnTo>
                    <a:pt x="5516968" y="1282700"/>
                  </a:lnTo>
                  <a:lnTo>
                    <a:pt x="5516968" y="1270000"/>
                  </a:lnTo>
                  <a:close/>
                </a:path>
                <a:path w="8788400" h="1282700">
                  <a:moveTo>
                    <a:pt x="5324500" y="1270000"/>
                  </a:moveTo>
                  <a:lnTo>
                    <a:pt x="5196179" y="1270000"/>
                  </a:lnTo>
                  <a:lnTo>
                    <a:pt x="5196179" y="1282700"/>
                  </a:lnTo>
                  <a:lnTo>
                    <a:pt x="5324500" y="1282700"/>
                  </a:lnTo>
                  <a:lnTo>
                    <a:pt x="5324500" y="1270000"/>
                  </a:lnTo>
                  <a:close/>
                </a:path>
                <a:path w="8788400" h="1282700">
                  <a:moveTo>
                    <a:pt x="5132019" y="1270000"/>
                  </a:moveTo>
                  <a:lnTo>
                    <a:pt x="5003711" y="1270000"/>
                  </a:lnTo>
                  <a:lnTo>
                    <a:pt x="5003711" y="1282700"/>
                  </a:lnTo>
                  <a:lnTo>
                    <a:pt x="5132019" y="1282700"/>
                  </a:lnTo>
                  <a:lnTo>
                    <a:pt x="5132019" y="1270000"/>
                  </a:lnTo>
                  <a:close/>
                </a:path>
                <a:path w="8788400" h="1282700">
                  <a:moveTo>
                    <a:pt x="4939550" y="1270000"/>
                  </a:moveTo>
                  <a:lnTo>
                    <a:pt x="4811229" y="1270000"/>
                  </a:lnTo>
                  <a:lnTo>
                    <a:pt x="4811229" y="1282700"/>
                  </a:lnTo>
                  <a:lnTo>
                    <a:pt x="4939550" y="1282700"/>
                  </a:lnTo>
                  <a:lnTo>
                    <a:pt x="4939550" y="1270000"/>
                  </a:lnTo>
                  <a:close/>
                </a:path>
                <a:path w="8788400" h="1282700">
                  <a:moveTo>
                    <a:pt x="4747069" y="1270000"/>
                  </a:moveTo>
                  <a:lnTo>
                    <a:pt x="4618761" y="1270000"/>
                  </a:lnTo>
                  <a:lnTo>
                    <a:pt x="4618761" y="1282700"/>
                  </a:lnTo>
                  <a:lnTo>
                    <a:pt x="4747069" y="1282700"/>
                  </a:lnTo>
                  <a:lnTo>
                    <a:pt x="4747069" y="1270000"/>
                  </a:lnTo>
                  <a:close/>
                </a:path>
                <a:path w="8788400" h="1282700">
                  <a:moveTo>
                    <a:pt x="4554601" y="1270000"/>
                  </a:moveTo>
                  <a:lnTo>
                    <a:pt x="4426280" y="1270000"/>
                  </a:lnTo>
                  <a:lnTo>
                    <a:pt x="4426280" y="1282700"/>
                  </a:lnTo>
                  <a:lnTo>
                    <a:pt x="4554601" y="1282700"/>
                  </a:lnTo>
                  <a:lnTo>
                    <a:pt x="4554601" y="1270000"/>
                  </a:lnTo>
                  <a:close/>
                </a:path>
                <a:path w="8788400" h="1282700">
                  <a:moveTo>
                    <a:pt x="4362119" y="1270000"/>
                  </a:moveTo>
                  <a:lnTo>
                    <a:pt x="4233811" y="1270000"/>
                  </a:lnTo>
                  <a:lnTo>
                    <a:pt x="4233811" y="1282700"/>
                  </a:lnTo>
                  <a:lnTo>
                    <a:pt x="4362119" y="1282700"/>
                  </a:lnTo>
                  <a:lnTo>
                    <a:pt x="4362119" y="1270000"/>
                  </a:lnTo>
                  <a:close/>
                </a:path>
                <a:path w="8788400" h="1282700">
                  <a:moveTo>
                    <a:pt x="4169651" y="1270000"/>
                  </a:moveTo>
                  <a:lnTo>
                    <a:pt x="4041330" y="1270000"/>
                  </a:lnTo>
                  <a:lnTo>
                    <a:pt x="4041330" y="1282700"/>
                  </a:lnTo>
                  <a:lnTo>
                    <a:pt x="4169651" y="1282700"/>
                  </a:lnTo>
                  <a:lnTo>
                    <a:pt x="4169651" y="1270000"/>
                  </a:lnTo>
                  <a:close/>
                </a:path>
                <a:path w="8788400" h="1282700">
                  <a:moveTo>
                    <a:pt x="3977170" y="1270000"/>
                  </a:moveTo>
                  <a:lnTo>
                    <a:pt x="3848849" y="1270000"/>
                  </a:lnTo>
                  <a:lnTo>
                    <a:pt x="3848849" y="1282700"/>
                  </a:lnTo>
                  <a:lnTo>
                    <a:pt x="3977170" y="1282700"/>
                  </a:lnTo>
                  <a:lnTo>
                    <a:pt x="3977170" y="1270000"/>
                  </a:lnTo>
                  <a:close/>
                </a:path>
                <a:path w="8788400" h="1282700">
                  <a:moveTo>
                    <a:pt x="3784701" y="1270000"/>
                  </a:moveTo>
                  <a:lnTo>
                    <a:pt x="3656380" y="1270000"/>
                  </a:lnTo>
                  <a:lnTo>
                    <a:pt x="3656380" y="1282700"/>
                  </a:lnTo>
                  <a:lnTo>
                    <a:pt x="3784701" y="1282700"/>
                  </a:lnTo>
                  <a:lnTo>
                    <a:pt x="3784701" y="1270000"/>
                  </a:lnTo>
                  <a:close/>
                </a:path>
                <a:path w="8788400" h="1282700">
                  <a:moveTo>
                    <a:pt x="3592220" y="1270000"/>
                  </a:moveTo>
                  <a:lnTo>
                    <a:pt x="3463899" y="1270000"/>
                  </a:lnTo>
                  <a:lnTo>
                    <a:pt x="3463899" y="1282700"/>
                  </a:lnTo>
                  <a:lnTo>
                    <a:pt x="3592220" y="1282700"/>
                  </a:lnTo>
                  <a:lnTo>
                    <a:pt x="3592220" y="1270000"/>
                  </a:lnTo>
                  <a:close/>
                </a:path>
                <a:path w="8788400" h="1282700">
                  <a:moveTo>
                    <a:pt x="3399739" y="1270000"/>
                  </a:moveTo>
                  <a:lnTo>
                    <a:pt x="3271431" y="1270000"/>
                  </a:lnTo>
                  <a:lnTo>
                    <a:pt x="3271431" y="1282700"/>
                  </a:lnTo>
                  <a:lnTo>
                    <a:pt x="3399739" y="1282700"/>
                  </a:lnTo>
                  <a:lnTo>
                    <a:pt x="3399739" y="1270000"/>
                  </a:lnTo>
                  <a:close/>
                </a:path>
                <a:path w="8788400" h="1282700">
                  <a:moveTo>
                    <a:pt x="3207270" y="1270000"/>
                  </a:moveTo>
                  <a:lnTo>
                    <a:pt x="3078949" y="1270000"/>
                  </a:lnTo>
                  <a:lnTo>
                    <a:pt x="3078949" y="1282700"/>
                  </a:lnTo>
                  <a:lnTo>
                    <a:pt x="3207270" y="1282700"/>
                  </a:lnTo>
                  <a:lnTo>
                    <a:pt x="3207270" y="1270000"/>
                  </a:lnTo>
                  <a:close/>
                </a:path>
                <a:path w="8788400" h="1282700">
                  <a:moveTo>
                    <a:pt x="3014789" y="1270000"/>
                  </a:moveTo>
                  <a:lnTo>
                    <a:pt x="2886481" y="1270000"/>
                  </a:lnTo>
                  <a:lnTo>
                    <a:pt x="2886481" y="1282700"/>
                  </a:lnTo>
                  <a:lnTo>
                    <a:pt x="3014789" y="1282700"/>
                  </a:lnTo>
                  <a:lnTo>
                    <a:pt x="3014789" y="1270000"/>
                  </a:lnTo>
                  <a:close/>
                </a:path>
                <a:path w="8788400" h="1282700">
                  <a:moveTo>
                    <a:pt x="2822321" y="1270000"/>
                  </a:moveTo>
                  <a:lnTo>
                    <a:pt x="2694000" y="1270000"/>
                  </a:lnTo>
                  <a:lnTo>
                    <a:pt x="2694000" y="1282700"/>
                  </a:lnTo>
                  <a:lnTo>
                    <a:pt x="2822321" y="1282700"/>
                  </a:lnTo>
                  <a:lnTo>
                    <a:pt x="2822321" y="1270000"/>
                  </a:lnTo>
                  <a:close/>
                </a:path>
                <a:path w="8788400" h="1282700">
                  <a:moveTo>
                    <a:pt x="2629839" y="1270000"/>
                  </a:moveTo>
                  <a:lnTo>
                    <a:pt x="2501531" y="1270000"/>
                  </a:lnTo>
                  <a:lnTo>
                    <a:pt x="2501531" y="1282700"/>
                  </a:lnTo>
                  <a:lnTo>
                    <a:pt x="2629839" y="1282700"/>
                  </a:lnTo>
                  <a:lnTo>
                    <a:pt x="2629839" y="1270000"/>
                  </a:lnTo>
                  <a:close/>
                </a:path>
                <a:path w="8788400" h="1282700">
                  <a:moveTo>
                    <a:pt x="2437371" y="1270000"/>
                  </a:moveTo>
                  <a:lnTo>
                    <a:pt x="2309050" y="1270000"/>
                  </a:lnTo>
                  <a:lnTo>
                    <a:pt x="2309050" y="1282700"/>
                  </a:lnTo>
                  <a:lnTo>
                    <a:pt x="2437371" y="1282700"/>
                  </a:lnTo>
                  <a:lnTo>
                    <a:pt x="2437371" y="1270000"/>
                  </a:lnTo>
                  <a:close/>
                </a:path>
                <a:path w="8788400" h="1282700">
                  <a:moveTo>
                    <a:pt x="2244890" y="1270000"/>
                  </a:moveTo>
                  <a:lnTo>
                    <a:pt x="2116569" y="1270000"/>
                  </a:lnTo>
                  <a:lnTo>
                    <a:pt x="2116569" y="1282700"/>
                  </a:lnTo>
                  <a:lnTo>
                    <a:pt x="2244890" y="1282700"/>
                  </a:lnTo>
                  <a:lnTo>
                    <a:pt x="2244890" y="1270000"/>
                  </a:lnTo>
                  <a:close/>
                </a:path>
                <a:path w="8788400" h="1282700">
                  <a:moveTo>
                    <a:pt x="2052421" y="1270000"/>
                  </a:moveTo>
                  <a:lnTo>
                    <a:pt x="1924100" y="1270000"/>
                  </a:lnTo>
                  <a:lnTo>
                    <a:pt x="1924100" y="1282700"/>
                  </a:lnTo>
                  <a:lnTo>
                    <a:pt x="2052421" y="1282700"/>
                  </a:lnTo>
                  <a:lnTo>
                    <a:pt x="2052421" y="1270000"/>
                  </a:lnTo>
                  <a:close/>
                </a:path>
                <a:path w="8788400" h="1282700">
                  <a:moveTo>
                    <a:pt x="1859940" y="1270000"/>
                  </a:moveTo>
                  <a:lnTo>
                    <a:pt x="1731619" y="1270000"/>
                  </a:lnTo>
                  <a:lnTo>
                    <a:pt x="1731619" y="1282700"/>
                  </a:lnTo>
                  <a:lnTo>
                    <a:pt x="1859940" y="1282700"/>
                  </a:lnTo>
                  <a:lnTo>
                    <a:pt x="1859940" y="1270000"/>
                  </a:lnTo>
                  <a:close/>
                </a:path>
                <a:path w="8788400" h="1282700">
                  <a:moveTo>
                    <a:pt x="1667459" y="1270000"/>
                  </a:moveTo>
                  <a:lnTo>
                    <a:pt x="1539151" y="1270000"/>
                  </a:lnTo>
                  <a:lnTo>
                    <a:pt x="1539151" y="1282700"/>
                  </a:lnTo>
                  <a:lnTo>
                    <a:pt x="1667459" y="1282700"/>
                  </a:lnTo>
                  <a:lnTo>
                    <a:pt x="1667459" y="1270000"/>
                  </a:lnTo>
                  <a:close/>
                </a:path>
                <a:path w="8788400" h="1282700">
                  <a:moveTo>
                    <a:pt x="1474990" y="1270000"/>
                  </a:moveTo>
                  <a:lnTo>
                    <a:pt x="1346669" y="1270000"/>
                  </a:lnTo>
                  <a:lnTo>
                    <a:pt x="1346669" y="1282700"/>
                  </a:lnTo>
                  <a:lnTo>
                    <a:pt x="1474990" y="1282700"/>
                  </a:lnTo>
                  <a:lnTo>
                    <a:pt x="1474990" y="1270000"/>
                  </a:lnTo>
                  <a:close/>
                </a:path>
                <a:path w="8788400" h="1282700">
                  <a:moveTo>
                    <a:pt x="1282509" y="1270000"/>
                  </a:moveTo>
                  <a:lnTo>
                    <a:pt x="1154196" y="1270000"/>
                  </a:lnTo>
                  <a:lnTo>
                    <a:pt x="1154196" y="1282700"/>
                  </a:lnTo>
                  <a:lnTo>
                    <a:pt x="1282509" y="1282700"/>
                  </a:lnTo>
                  <a:lnTo>
                    <a:pt x="1282509" y="1270000"/>
                  </a:lnTo>
                  <a:close/>
                </a:path>
                <a:path w="8788400" h="1282700">
                  <a:moveTo>
                    <a:pt x="1090037" y="1270000"/>
                  </a:moveTo>
                  <a:lnTo>
                    <a:pt x="961720" y="1270000"/>
                  </a:lnTo>
                  <a:lnTo>
                    <a:pt x="961720" y="1282700"/>
                  </a:lnTo>
                  <a:lnTo>
                    <a:pt x="1090037" y="1282700"/>
                  </a:lnTo>
                  <a:lnTo>
                    <a:pt x="1090037" y="1270000"/>
                  </a:lnTo>
                  <a:close/>
                </a:path>
                <a:path w="8788400" h="1282700">
                  <a:moveTo>
                    <a:pt x="897561" y="1270000"/>
                  </a:moveTo>
                  <a:lnTo>
                    <a:pt x="769244" y="1270000"/>
                  </a:lnTo>
                  <a:lnTo>
                    <a:pt x="769244" y="1282700"/>
                  </a:lnTo>
                  <a:lnTo>
                    <a:pt x="897561" y="1282700"/>
                  </a:lnTo>
                  <a:lnTo>
                    <a:pt x="897561" y="1270000"/>
                  </a:lnTo>
                  <a:close/>
                </a:path>
                <a:path w="8788400" h="1282700">
                  <a:moveTo>
                    <a:pt x="705084" y="1270000"/>
                  </a:moveTo>
                  <a:lnTo>
                    <a:pt x="576767" y="1270000"/>
                  </a:lnTo>
                  <a:lnTo>
                    <a:pt x="576767" y="1282700"/>
                  </a:lnTo>
                  <a:lnTo>
                    <a:pt x="705084" y="1282700"/>
                  </a:lnTo>
                  <a:lnTo>
                    <a:pt x="705084" y="1270000"/>
                  </a:lnTo>
                  <a:close/>
                </a:path>
                <a:path w="8788400" h="1282700">
                  <a:moveTo>
                    <a:pt x="512608" y="1270000"/>
                  </a:moveTo>
                  <a:lnTo>
                    <a:pt x="384291" y="1270000"/>
                  </a:lnTo>
                  <a:lnTo>
                    <a:pt x="384291" y="1282700"/>
                  </a:lnTo>
                  <a:lnTo>
                    <a:pt x="512608" y="1282700"/>
                  </a:lnTo>
                  <a:lnTo>
                    <a:pt x="512608" y="1270000"/>
                  </a:lnTo>
                  <a:close/>
                </a:path>
                <a:path w="8788400" h="1282700">
                  <a:moveTo>
                    <a:pt x="320133" y="1270000"/>
                  </a:moveTo>
                  <a:lnTo>
                    <a:pt x="191816" y="1270000"/>
                  </a:lnTo>
                  <a:lnTo>
                    <a:pt x="191816" y="1282700"/>
                  </a:lnTo>
                  <a:lnTo>
                    <a:pt x="320133" y="1282700"/>
                  </a:lnTo>
                  <a:lnTo>
                    <a:pt x="320133" y="1270000"/>
                  </a:lnTo>
                  <a:close/>
                </a:path>
              </a:pathLst>
            </a:custGeom>
            <a:solidFill>
              <a:srgbClr val="9747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7780000" cy="11176000"/>
          </a:xfrm>
          <a:custGeom>
            <a:avLst/>
            <a:gdLst/>
            <a:ahLst/>
            <a:cxnLst/>
            <a:rect l="l" t="t" r="r" b="b"/>
            <a:pathLst>
              <a:path w="17780000" h="11176000">
                <a:moveTo>
                  <a:pt x="17780000" y="0"/>
                </a:moveTo>
                <a:lnTo>
                  <a:pt x="0" y="0"/>
                </a:lnTo>
                <a:lnTo>
                  <a:pt x="0" y="11176000"/>
                </a:lnTo>
                <a:lnTo>
                  <a:pt x="17780000" y="11176000"/>
                </a:lnTo>
                <a:lnTo>
                  <a:pt x="1778000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03700" y="10363200"/>
            <a:ext cx="584200" cy="5842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6900" y="1968500"/>
            <a:ext cx="11684000" cy="549910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-1723" y="736600"/>
            <a:ext cx="3126105" cy="10439400"/>
            <a:chOff x="-1723" y="736600"/>
            <a:chExt cx="3126105" cy="10439400"/>
          </a:xfrm>
        </p:grpSpPr>
        <p:sp>
          <p:nvSpPr>
            <p:cNvPr id="6" name="object 6" descr=""/>
            <p:cNvSpPr/>
            <p:nvPr/>
          </p:nvSpPr>
          <p:spPr>
            <a:xfrm>
              <a:off x="-1723" y="736600"/>
              <a:ext cx="3126105" cy="10439400"/>
            </a:xfrm>
            <a:custGeom>
              <a:avLst/>
              <a:gdLst/>
              <a:ahLst/>
              <a:cxnLst/>
              <a:rect l="l" t="t" r="r" b="b"/>
              <a:pathLst>
                <a:path w="3126105" h="10439400">
                  <a:moveTo>
                    <a:pt x="3125914" y="0"/>
                  </a:moveTo>
                  <a:lnTo>
                    <a:pt x="0" y="0"/>
                  </a:lnTo>
                  <a:lnTo>
                    <a:pt x="0" y="10439400"/>
                  </a:lnTo>
                  <a:lnTo>
                    <a:pt x="3125914" y="10439400"/>
                  </a:lnTo>
                  <a:lnTo>
                    <a:pt x="312591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85824" y="1939289"/>
              <a:ext cx="1115695" cy="184785"/>
            </a:xfrm>
            <a:custGeom>
              <a:avLst/>
              <a:gdLst/>
              <a:ahLst/>
              <a:cxnLst/>
              <a:rect l="l" t="t" r="r" b="b"/>
              <a:pathLst>
                <a:path w="1115695" h="184785">
                  <a:moveTo>
                    <a:pt x="110236" y="11938"/>
                  </a:moveTo>
                  <a:lnTo>
                    <a:pt x="0" y="11938"/>
                  </a:lnTo>
                  <a:lnTo>
                    <a:pt x="0" y="181610"/>
                  </a:lnTo>
                  <a:lnTo>
                    <a:pt x="23875" y="181610"/>
                  </a:lnTo>
                  <a:lnTo>
                    <a:pt x="23875" y="104648"/>
                  </a:lnTo>
                  <a:lnTo>
                    <a:pt x="110236" y="104648"/>
                  </a:lnTo>
                  <a:lnTo>
                    <a:pt x="110236" y="84074"/>
                  </a:lnTo>
                  <a:lnTo>
                    <a:pt x="23875" y="84074"/>
                  </a:lnTo>
                  <a:lnTo>
                    <a:pt x="23875" y="32512"/>
                  </a:lnTo>
                  <a:lnTo>
                    <a:pt x="110236" y="32512"/>
                  </a:lnTo>
                  <a:lnTo>
                    <a:pt x="110236" y="11938"/>
                  </a:lnTo>
                  <a:close/>
                </a:path>
                <a:path w="1115695" h="184785">
                  <a:moveTo>
                    <a:pt x="163876" y="0"/>
                  </a:moveTo>
                  <a:lnTo>
                    <a:pt x="155240" y="0"/>
                  </a:lnTo>
                  <a:lnTo>
                    <a:pt x="151516" y="1524"/>
                  </a:lnTo>
                  <a:lnTo>
                    <a:pt x="148297" y="4572"/>
                  </a:lnTo>
                  <a:lnTo>
                    <a:pt x="145249" y="7620"/>
                  </a:lnTo>
                  <a:lnTo>
                    <a:pt x="143725" y="11345"/>
                  </a:lnTo>
                  <a:lnTo>
                    <a:pt x="143725" y="20150"/>
                  </a:lnTo>
                  <a:lnTo>
                    <a:pt x="145249" y="23960"/>
                  </a:lnTo>
                  <a:lnTo>
                    <a:pt x="148297" y="27178"/>
                  </a:lnTo>
                  <a:lnTo>
                    <a:pt x="151516" y="30226"/>
                  </a:lnTo>
                  <a:lnTo>
                    <a:pt x="155240" y="31750"/>
                  </a:lnTo>
                  <a:lnTo>
                    <a:pt x="163876" y="31750"/>
                  </a:lnTo>
                  <a:lnTo>
                    <a:pt x="167601" y="30226"/>
                  </a:lnTo>
                  <a:lnTo>
                    <a:pt x="173868" y="23960"/>
                  </a:lnTo>
                  <a:lnTo>
                    <a:pt x="175475" y="20150"/>
                  </a:lnTo>
                  <a:lnTo>
                    <a:pt x="175475" y="11345"/>
                  </a:lnTo>
                  <a:lnTo>
                    <a:pt x="173868" y="7620"/>
                  </a:lnTo>
                  <a:lnTo>
                    <a:pt x="170649" y="4572"/>
                  </a:lnTo>
                  <a:lnTo>
                    <a:pt x="167601" y="1524"/>
                  </a:lnTo>
                  <a:lnTo>
                    <a:pt x="163876" y="0"/>
                  </a:lnTo>
                  <a:close/>
                </a:path>
                <a:path w="1115695" h="184785">
                  <a:moveTo>
                    <a:pt x="170141" y="55626"/>
                  </a:moveTo>
                  <a:lnTo>
                    <a:pt x="131279" y="55626"/>
                  </a:lnTo>
                  <a:lnTo>
                    <a:pt x="131279" y="72644"/>
                  </a:lnTo>
                  <a:lnTo>
                    <a:pt x="148805" y="72644"/>
                  </a:lnTo>
                  <a:lnTo>
                    <a:pt x="148805" y="181610"/>
                  </a:lnTo>
                  <a:lnTo>
                    <a:pt x="170141" y="181610"/>
                  </a:lnTo>
                  <a:lnTo>
                    <a:pt x="170141" y="55626"/>
                  </a:lnTo>
                  <a:close/>
                </a:path>
                <a:path w="1115695" h="184785">
                  <a:moveTo>
                    <a:pt x="223823" y="55626"/>
                  </a:moveTo>
                  <a:lnTo>
                    <a:pt x="208323" y="55626"/>
                  </a:lnTo>
                  <a:lnTo>
                    <a:pt x="208323" y="181610"/>
                  </a:lnTo>
                  <a:lnTo>
                    <a:pt x="229665" y="181610"/>
                  </a:lnTo>
                  <a:lnTo>
                    <a:pt x="229665" y="127508"/>
                  </a:lnTo>
                  <a:lnTo>
                    <a:pt x="230189" y="116459"/>
                  </a:lnTo>
                  <a:lnTo>
                    <a:pt x="249917" y="80581"/>
                  </a:lnTo>
                  <a:lnTo>
                    <a:pt x="254296" y="78994"/>
                  </a:lnTo>
                  <a:lnTo>
                    <a:pt x="230681" y="78994"/>
                  </a:lnTo>
                  <a:lnTo>
                    <a:pt x="223823" y="55626"/>
                  </a:lnTo>
                  <a:close/>
                </a:path>
                <a:path w="1115695" h="184785">
                  <a:moveTo>
                    <a:pt x="275639" y="53594"/>
                  </a:moveTo>
                  <a:lnTo>
                    <a:pt x="238423" y="68707"/>
                  </a:lnTo>
                  <a:lnTo>
                    <a:pt x="230681" y="78994"/>
                  </a:lnTo>
                  <a:lnTo>
                    <a:pt x="254296" y="78994"/>
                  </a:lnTo>
                  <a:lnTo>
                    <a:pt x="258283" y="77549"/>
                  </a:lnTo>
                  <a:lnTo>
                    <a:pt x="268273" y="75946"/>
                  </a:lnTo>
                  <a:lnTo>
                    <a:pt x="269454" y="75776"/>
                  </a:lnTo>
                  <a:lnTo>
                    <a:pt x="270635" y="75692"/>
                  </a:lnTo>
                  <a:lnTo>
                    <a:pt x="275639" y="75692"/>
                  </a:lnTo>
                  <a:lnTo>
                    <a:pt x="275639" y="53594"/>
                  </a:lnTo>
                  <a:close/>
                </a:path>
                <a:path w="1115695" h="184785">
                  <a:moveTo>
                    <a:pt x="305306" y="145542"/>
                  </a:moveTo>
                  <a:lnTo>
                    <a:pt x="284732" y="153162"/>
                  </a:lnTo>
                  <a:lnTo>
                    <a:pt x="287615" y="160274"/>
                  </a:lnTo>
                  <a:lnTo>
                    <a:pt x="291768" y="166200"/>
                  </a:lnTo>
                  <a:lnTo>
                    <a:pt x="330287" y="184658"/>
                  </a:lnTo>
                  <a:lnTo>
                    <a:pt x="346378" y="184658"/>
                  </a:lnTo>
                  <a:lnTo>
                    <a:pt x="382182" y="166624"/>
                  </a:lnTo>
                  <a:lnTo>
                    <a:pt x="330630" y="166624"/>
                  </a:lnTo>
                  <a:lnTo>
                    <a:pt x="323937" y="165015"/>
                  </a:lnTo>
                  <a:lnTo>
                    <a:pt x="317498" y="161798"/>
                  </a:lnTo>
                  <a:lnTo>
                    <a:pt x="311237" y="158411"/>
                  </a:lnTo>
                  <a:lnTo>
                    <a:pt x="307173" y="152992"/>
                  </a:lnTo>
                  <a:lnTo>
                    <a:pt x="305306" y="145542"/>
                  </a:lnTo>
                  <a:close/>
                </a:path>
                <a:path w="1115695" h="184785">
                  <a:moveTo>
                    <a:pt x="335786" y="53340"/>
                  </a:moveTo>
                  <a:lnTo>
                    <a:pt x="327658" y="53340"/>
                  </a:lnTo>
                  <a:lnTo>
                    <a:pt x="319873" y="54694"/>
                  </a:lnTo>
                  <a:lnTo>
                    <a:pt x="305141" y="60113"/>
                  </a:lnTo>
                  <a:lnTo>
                    <a:pt x="299134" y="64092"/>
                  </a:lnTo>
                  <a:lnTo>
                    <a:pt x="294384" y="69342"/>
                  </a:lnTo>
                  <a:lnTo>
                    <a:pt x="289647" y="74422"/>
                  </a:lnTo>
                  <a:lnTo>
                    <a:pt x="287272" y="80772"/>
                  </a:lnTo>
                  <a:lnTo>
                    <a:pt x="287272" y="96012"/>
                  </a:lnTo>
                  <a:lnTo>
                    <a:pt x="315720" y="121581"/>
                  </a:lnTo>
                  <a:lnTo>
                    <a:pt x="346962" y="128016"/>
                  </a:lnTo>
                  <a:lnTo>
                    <a:pt x="353490" y="130217"/>
                  </a:lnTo>
                  <a:lnTo>
                    <a:pt x="358900" y="133096"/>
                  </a:lnTo>
                  <a:lnTo>
                    <a:pt x="364488" y="135974"/>
                  </a:lnTo>
                  <a:lnTo>
                    <a:pt x="367282" y="140885"/>
                  </a:lnTo>
                  <a:lnTo>
                    <a:pt x="367282" y="151553"/>
                  </a:lnTo>
                  <a:lnTo>
                    <a:pt x="365847" y="154855"/>
                  </a:lnTo>
                  <a:lnTo>
                    <a:pt x="360094" y="160612"/>
                  </a:lnTo>
                  <a:lnTo>
                    <a:pt x="356360" y="162814"/>
                  </a:lnTo>
                  <a:lnTo>
                    <a:pt x="351788" y="164338"/>
                  </a:lnTo>
                  <a:lnTo>
                    <a:pt x="347394" y="165862"/>
                  </a:lnTo>
                  <a:lnTo>
                    <a:pt x="342644" y="166624"/>
                  </a:lnTo>
                  <a:lnTo>
                    <a:pt x="382182" y="166624"/>
                  </a:lnTo>
                  <a:lnTo>
                    <a:pt x="386421" y="161798"/>
                  </a:lnTo>
                  <a:lnTo>
                    <a:pt x="388872" y="155024"/>
                  </a:lnTo>
                  <a:lnTo>
                    <a:pt x="388872" y="138091"/>
                  </a:lnTo>
                  <a:lnTo>
                    <a:pt x="386929" y="131148"/>
                  </a:lnTo>
                  <a:lnTo>
                    <a:pt x="383030" y="126238"/>
                  </a:lnTo>
                  <a:lnTo>
                    <a:pt x="379144" y="121158"/>
                  </a:lnTo>
                  <a:lnTo>
                    <a:pt x="374140" y="117348"/>
                  </a:lnTo>
                  <a:lnTo>
                    <a:pt x="361948" y="112268"/>
                  </a:lnTo>
                  <a:lnTo>
                    <a:pt x="355522" y="110320"/>
                  </a:lnTo>
                  <a:lnTo>
                    <a:pt x="325626" y="104309"/>
                  </a:lnTo>
                  <a:lnTo>
                    <a:pt x="320038" y="102446"/>
                  </a:lnTo>
                  <a:lnTo>
                    <a:pt x="315466" y="100076"/>
                  </a:lnTo>
                  <a:lnTo>
                    <a:pt x="311072" y="97536"/>
                  </a:lnTo>
                  <a:lnTo>
                    <a:pt x="308862" y="93556"/>
                  </a:lnTo>
                  <a:lnTo>
                    <a:pt x="308862" y="82719"/>
                  </a:lnTo>
                  <a:lnTo>
                    <a:pt x="311491" y="78570"/>
                  </a:lnTo>
                  <a:lnTo>
                    <a:pt x="321994" y="72813"/>
                  </a:lnTo>
                  <a:lnTo>
                    <a:pt x="327836" y="71374"/>
                  </a:lnTo>
                  <a:lnTo>
                    <a:pt x="378564" y="71374"/>
                  </a:lnTo>
                  <a:lnTo>
                    <a:pt x="375477" y="67564"/>
                  </a:lnTo>
                  <a:lnTo>
                    <a:pt x="343170" y="53737"/>
                  </a:lnTo>
                  <a:lnTo>
                    <a:pt x="335786" y="53340"/>
                  </a:lnTo>
                  <a:close/>
                </a:path>
                <a:path w="1115695" h="184785">
                  <a:moveTo>
                    <a:pt x="378564" y="71374"/>
                  </a:moveTo>
                  <a:lnTo>
                    <a:pt x="340193" y="71374"/>
                  </a:lnTo>
                  <a:lnTo>
                    <a:pt x="345870" y="72644"/>
                  </a:lnTo>
                  <a:lnTo>
                    <a:pt x="351280" y="75184"/>
                  </a:lnTo>
                  <a:lnTo>
                    <a:pt x="356868" y="77554"/>
                  </a:lnTo>
                  <a:lnTo>
                    <a:pt x="360767" y="81280"/>
                  </a:lnTo>
                  <a:lnTo>
                    <a:pt x="362964" y="86360"/>
                  </a:lnTo>
                  <a:lnTo>
                    <a:pt x="383030" y="78994"/>
                  </a:lnTo>
                  <a:lnTo>
                    <a:pt x="379729" y="72813"/>
                  </a:lnTo>
                  <a:lnTo>
                    <a:pt x="378564" y="71374"/>
                  </a:lnTo>
                  <a:close/>
                </a:path>
                <a:path w="1115695" h="184785">
                  <a:moveTo>
                    <a:pt x="444168" y="72644"/>
                  </a:moveTo>
                  <a:lnTo>
                    <a:pt x="422832" y="72644"/>
                  </a:lnTo>
                  <a:lnTo>
                    <a:pt x="422920" y="159512"/>
                  </a:lnTo>
                  <a:lnTo>
                    <a:pt x="444600" y="181610"/>
                  </a:lnTo>
                  <a:lnTo>
                    <a:pt x="468552" y="181610"/>
                  </a:lnTo>
                  <a:lnTo>
                    <a:pt x="468552" y="162814"/>
                  </a:lnTo>
                  <a:lnTo>
                    <a:pt x="451026" y="162814"/>
                  </a:lnTo>
                  <a:lnTo>
                    <a:pt x="447305" y="161713"/>
                  </a:lnTo>
                  <a:lnTo>
                    <a:pt x="445946" y="159512"/>
                  </a:lnTo>
                  <a:lnTo>
                    <a:pt x="444765" y="157310"/>
                  </a:lnTo>
                  <a:lnTo>
                    <a:pt x="444168" y="152992"/>
                  </a:lnTo>
                  <a:lnTo>
                    <a:pt x="444168" y="72644"/>
                  </a:lnTo>
                  <a:close/>
                </a:path>
                <a:path w="1115695" h="184785">
                  <a:moveTo>
                    <a:pt x="468552" y="55626"/>
                  </a:moveTo>
                  <a:lnTo>
                    <a:pt x="401496" y="55626"/>
                  </a:lnTo>
                  <a:lnTo>
                    <a:pt x="401496" y="72644"/>
                  </a:lnTo>
                  <a:lnTo>
                    <a:pt x="468552" y="72644"/>
                  </a:lnTo>
                  <a:lnTo>
                    <a:pt x="468552" y="55626"/>
                  </a:lnTo>
                  <a:close/>
                </a:path>
                <a:path w="1115695" h="184785">
                  <a:moveTo>
                    <a:pt x="444168" y="23876"/>
                  </a:moveTo>
                  <a:lnTo>
                    <a:pt x="422832" y="23876"/>
                  </a:lnTo>
                  <a:lnTo>
                    <a:pt x="422832" y="55626"/>
                  </a:lnTo>
                  <a:lnTo>
                    <a:pt x="444168" y="55626"/>
                  </a:lnTo>
                  <a:lnTo>
                    <a:pt x="444168" y="23876"/>
                  </a:lnTo>
                  <a:close/>
                </a:path>
                <a:path w="1115695" h="184785">
                  <a:moveTo>
                    <a:pt x="679499" y="11938"/>
                  </a:moveTo>
                  <a:lnTo>
                    <a:pt x="569263" y="11938"/>
                  </a:lnTo>
                  <a:lnTo>
                    <a:pt x="569263" y="181610"/>
                  </a:lnTo>
                  <a:lnTo>
                    <a:pt x="593139" y="181610"/>
                  </a:lnTo>
                  <a:lnTo>
                    <a:pt x="593139" y="104648"/>
                  </a:lnTo>
                  <a:lnTo>
                    <a:pt x="679499" y="104648"/>
                  </a:lnTo>
                  <a:lnTo>
                    <a:pt x="679499" y="84074"/>
                  </a:lnTo>
                  <a:lnTo>
                    <a:pt x="593139" y="84074"/>
                  </a:lnTo>
                  <a:lnTo>
                    <a:pt x="593139" y="32512"/>
                  </a:lnTo>
                  <a:lnTo>
                    <a:pt x="679499" y="32512"/>
                  </a:lnTo>
                  <a:lnTo>
                    <a:pt x="679499" y="11938"/>
                  </a:lnTo>
                  <a:close/>
                </a:path>
                <a:path w="1115695" h="184785">
                  <a:moveTo>
                    <a:pt x="728229" y="12192"/>
                  </a:moveTo>
                  <a:lnTo>
                    <a:pt x="706893" y="12192"/>
                  </a:lnTo>
                  <a:lnTo>
                    <a:pt x="706893" y="158750"/>
                  </a:lnTo>
                  <a:lnTo>
                    <a:pt x="728661" y="181610"/>
                  </a:lnTo>
                  <a:lnTo>
                    <a:pt x="746009" y="181610"/>
                  </a:lnTo>
                  <a:lnTo>
                    <a:pt x="746009" y="162814"/>
                  </a:lnTo>
                  <a:lnTo>
                    <a:pt x="735265" y="162814"/>
                  </a:lnTo>
                  <a:lnTo>
                    <a:pt x="731620" y="161713"/>
                  </a:lnTo>
                  <a:lnTo>
                    <a:pt x="728915" y="157310"/>
                  </a:lnTo>
                  <a:lnTo>
                    <a:pt x="728229" y="152992"/>
                  </a:lnTo>
                  <a:lnTo>
                    <a:pt x="728229" y="12192"/>
                  </a:lnTo>
                  <a:close/>
                </a:path>
                <a:path w="1115695" h="184785">
                  <a:moveTo>
                    <a:pt x="827276" y="53594"/>
                  </a:moveTo>
                  <a:lnTo>
                    <a:pt x="812709" y="53594"/>
                  </a:lnTo>
                  <a:lnTo>
                    <a:pt x="805521" y="54864"/>
                  </a:lnTo>
                  <a:lnTo>
                    <a:pt x="768437" y="81364"/>
                  </a:lnTo>
                  <a:lnTo>
                    <a:pt x="759547" y="119126"/>
                  </a:lnTo>
                  <a:lnTo>
                    <a:pt x="759881" y="127349"/>
                  </a:lnTo>
                  <a:lnTo>
                    <a:pt x="773085" y="163745"/>
                  </a:lnTo>
                  <a:lnTo>
                    <a:pt x="812709" y="184658"/>
                  </a:lnTo>
                  <a:lnTo>
                    <a:pt x="827276" y="184658"/>
                  </a:lnTo>
                  <a:lnTo>
                    <a:pt x="834477" y="183388"/>
                  </a:lnTo>
                  <a:lnTo>
                    <a:pt x="848866" y="178308"/>
                  </a:lnTo>
                  <a:lnTo>
                    <a:pt x="855381" y="174413"/>
                  </a:lnTo>
                  <a:lnTo>
                    <a:pt x="864747" y="165862"/>
                  </a:lnTo>
                  <a:lnTo>
                    <a:pt x="814068" y="165862"/>
                  </a:lnTo>
                  <a:lnTo>
                    <a:pt x="808137" y="164253"/>
                  </a:lnTo>
                  <a:lnTo>
                    <a:pt x="783801" y="133921"/>
                  </a:lnTo>
                  <a:lnTo>
                    <a:pt x="782407" y="119126"/>
                  </a:lnTo>
                  <a:lnTo>
                    <a:pt x="782755" y="111379"/>
                  </a:lnTo>
                  <a:lnTo>
                    <a:pt x="802219" y="77470"/>
                  </a:lnTo>
                  <a:lnTo>
                    <a:pt x="808137" y="74083"/>
                  </a:lnTo>
                  <a:lnTo>
                    <a:pt x="814068" y="72390"/>
                  </a:lnTo>
                  <a:lnTo>
                    <a:pt x="864584" y="72390"/>
                  </a:lnTo>
                  <a:lnTo>
                    <a:pt x="861147" y="69342"/>
                  </a:lnTo>
                  <a:lnTo>
                    <a:pt x="855381" y="63923"/>
                  </a:lnTo>
                  <a:lnTo>
                    <a:pt x="848866" y="59944"/>
                  </a:lnTo>
                  <a:lnTo>
                    <a:pt x="834477" y="54864"/>
                  </a:lnTo>
                  <a:lnTo>
                    <a:pt x="827276" y="53594"/>
                  </a:lnTo>
                  <a:close/>
                </a:path>
                <a:path w="1115695" h="184785">
                  <a:moveTo>
                    <a:pt x="864584" y="72390"/>
                  </a:moveTo>
                  <a:lnTo>
                    <a:pt x="826095" y="72390"/>
                  </a:lnTo>
                  <a:lnTo>
                    <a:pt x="832013" y="74083"/>
                  </a:lnTo>
                  <a:lnTo>
                    <a:pt x="837779" y="77470"/>
                  </a:lnTo>
                  <a:lnTo>
                    <a:pt x="857241" y="111379"/>
                  </a:lnTo>
                  <a:lnTo>
                    <a:pt x="857591" y="119126"/>
                  </a:lnTo>
                  <a:lnTo>
                    <a:pt x="857241" y="126889"/>
                  </a:lnTo>
                  <a:lnTo>
                    <a:pt x="837779" y="161036"/>
                  </a:lnTo>
                  <a:lnTo>
                    <a:pt x="826095" y="165862"/>
                  </a:lnTo>
                  <a:lnTo>
                    <a:pt x="864747" y="165862"/>
                  </a:lnTo>
                  <a:lnTo>
                    <a:pt x="880118" y="127349"/>
                  </a:lnTo>
                  <a:lnTo>
                    <a:pt x="880451" y="119126"/>
                  </a:lnTo>
                  <a:lnTo>
                    <a:pt x="880118" y="110902"/>
                  </a:lnTo>
                  <a:lnTo>
                    <a:pt x="867065" y="74591"/>
                  </a:lnTo>
                  <a:lnTo>
                    <a:pt x="864584" y="72390"/>
                  </a:lnTo>
                  <a:close/>
                </a:path>
                <a:path w="1115695" h="184785">
                  <a:moveTo>
                    <a:pt x="967421" y="53594"/>
                  </a:moveTo>
                  <a:lnTo>
                    <a:pt x="952854" y="53594"/>
                  </a:lnTo>
                  <a:lnTo>
                    <a:pt x="945666" y="54864"/>
                  </a:lnTo>
                  <a:lnTo>
                    <a:pt x="908582" y="81364"/>
                  </a:lnTo>
                  <a:lnTo>
                    <a:pt x="899692" y="119126"/>
                  </a:lnTo>
                  <a:lnTo>
                    <a:pt x="900025" y="127349"/>
                  </a:lnTo>
                  <a:lnTo>
                    <a:pt x="913230" y="163745"/>
                  </a:lnTo>
                  <a:lnTo>
                    <a:pt x="952854" y="184658"/>
                  </a:lnTo>
                  <a:lnTo>
                    <a:pt x="967421" y="184658"/>
                  </a:lnTo>
                  <a:lnTo>
                    <a:pt x="974622" y="183388"/>
                  </a:lnTo>
                  <a:lnTo>
                    <a:pt x="989011" y="178308"/>
                  </a:lnTo>
                  <a:lnTo>
                    <a:pt x="995526" y="174413"/>
                  </a:lnTo>
                  <a:lnTo>
                    <a:pt x="1004891" y="165862"/>
                  </a:lnTo>
                  <a:lnTo>
                    <a:pt x="954213" y="165862"/>
                  </a:lnTo>
                  <a:lnTo>
                    <a:pt x="948282" y="164253"/>
                  </a:lnTo>
                  <a:lnTo>
                    <a:pt x="923945" y="133921"/>
                  </a:lnTo>
                  <a:lnTo>
                    <a:pt x="922552" y="119126"/>
                  </a:lnTo>
                  <a:lnTo>
                    <a:pt x="922900" y="111379"/>
                  </a:lnTo>
                  <a:lnTo>
                    <a:pt x="942364" y="77470"/>
                  </a:lnTo>
                  <a:lnTo>
                    <a:pt x="948282" y="74083"/>
                  </a:lnTo>
                  <a:lnTo>
                    <a:pt x="954213" y="72390"/>
                  </a:lnTo>
                  <a:lnTo>
                    <a:pt x="1004728" y="72390"/>
                  </a:lnTo>
                  <a:lnTo>
                    <a:pt x="1001292" y="69342"/>
                  </a:lnTo>
                  <a:lnTo>
                    <a:pt x="995526" y="63923"/>
                  </a:lnTo>
                  <a:lnTo>
                    <a:pt x="989011" y="59944"/>
                  </a:lnTo>
                  <a:lnTo>
                    <a:pt x="974622" y="54864"/>
                  </a:lnTo>
                  <a:lnTo>
                    <a:pt x="967421" y="53594"/>
                  </a:lnTo>
                  <a:close/>
                </a:path>
                <a:path w="1115695" h="184785">
                  <a:moveTo>
                    <a:pt x="1004728" y="72390"/>
                  </a:moveTo>
                  <a:lnTo>
                    <a:pt x="966240" y="72390"/>
                  </a:lnTo>
                  <a:lnTo>
                    <a:pt x="972158" y="74083"/>
                  </a:lnTo>
                  <a:lnTo>
                    <a:pt x="977924" y="77470"/>
                  </a:lnTo>
                  <a:lnTo>
                    <a:pt x="997386" y="111379"/>
                  </a:lnTo>
                  <a:lnTo>
                    <a:pt x="997736" y="119126"/>
                  </a:lnTo>
                  <a:lnTo>
                    <a:pt x="997386" y="126889"/>
                  </a:lnTo>
                  <a:lnTo>
                    <a:pt x="977924" y="161036"/>
                  </a:lnTo>
                  <a:lnTo>
                    <a:pt x="966240" y="165862"/>
                  </a:lnTo>
                  <a:lnTo>
                    <a:pt x="1004891" y="165862"/>
                  </a:lnTo>
                  <a:lnTo>
                    <a:pt x="1020262" y="127349"/>
                  </a:lnTo>
                  <a:lnTo>
                    <a:pt x="1020596" y="119126"/>
                  </a:lnTo>
                  <a:lnTo>
                    <a:pt x="1020262" y="110902"/>
                  </a:lnTo>
                  <a:lnTo>
                    <a:pt x="1007210" y="74591"/>
                  </a:lnTo>
                  <a:lnTo>
                    <a:pt x="1004728" y="72390"/>
                  </a:lnTo>
                  <a:close/>
                </a:path>
                <a:path w="1115695" h="184785">
                  <a:moveTo>
                    <a:pt x="1063458" y="55626"/>
                  </a:moveTo>
                  <a:lnTo>
                    <a:pt x="1047964" y="55626"/>
                  </a:lnTo>
                  <a:lnTo>
                    <a:pt x="1047964" y="181610"/>
                  </a:lnTo>
                  <a:lnTo>
                    <a:pt x="1069300" y="181610"/>
                  </a:lnTo>
                  <a:lnTo>
                    <a:pt x="1069300" y="127508"/>
                  </a:lnTo>
                  <a:lnTo>
                    <a:pt x="1069824" y="116459"/>
                  </a:lnTo>
                  <a:lnTo>
                    <a:pt x="1089552" y="80581"/>
                  </a:lnTo>
                  <a:lnTo>
                    <a:pt x="1093931" y="78994"/>
                  </a:lnTo>
                  <a:lnTo>
                    <a:pt x="1070316" y="78994"/>
                  </a:lnTo>
                  <a:lnTo>
                    <a:pt x="1063458" y="55626"/>
                  </a:lnTo>
                  <a:close/>
                </a:path>
                <a:path w="1115695" h="184785">
                  <a:moveTo>
                    <a:pt x="1115274" y="53594"/>
                  </a:moveTo>
                  <a:lnTo>
                    <a:pt x="1078058" y="68707"/>
                  </a:lnTo>
                  <a:lnTo>
                    <a:pt x="1070316" y="78994"/>
                  </a:lnTo>
                  <a:lnTo>
                    <a:pt x="1093931" y="78994"/>
                  </a:lnTo>
                  <a:lnTo>
                    <a:pt x="1097919" y="77549"/>
                  </a:lnTo>
                  <a:lnTo>
                    <a:pt x="1107908" y="75946"/>
                  </a:lnTo>
                  <a:lnTo>
                    <a:pt x="1109089" y="75776"/>
                  </a:lnTo>
                  <a:lnTo>
                    <a:pt x="1110270" y="75692"/>
                  </a:lnTo>
                  <a:lnTo>
                    <a:pt x="1115274" y="75692"/>
                  </a:lnTo>
                  <a:lnTo>
                    <a:pt x="1115274" y="53594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615" y="2418075"/>
              <a:ext cx="1461018" cy="17576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689" y="1333500"/>
              <a:ext cx="2739999" cy="31750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285140" y="3056126"/>
              <a:ext cx="668655" cy="172720"/>
            </a:xfrm>
            <a:custGeom>
              <a:avLst/>
              <a:gdLst/>
              <a:ahLst/>
              <a:cxnLst/>
              <a:rect l="l" t="t" r="r" b="b"/>
              <a:pathLst>
                <a:path w="668655" h="172719">
                  <a:moveTo>
                    <a:pt x="128015" y="0"/>
                  </a:moveTo>
                  <a:lnTo>
                    <a:pt x="3809" y="0"/>
                  </a:lnTo>
                  <a:lnTo>
                    <a:pt x="3809" y="20574"/>
                  </a:lnTo>
                  <a:lnTo>
                    <a:pt x="100075" y="20574"/>
                  </a:lnTo>
                  <a:lnTo>
                    <a:pt x="0" y="149098"/>
                  </a:lnTo>
                  <a:lnTo>
                    <a:pt x="0" y="169672"/>
                  </a:lnTo>
                  <a:lnTo>
                    <a:pt x="131825" y="169672"/>
                  </a:lnTo>
                  <a:lnTo>
                    <a:pt x="131825" y="149098"/>
                  </a:lnTo>
                  <a:lnTo>
                    <a:pt x="28447" y="149098"/>
                  </a:lnTo>
                  <a:lnTo>
                    <a:pt x="128015" y="20574"/>
                  </a:lnTo>
                  <a:lnTo>
                    <a:pt x="128015" y="0"/>
                  </a:lnTo>
                  <a:close/>
                </a:path>
                <a:path w="668655" h="172719">
                  <a:moveTo>
                    <a:pt x="220497" y="41656"/>
                  </a:moveTo>
                  <a:lnTo>
                    <a:pt x="205930" y="41656"/>
                  </a:lnTo>
                  <a:lnTo>
                    <a:pt x="198729" y="42926"/>
                  </a:lnTo>
                  <a:lnTo>
                    <a:pt x="161645" y="69427"/>
                  </a:lnTo>
                  <a:lnTo>
                    <a:pt x="152755" y="107188"/>
                  </a:lnTo>
                  <a:lnTo>
                    <a:pt x="153088" y="115411"/>
                  </a:lnTo>
                  <a:lnTo>
                    <a:pt x="166306" y="151806"/>
                  </a:lnTo>
                  <a:lnTo>
                    <a:pt x="205930" y="172720"/>
                  </a:lnTo>
                  <a:lnTo>
                    <a:pt x="220497" y="172720"/>
                  </a:lnTo>
                  <a:lnTo>
                    <a:pt x="227685" y="171450"/>
                  </a:lnTo>
                  <a:lnTo>
                    <a:pt x="242087" y="166370"/>
                  </a:lnTo>
                  <a:lnTo>
                    <a:pt x="248602" y="162474"/>
                  </a:lnTo>
                  <a:lnTo>
                    <a:pt x="257967" y="153924"/>
                  </a:lnTo>
                  <a:lnTo>
                    <a:pt x="207289" y="153924"/>
                  </a:lnTo>
                  <a:lnTo>
                    <a:pt x="201358" y="152314"/>
                  </a:lnTo>
                  <a:lnTo>
                    <a:pt x="177014" y="121983"/>
                  </a:lnTo>
                  <a:lnTo>
                    <a:pt x="175615" y="107188"/>
                  </a:lnTo>
                  <a:lnTo>
                    <a:pt x="175965" y="99441"/>
                  </a:lnTo>
                  <a:lnTo>
                    <a:pt x="195427" y="65532"/>
                  </a:lnTo>
                  <a:lnTo>
                    <a:pt x="201358" y="62144"/>
                  </a:lnTo>
                  <a:lnTo>
                    <a:pt x="207289" y="60452"/>
                  </a:lnTo>
                  <a:lnTo>
                    <a:pt x="257799" y="60452"/>
                  </a:lnTo>
                  <a:lnTo>
                    <a:pt x="254355" y="57404"/>
                  </a:lnTo>
                  <a:lnTo>
                    <a:pt x="248602" y="51984"/>
                  </a:lnTo>
                  <a:lnTo>
                    <a:pt x="242087" y="48006"/>
                  </a:lnTo>
                  <a:lnTo>
                    <a:pt x="227685" y="42926"/>
                  </a:lnTo>
                  <a:lnTo>
                    <a:pt x="220497" y="41656"/>
                  </a:lnTo>
                  <a:close/>
                </a:path>
                <a:path w="668655" h="172719">
                  <a:moveTo>
                    <a:pt x="257799" y="60452"/>
                  </a:moveTo>
                  <a:lnTo>
                    <a:pt x="219303" y="60452"/>
                  </a:lnTo>
                  <a:lnTo>
                    <a:pt x="225234" y="62144"/>
                  </a:lnTo>
                  <a:lnTo>
                    <a:pt x="230987" y="65532"/>
                  </a:lnTo>
                  <a:lnTo>
                    <a:pt x="250451" y="99441"/>
                  </a:lnTo>
                  <a:lnTo>
                    <a:pt x="250799" y="107188"/>
                  </a:lnTo>
                  <a:lnTo>
                    <a:pt x="250451" y="114950"/>
                  </a:lnTo>
                  <a:lnTo>
                    <a:pt x="230987" y="149098"/>
                  </a:lnTo>
                  <a:lnTo>
                    <a:pt x="219303" y="153924"/>
                  </a:lnTo>
                  <a:lnTo>
                    <a:pt x="257967" y="153924"/>
                  </a:lnTo>
                  <a:lnTo>
                    <a:pt x="273326" y="115411"/>
                  </a:lnTo>
                  <a:lnTo>
                    <a:pt x="273659" y="107188"/>
                  </a:lnTo>
                  <a:lnTo>
                    <a:pt x="273326" y="98964"/>
                  </a:lnTo>
                  <a:lnTo>
                    <a:pt x="260286" y="62652"/>
                  </a:lnTo>
                  <a:lnTo>
                    <a:pt x="257799" y="60452"/>
                  </a:lnTo>
                  <a:close/>
                </a:path>
                <a:path w="668655" h="172719">
                  <a:moveTo>
                    <a:pt x="316776" y="43688"/>
                  </a:moveTo>
                  <a:lnTo>
                    <a:pt x="301028" y="43688"/>
                  </a:lnTo>
                  <a:lnTo>
                    <a:pt x="301028" y="169672"/>
                  </a:lnTo>
                  <a:lnTo>
                    <a:pt x="322364" y="169672"/>
                  </a:lnTo>
                  <a:lnTo>
                    <a:pt x="322364" y="101346"/>
                  </a:lnTo>
                  <a:lnTo>
                    <a:pt x="322920" y="91805"/>
                  </a:lnTo>
                  <a:lnTo>
                    <a:pt x="341581" y="62738"/>
                  </a:lnTo>
                  <a:lnTo>
                    <a:pt x="322364" y="62738"/>
                  </a:lnTo>
                  <a:lnTo>
                    <a:pt x="316776" y="43688"/>
                  </a:lnTo>
                  <a:close/>
                </a:path>
                <a:path w="668655" h="172719">
                  <a:moveTo>
                    <a:pt x="398048" y="59944"/>
                  </a:moveTo>
                  <a:lnTo>
                    <a:pt x="363766" y="59944"/>
                  </a:lnTo>
                  <a:lnTo>
                    <a:pt x="369785" y="61636"/>
                  </a:lnTo>
                  <a:lnTo>
                    <a:pt x="373672" y="65024"/>
                  </a:lnTo>
                  <a:lnTo>
                    <a:pt x="377736" y="68411"/>
                  </a:lnTo>
                  <a:lnTo>
                    <a:pt x="380364" y="72898"/>
                  </a:lnTo>
                  <a:lnTo>
                    <a:pt x="381546" y="78486"/>
                  </a:lnTo>
                  <a:lnTo>
                    <a:pt x="382739" y="83905"/>
                  </a:lnTo>
                  <a:lnTo>
                    <a:pt x="383324" y="89830"/>
                  </a:lnTo>
                  <a:lnTo>
                    <a:pt x="383324" y="169672"/>
                  </a:lnTo>
                  <a:lnTo>
                    <a:pt x="404660" y="169672"/>
                  </a:lnTo>
                  <a:lnTo>
                    <a:pt x="404655" y="89830"/>
                  </a:lnTo>
                  <a:lnTo>
                    <a:pt x="404073" y="79644"/>
                  </a:lnTo>
                  <a:lnTo>
                    <a:pt x="402313" y="70421"/>
                  </a:lnTo>
                  <a:lnTo>
                    <a:pt x="399377" y="62245"/>
                  </a:lnTo>
                  <a:lnTo>
                    <a:pt x="398048" y="59944"/>
                  </a:lnTo>
                  <a:close/>
                </a:path>
                <a:path w="668655" h="172719">
                  <a:moveTo>
                    <a:pt x="363004" y="41656"/>
                  </a:moveTo>
                  <a:lnTo>
                    <a:pt x="325920" y="56810"/>
                  </a:lnTo>
                  <a:lnTo>
                    <a:pt x="322364" y="62738"/>
                  </a:lnTo>
                  <a:lnTo>
                    <a:pt x="341581" y="62738"/>
                  </a:lnTo>
                  <a:lnTo>
                    <a:pt x="341798" y="62611"/>
                  </a:lnTo>
                  <a:lnTo>
                    <a:pt x="348306" y="60610"/>
                  </a:lnTo>
                  <a:lnTo>
                    <a:pt x="355638" y="59944"/>
                  </a:lnTo>
                  <a:lnTo>
                    <a:pt x="398048" y="59944"/>
                  </a:lnTo>
                  <a:lnTo>
                    <a:pt x="395262" y="55118"/>
                  </a:lnTo>
                  <a:lnTo>
                    <a:pt x="389723" y="49228"/>
                  </a:lnTo>
                  <a:lnTo>
                    <a:pt x="382500" y="45021"/>
                  </a:lnTo>
                  <a:lnTo>
                    <a:pt x="373593" y="42497"/>
                  </a:lnTo>
                  <a:lnTo>
                    <a:pt x="363004" y="41656"/>
                  </a:lnTo>
                  <a:close/>
                </a:path>
                <a:path w="668655" h="172719">
                  <a:moveTo>
                    <a:pt x="490054" y="41656"/>
                  </a:moveTo>
                  <a:lnTo>
                    <a:pt x="452302" y="54149"/>
                  </a:lnTo>
                  <a:lnTo>
                    <a:pt x="430871" y="88265"/>
                  </a:lnTo>
                  <a:lnTo>
                    <a:pt x="428840" y="106934"/>
                  </a:lnTo>
                  <a:lnTo>
                    <a:pt x="429284" y="115982"/>
                  </a:lnTo>
                  <a:lnTo>
                    <a:pt x="444903" y="153733"/>
                  </a:lnTo>
                  <a:lnTo>
                    <a:pt x="481037" y="172180"/>
                  </a:lnTo>
                  <a:lnTo>
                    <a:pt x="490562" y="172720"/>
                  </a:lnTo>
                  <a:lnTo>
                    <a:pt x="499133" y="172275"/>
                  </a:lnTo>
                  <a:lnTo>
                    <a:pt x="535730" y="153924"/>
                  </a:lnTo>
                  <a:lnTo>
                    <a:pt x="485482" y="153924"/>
                  </a:lnTo>
                  <a:lnTo>
                    <a:pt x="479971" y="152739"/>
                  </a:lnTo>
                  <a:lnTo>
                    <a:pt x="452315" y="119983"/>
                  </a:lnTo>
                  <a:lnTo>
                    <a:pt x="451700" y="112522"/>
                  </a:lnTo>
                  <a:lnTo>
                    <a:pt x="548728" y="112522"/>
                  </a:lnTo>
                  <a:lnTo>
                    <a:pt x="548948" y="105838"/>
                  </a:lnTo>
                  <a:lnTo>
                    <a:pt x="548597" y="99250"/>
                  </a:lnTo>
                  <a:lnTo>
                    <a:pt x="548066" y="95504"/>
                  </a:lnTo>
                  <a:lnTo>
                    <a:pt x="451954" y="95504"/>
                  </a:lnTo>
                  <a:lnTo>
                    <a:pt x="452628" y="87036"/>
                  </a:lnTo>
                  <a:lnTo>
                    <a:pt x="483781" y="59944"/>
                  </a:lnTo>
                  <a:lnTo>
                    <a:pt x="532502" y="59944"/>
                  </a:lnTo>
                  <a:lnTo>
                    <a:pt x="530351" y="56981"/>
                  </a:lnTo>
                  <a:lnTo>
                    <a:pt x="497322" y="42037"/>
                  </a:lnTo>
                  <a:lnTo>
                    <a:pt x="490054" y="41656"/>
                  </a:lnTo>
                  <a:close/>
                </a:path>
                <a:path w="668655" h="172719">
                  <a:moveTo>
                    <a:pt x="520026" y="141478"/>
                  </a:moveTo>
                  <a:lnTo>
                    <a:pt x="497674" y="153924"/>
                  </a:lnTo>
                  <a:lnTo>
                    <a:pt x="535730" y="153924"/>
                  </a:lnTo>
                  <a:lnTo>
                    <a:pt x="536847" y="152739"/>
                  </a:lnTo>
                  <a:lnTo>
                    <a:pt x="540600" y="147574"/>
                  </a:lnTo>
                  <a:lnTo>
                    <a:pt x="520026" y="141478"/>
                  </a:lnTo>
                  <a:close/>
                </a:path>
                <a:path w="668655" h="172719">
                  <a:moveTo>
                    <a:pt x="532502" y="59944"/>
                  </a:moveTo>
                  <a:lnTo>
                    <a:pt x="497497" y="59944"/>
                  </a:lnTo>
                  <a:lnTo>
                    <a:pt x="503847" y="61722"/>
                  </a:lnTo>
                  <a:lnTo>
                    <a:pt x="509104" y="65278"/>
                  </a:lnTo>
                  <a:lnTo>
                    <a:pt x="514515" y="68665"/>
                  </a:lnTo>
                  <a:lnTo>
                    <a:pt x="518668" y="73066"/>
                  </a:lnTo>
                  <a:lnTo>
                    <a:pt x="521550" y="78486"/>
                  </a:lnTo>
                  <a:lnTo>
                    <a:pt x="524598" y="83905"/>
                  </a:lnTo>
                  <a:lnTo>
                    <a:pt x="526122" y="89576"/>
                  </a:lnTo>
                  <a:lnTo>
                    <a:pt x="526122" y="95504"/>
                  </a:lnTo>
                  <a:lnTo>
                    <a:pt x="548066" y="95504"/>
                  </a:lnTo>
                  <a:lnTo>
                    <a:pt x="535266" y="63754"/>
                  </a:lnTo>
                  <a:lnTo>
                    <a:pt x="532502" y="59944"/>
                  </a:lnTo>
                  <a:close/>
                </a:path>
                <a:path w="668655" h="172719">
                  <a:moveTo>
                    <a:pt x="584555" y="133604"/>
                  </a:moveTo>
                  <a:lnTo>
                    <a:pt x="563981" y="141224"/>
                  </a:lnTo>
                  <a:lnTo>
                    <a:pt x="566864" y="148336"/>
                  </a:lnTo>
                  <a:lnTo>
                    <a:pt x="571004" y="154263"/>
                  </a:lnTo>
                  <a:lnTo>
                    <a:pt x="609536" y="172720"/>
                  </a:lnTo>
                  <a:lnTo>
                    <a:pt x="625614" y="172720"/>
                  </a:lnTo>
                  <a:lnTo>
                    <a:pt x="661425" y="154686"/>
                  </a:lnTo>
                  <a:lnTo>
                    <a:pt x="609866" y="154686"/>
                  </a:lnTo>
                  <a:lnTo>
                    <a:pt x="603186" y="153076"/>
                  </a:lnTo>
                  <a:lnTo>
                    <a:pt x="596747" y="149860"/>
                  </a:lnTo>
                  <a:lnTo>
                    <a:pt x="590486" y="146472"/>
                  </a:lnTo>
                  <a:lnTo>
                    <a:pt x="586422" y="141055"/>
                  </a:lnTo>
                  <a:lnTo>
                    <a:pt x="584555" y="133604"/>
                  </a:lnTo>
                  <a:close/>
                </a:path>
                <a:path w="668655" h="172719">
                  <a:moveTo>
                    <a:pt x="615035" y="41402"/>
                  </a:moveTo>
                  <a:lnTo>
                    <a:pt x="606907" y="41402"/>
                  </a:lnTo>
                  <a:lnTo>
                    <a:pt x="599122" y="42757"/>
                  </a:lnTo>
                  <a:lnTo>
                    <a:pt x="584390" y="48174"/>
                  </a:lnTo>
                  <a:lnTo>
                    <a:pt x="578370" y="52155"/>
                  </a:lnTo>
                  <a:lnTo>
                    <a:pt x="573633" y="57404"/>
                  </a:lnTo>
                  <a:lnTo>
                    <a:pt x="568896" y="62484"/>
                  </a:lnTo>
                  <a:lnTo>
                    <a:pt x="566521" y="68834"/>
                  </a:lnTo>
                  <a:lnTo>
                    <a:pt x="566521" y="84074"/>
                  </a:lnTo>
                  <a:lnTo>
                    <a:pt x="594969" y="109642"/>
                  </a:lnTo>
                  <a:lnTo>
                    <a:pt x="626211" y="116078"/>
                  </a:lnTo>
                  <a:lnTo>
                    <a:pt x="632726" y="118278"/>
                  </a:lnTo>
                  <a:lnTo>
                    <a:pt x="638149" y="121158"/>
                  </a:lnTo>
                  <a:lnTo>
                    <a:pt x="643737" y="124037"/>
                  </a:lnTo>
                  <a:lnTo>
                    <a:pt x="646531" y="128946"/>
                  </a:lnTo>
                  <a:lnTo>
                    <a:pt x="646531" y="139614"/>
                  </a:lnTo>
                  <a:lnTo>
                    <a:pt x="645096" y="142916"/>
                  </a:lnTo>
                  <a:lnTo>
                    <a:pt x="639330" y="148675"/>
                  </a:lnTo>
                  <a:lnTo>
                    <a:pt x="635609" y="150876"/>
                  </a:lnTo>
                  <a:lnTo>
                    <a:pt x="631037" y="152400"/>
                  </a:lnTo>
                  <a:lnTo>
                    <a:pt x="626630" y="153924"/>
                  </a:lnTo>
                  <a:lnTo>
                    <a:pt x="621893" y="154686"/>
                  </a:lnTo>
                  <a:lnTo>
                    <a:pt x="661425" y="154686"/>
                  </a:lnTo>
                  <a:lnTo>
                    <a:pt x="665670" y="149860"/>
                  </a:lnTo>
                  <a:lnTo>
                    <a:pt x="668121" y="143087"/>
                  </a:lnTo>
                  <a:lnTo>
                    <a:pt x="668121" y="126152"/>
                  </a:lnTo>
                  <a:lnTo>
                    <a:pt x="666178" y="119211"/>
                  </a:lnTo>
                  <a:lnTo>
                    <a:pt x="662279" y="114300"/>
                  </a:lnTo>
                  <a:lnTo>
                    <a:pt x="658380" y="109220"/>
                  </a:lnTo>
                  <a:lnTo>
                    <a:pt x="653389" y="105410"/>
                  </a:lnTo>
                  <a:lnTo>
                    <a:pt x="641197" y="100330"/>
                  </a:lnTo>
                  <a:lnTo>
                    <a:pt x="634758" y="98383"/>
                  </a:lnTo>
                  <a:lnTo>
                    <a:pt x="604875" y="92370"/>
                  </a:lnTo>
                  <a:lnTo>
                    <a:pt x="599287" y="90509"/>
                  </a:lnTo>
                  <a:lnTo>
                    <a:pt x="594715" y="88138"/>
                  </a:lnTo>
                  <a:lnTo>
                    <a:pt x="590308" y="85598"/>
                  </a:lnTo>
                  <a:lnTo>
                    <a:pt x="588111" y="81619"/>
                  </a:lnTo>
                  <a:lnTo>
                    <a:pt x="588111" y="70780"/>
                  </a:lnTo>
                  <a:lnTo>
                    <a:pt x="590740" y="66633"/>
                  </a:lnTo>
                  <a:lnTo>
                    <a:pt x="601230" y="60874"/>
                  </a:lnTo>
                  <a:lnTo>
                    <a:pt x="607072" y="59436"/>
                  </a:lnTo>
                  <a:lnTo>
                    <a:pt x="657812" y="59436"/>
                  </a:lnTo>
                  <a:lnTo>
                    <a:pt x="654726" y="55626"/>
                  </a:lnTo>
                  <a:lnTo>
                    <a:pt x="622419" y="41798"/>
                  </a:lnTo>
                  <a:lnTo>
                    <a:pt x="615035" y="41402"/>
                  </a:lnTo>
                  <a:close/>
                </a:path>
                <a:path w="668655" h="172719">
                  <a:moveTo>
                    <a:pt x="657812" y="59436"/>
                  </a:moveTo>
                  <a:lnTo>
                    <a:pt x="619442" y="59436"/>
                  </a:lnTo>
                  <a:lnTo>
                    <a:pt x="625106" y="60706"/>
                  </a:lnTo>
                  <a:lnTo>
                    <a:pt x="630529" y="63246"/>
                  </a:lnTo>
                  <a:lnTo>
                    <a:pt x="636117" y="65617"/>
                  </a:lnTo>
                  <a:lnTo>
                    <a:pt x="640016" y="69342"/>
                  </a:lnTo>
                  <a:lnTo>
                    <a:pt x="642213" y="74422"/>
                  </a:lnTo>
                  <a:lnTo>
                    <a:pt x="662279" y="67056"/>
                  </a:lnTo>
                  <a:lnTo>
                    <a:pt x="658978" y="60874"/>
                  </a:lnTo>
                  <a:lnTo>
                    <a:pt x="657812" y="59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372" y="859156"/>
              <a:ext cx="175865" cy="173981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637000" y="9931400"/>
            <a:ext cx="990600" cy="101600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86800" y="0"/>
            <a:ext cx="914400" cy="838200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7948659" y="253227"/>
            <a:ext cx="154940" cy="255904"/>
          </a:xfrm>
          <a:custGeom>
            <a:avLst/>
            <a:gdLst/>
            <a:ahLst/>
            <a:cxnLst/>
            <a:rect l="l" t="t" r="r" b="b"/>
            <a:pathLst>
              <a:path w="154940" h="255904">
                <a:moveTo>
                  <a:pt x="26940" y="127770"/>
                </a:moveTo>
                <a:lnTo>
                  <a:pt x="13470" y="141241"/>
                </a:lnTo>
                <a:lnTo>
                  <a:pt x="127770" y="255541"/>
                </a:lnTo>
                <a:lnTo>
                  <a:pt x="154711" y="228600"/>
                </a:lnTo>
                <a:lnTo>
                  <a:pt x="67352" y="141241"/>
                </a:lnTo>
                <a:lnTo>
                  <a:pt x="40411" y="141241"/>
                </a:lnTo>
                <a:lnTo>
                  <a:pt x="26940" y="127770"/>
                </a:lnTo>
                <a:close/>
              </a:path>
              <a:path w="154940" h="255904">
                <a:moveTo>
                  <a:pt x="13470" y="114299"/>
                </a:moveTo>
                <a:lnTo>
                  <a:pt x="0" y="127770"/>
                </a:lnTo>
                <a:lnTo>
                  <a:pt x="13470" y="141241"/>
                </a:lnTo>
                <a:lnTo>
                  <a:pt x="26940" y="127770"/>
                </a:lnTo>
                <a:lnTo>
                  <a:pt x="13470" y="114299"/>
                </a:lnTo>
                <a:close/>
              </a:path>
              <a:path w="154940" h="255904">
                <a:moveTo>
                  <a:pt x="40411" y="114299"/>
                </a:moveTo>
                <a:lnTo>
                  <a:pt x="26940" y="127770"/>
                </a:lnTo>
                <a:lnTo>
                  <a:pt x="40411" y="141241"/>
                </a:lnTo>
                <a:lnTo>
                  <a:pt x="53881" y="127770"/>
                </a:lnTo>
                <a:lnTo>
                  <a:pt x="40411" y="114299"/>
                </a:lnTo>
                <a:close/>
              </a:path>
              <a:path w="154940" h="255904">
                <a:moveTo>
                  <a:pt x="53882" y="127770"/>
                </a:moveTo>
                <a:lnTo>
                  <a:pt x="40411" y="141241"/>
                </a:lnTo>
                <a:lnTo>
                  <a:pt x="67352" y="141241"/>
                </a:lnTo>
                <a:lnTo>
                  <a:pt x="53882" y="127770"/>
                </a:lnTo>
                <a:close/>
              </a:path>
              <a:path w="154940" h="255904">
                <a:moveTo>
                  <a:pt x="67353" y="114299"/>
                </a:moveTo>
                <a:lnTo>
                  <a:pt x="40411" y="114299"/>
                </a:lnTo>
                <a:lnTo>
                  <a:pt x="53882" y="127770"/>
                </a:lnTo>
                <a:lnTo>
                  <a:pt x="67353" y="114299"/>
                </a:lnTo>
                <a:close/>
              </a:path>
              <a:path w="154940" h="255904">
                <a:moveTo>
                  <a:pt x="127770" y="0"/>
                </a:moveTo>
                <a:lnTo>
                  <a:pt x="13470" y="114299"/>
                </a:lnTo>
                <a:lnTo>
                  <a:pt x="26940" y="127770"/>
                </a:lnTo>
                <a:lnTo>
                  <a:pt x="40411" y="114299"/>
                </a:lnTo>
                <a:lnTo>
                  <a:pt x="67353" y="114299"/>
                </a:lnTo>
                <a:lnTo>
                  <a:pt x="154711" y="26941"/>
                </a:lnTo>
                <a:lnTo>
                  <a:pt x="1277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0184918" y="202146"/>
            <a:ext cx="193675" cy="320040"/>
          </a:xfrm>
          <a:custGeom>
            <a:avLst/>
            <a:gdLst/>
            <a:ahLst/>
            <a:cxnLst/>
            <a:rect l="l" t="t" r="r" b="b"/>
            <a:pathLst>
              <a:path w="193675" h="320040">
                <a:moveTo>
                  <a:pt x="138048" y="159803"/>
                </a:moveTo>
                <a:lnTo>
                  <a:pt x="152400" y="146049"/>
                </a:lnTo>
                <a:lnTo>
                  <a:pt x="178762" y="146049"/>
                </a:lnTo>
                <a:lnTo>
                  <a:pt x="26362" y="0"/>
                </a:lnTo>
                <a:lnTo>
                  <a:pt x="0" y="27507"/>
                </a:lnTo>
                <a:lnTo>
                  <a:pt x="123696" y="146049"/>
                </a:lnTo>
                <a:lnTo>
                  <a:pt x="152400" y="146049"/>
                </a:lnTo>
                <a:lnTo>
                  <a:pt x="165581" y="159803"/>
                </a:lnTo>
                <a:lnTo>
                  <a:pt x="138048" y="159803"/>
                </a:lnTo>
                <a:close/>
              </a:path>
              <a:path w="193675" h="320040">
                <a:moveTo>
                  <a:pt x="178762" y="173557"/>
                </a:moveTo>
                <a:lnTo>
                  <a:pt x="193114" y="159803"/>
                </a:lnTo>
                <a:lnTo>
                  <a:pt x="178762" y="146049"/>
                </a:lnTo>
                <a:lnTo>
                  <a:pt x="165581" y="159803"/>
                </a:lnTo>
                <a:lnTo>
                  <a:pt x="178762" y="173557"/>
                </a:lnTo>
                <a:close/>
              </a:path>
              <a:path w="193675" h="320040">
                <a:moveTo>
                  <a:pt x="152400" y="173557"/>
                </a:moveTo>
                <a:lnTo>
                  <a:pt x="165581" y="159803"/>
                </a:lnTo>
                <a:lnTo>
                  <a:pt x="152400" y="146049"/>
                </a:lnTo>
                <a:lnTo>
                  <a:pt x="138048" y="159803"/>
                </a:lnTo>
                <a:lnTo>
                  <a:pt x="152400" y="173557"/>
                </a:lnTo>
                <a:close/>
              </a:path>
              <a:path w="193675" h="320040">
                <a:moveTo>
                  <a:pt x="26362" y="319607"/>
                </a:moveTo>
                <a:lnTo>
                  <a:pt x="178762" y="173557"/>
                </a:lnTo>
                <a:lnTo>
                  <a:pt x="165581" y="159803"/>
                </a:lnTo>
                <a:lnTo>
                  <a:pt x="152400" y="173557"/>
                </a:lnTo>
                <a:lnTo>
                  <a:pt x="123696" y="173557"/>
                </a:lnTo>
                <a:lnTo>
                  <a:pt x="0" y="292099"/>
                </a:lnTo>
                <a:lnTo>
                  <a:pt x="26362" y="319607"/>
                </a:lnTo>
                <a:close/>
              </a:path>
              <a:path w="193675" h="320040">
                <a:moveTo>
                  <a:pt x="123696" y="173557"/>
                </a:moveTo>
                <a:lnTo>
                  <a:pt x="152400" y="173557"/>
                </a:lnTo>
                <a:lnTo>
                  <a:pt x="138048" y="159803"/>
                </a:lnTo>
                <a:lnTo>
                  <a:pt x="123696" y="1735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4940300" y="2768600"/>
            <a:ext cx="1498600" cy="1511300"/>
          </a:xfrm>
          <a:custGeom>
            <a:avLst/>
            <a:gdLst/>
            <a:ahLst/>
            <a:cxnLst/>
            <a:rect l="l" t="t" r="r" b="b"/>
            <a:pathLst>
              <a:path w="1498600" h="1511300">
                <a:moveTo>
                  <a:pt x="1498600" y="0"/>
                </a:moveTo>
                <a:lnTo>
                  <a:pt x="0" y="0"/>
                </a:lnTo>
                <a:lnTo>
                  <a:pt x="0" y="1511300"/>
                </a:lnTo>
                <a:lnTo>
                  <a:pt x="1498600" y="1511300"/>
                </a:lnTo>
                <a:lnTo>
                  <a:pt x="1498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7912100" y="5080000"/>
            <a:ext cx="3340100" cy="952500"/>
          </a:xfrm>
          <a:custGeom>
            <a:avLst/>
            <a:gdLst/>
            <a:ahLst/>
            <a:cxnLst/>
            <a:rect l="l" t="t" r="r" b="b"/>
            <a:pathLst>
              <a:path w="3340100" h="952500">
                <a:moveTo>
                  <a:pt x="3340100" y="0"/>
                </a:moveTo>
                <a:lnTo>
                  <a:pt x="0" y="0"/>
                </a:lnTo>
                <a:lnTo>
                  <a:pt x="0" y="952500"/>
                </a:lnTo>
                <a:lnTo>
                  <a:pt x="3340100" y="952500"/>
                </a:lnTo>
                <a:lnTo>
                  <a:pt x="3340100" y="0"/>
                </a:lnTo>
                <a:close/>
              </a:path>
            </a:pathLst>
          </a:custGeom>
          <a:solidFill>
            <a:srgbClr val="D9D9D9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203200" y="4533900"/>
            <a:ext cx="2895600" cy="317500"/>
          </a:xfrm>
          <a:custGeom>
            <a:avLst/>
            <a:gdLst/>
            <a:ahLst/>
            <a:cxnLst/>
            <a:rect l="l" t="t" r="r" b="b"/>
            <a:pathLst>
              <a:path w="2895600" h="317500">
                <a:moveTo>
                  <a:pt x="2857500" y="0"/>
                </a:moveTo>
                <a:lnTo>
                  <a:pt x="38100" y="0"/>
                </a:lnTo>
                <a:lnTo>
                  <a:pt x="23269" y="2994"/>
                </a:lnTo>
                <a:lnTo>
                  <a:pt x="11159" y="11159"/>
                </a:lnTo>
                <a:lnTo>
                  <a:pt x="2994" y="23269"/>
                </a:lnTo>
                <a:lnTo>
                  <a:pt x="0" y="38100"/>
                </a:lnTo>
                <a:lnTo>
                  <a:pt x="0" y="279400"/>
                </a:lnTo>
                <a:lnTo>
                  <a:pt x="2994" y="294230"/>
                </a:lnTo>
                <a:lnTo>
                  <a:pt x="11159" y="306340"/>
                </a:lnTo>
                <a:lnTo>
                  <a:pt x="23269" y="314505"/>
                </a:lnTo>
                <a:lnTo>
                  <a:pt x="38100" y="317500"/>
                </a:lnTo>
                <a:lnTo>
                  <a:pt x="2857500" y="317500"/>
                </a:lnTo>
                <a:lnTo>
                  <a:pt x="2872331" y="314505"/>
                </a:lnTo>
                <a:lnTo>
                  <a:pt x="2884441" y="306340"/>
                </a:lnTo>
                <a:lnTo>
                  <a:pt x="2892606" y="294230"/>
                </a:lnTo>
                <a:lnTo>
                  <a:pt x="2895600" y="279400"/>
                </a:lnTo>
                <a:lnTo>
                  <a:pt x="2895600" y="38100"/>
                </a:lnTo>
                <a:lnTo>
                  <a:pt x="2892606" y="23269"/>
                </a:lnTo>
                <a:lnTo>
                  <a:pt x="2884441" y="11159"/>
                </a:lnTo>
                <a:lnTo>
                  <a:pt x="2872331" y="2994"/>
                </a:lnTo>
                <a:lnTo>
                  <a:pt x="285750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0" y="2882900"/>
            <a:ext cx="3124200" cy="25400"/>
          </a:xfrm>
          <a:custGeom>
            <a:avLst/>
            <a:gdLst/>
            <a:ahLst/>
            <a:cxnLst/>
            <a:rect l="l" t="t" r="r" b="b"/>
            <a:pathLst>
              <a:path w="3124200" h="25400">
                <a:moveTo>
                  <a:pt x="3124200" y="0"/>
                </a:moveTo>
                <a:lnTo>
                  <a:pt x="0" y="0"/>
                </a:lnTo>
                <a:lnTo>
                  <a:pt x="0" y="25400"/>
                </a:lnTo>
                <a:lnTo>
                  <a:pt x="3124200" y="25400"/>
                </a:lnTo>
                <a:lnTo>
                  <a:pt x="3124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2700" y="3365500"/>
            <a:ext cx="3086100" cy="25400"/>
          </a:xfrm>
          <a:custGeom>
            <a:avLst/>
            <a:gdLst/>
            <a:ahLst/>
            <a:cxnLst/>
            <a:rect l="l" t="t" r="r" b="b"/>
            <a:pathLst>
              <a:path w="3086100" h="25400">
                <a:moveTo>
                  <a:pt x="3086100" y="0"/>
                </a:moveTo>
                <a:lnTo>
                  <a:pt x="0" y="0"/>
                </a:lnTo>
                <a:lnTo>
                  <a:pt x="0" y="25400"/>
                </a:lnTo>
                <a:lnTo>
                  <a:pt x="3086100" y="25400"/>
                </a:lnTo>
                <a:lnTo>
                  <a:pt x="3086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6282" y="3638150"/>
            <a:ext cx="925414" cy="187721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53503" y="4089399"/>
            <a:ext cx="935927" cy="195758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53900" y="5138734"/>
            <a:ext cx="1010142" cy="146446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7352" y="5670150"/>
            <a:ext cx="1721744" cy="188813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3206" y="6190849"/>
            <a:ext cx="1625301" cy="189805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49435" y="6686150"/>
            <a:ext cx="720924" cy="188813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2197100" y="3594100"/>
            <a:ext cx="444500" cy="241300"/>
          </a:xfrm>
          <a:custGeom>
            <a:avLst/>
            <a:gdLst/>
            <a:ahLst/>
            <a:cxnLst/>
            <a:rect l="l" t="t" r="r" b="b"/>
            <a:pathLst>
              <a:path w="444500" h="241300">
                <a:moveTo>
                  <a:pt x="4388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38814" y="241300"/>
                </a:lnTo>
                <a:lnTo>
                  <a:pt x="444500" y="235614"/>
                </a:lnTo>
                <a:lnTo>
                  <a:pt x="444500" y="5685"/>
                </a:lnTo>
                <a:lnTo>
                  <a:pt x="438814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5435600" y="3759200"/>
            <a:ext cx="406400" cy="241300"/>
          </a:xfrm>
          <a:custGeom>
            <a:avLst/>
            <a:gdLst/>
            <a:ahLst/>
            <a:cxnLst/>
            <a:rect l="l" t="t" r="r" b="b"/>
            <a:pathLst>
              <a:path w="406400" h="2413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00714" y="241300"/>
                </a:lnTo>
                <a:lnTo>
                  <a:pt x="406400" y="235614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</a:pathLst>
          </a:custGeom>
          <a:solidFill>
            <a:srgbClr val="646464">
              <a:alpha val="6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2197100" y="4076700"/>
            <a:ext cx="444500" cy="241300"/>
          </a:xfrm>
          <a:custGeom>
            <a:avLst/>
            <a:gdLst/>
            <a:ahLst/>
            <a:cxnLst/>
            <a:rect l="l" t="t" r="r" b="b"/>
            <a:pathLst>
              <a:path w="444500" h="241300">
                <a:moveTo>
                  <a:pt x="4388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38814" y="241300"/>
                </a:lnTo>
                <a:lnTo>
                  <a:pt x="444500" y="235614"/>
                </a:lnTo>
                <a:lnTo>
                  <a:pt x="444500" y="5685"/>
                </a:lnTo>
                <a:lnTo>
                  <a:pt x="438814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5854700" y="5765800"/>
            <a:ext cx="406400" cy="241300"/>
          </a:xfrm>
          <a:custGeom>
            <a:avLst/>
            <a:gdLst/>
            <a:ahLst/>
            <a:cxnLst/>
            <a:rect l="l" t="t" r="r" b="b"/>
            <a:pathLst>
              <a:path w="406400" h="2413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00714" y="241300"/>
                </a:lnTo>
                <a:lnTo>
                  <a:pt x="406400" y="235614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</a:pathLst>
          </a:custGeom>
          <a:solidFill>
            <a:srgbClr val="646464">
              <a:alpha val="6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2197100" y="4572000"/>
            <a:ext cx="444500" cy="241300"/>
          </a:xfrm>
          <a:custGeom>
            <a:avLst/>
            <a:gdLst/>
            <a:ahLst/>
            <a:cxnLst/>
            <a:rect l="l" t="t" r="r" b="b"/>
            <a:pathLst>
              <a:path w="444500" h="241300">
                <a:moveTo>
                  <a:pt x="4388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38814" y="241300"/>
                </a:lnTo>
                <a:lnTo>
                  <a:pt x="444500" y="235614"/>
                </a:lnTo>
                <a:lnTo>
                  <a:pt x="444500" y="5685"/>
                </a:lnTo>
                <a:lnTo>
                  <a:pt x="438814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8686800" y="3606800"/>
            <a:ext cx="406400" cy="241300"/>
          </a:xfrm>
          <a:custGeom>
            <a:avLst/>
            <a:gdLst/>
            <a:ahLst/>
            <a:cxnLst/>
            <a:rect l="l" t="t" r="r" b="b"/>
            <a:pathLst>
              <a:path w="406400" h="2413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00714" y="241300"/>
                </a:lnTo>
                <a:lnTo>
                  <a:pt x="406400" y="235614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</a:pathLst>
          </a:custGeom>
          <a:solidFill>
            <a:srgbClr val="646464">
              <a:alpha val="6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2197100" y="5105400"/>
            <a:ext cx="457200" cy="241300"/>
          </a:xfrm>
          <a:custGeom>
            <a:avLst/>
            <a:gdLst/>
            <a:ahLst/>
            <a:cxnLst/>
            <a:rect l="l" t="t" r="r" b="b"/>
            <a:pathLst>
              <a:path w="457200" h="241300">
                <a:moveTo>
                  <a:pt x="4515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51514" y="241300"/>
                </a:lnTo>
                <a:lnTo>
                  <a:pt x="457200" y="235614"/>
                </a:lnTo>
                <a:lnTo>
                  <a:pt x="457200" y="5685"/>
                </a:lnTo>
                <a:lnTo>
                  <a:pt x="451514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9321800" y="5651500"/>
            <a:ext cx="406400" cy="241300"/>
          </a:xfrm>
          <a:custGeom>
            <a:avLst/>
            <a:gdLst/>
            <a:ahLst/>
            <a:cxnLst/>
            <a:rect l="l" t="t" r="r" b="b"/>
            <a:pathLst>
              <a:path w="406400" h="2413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00714" y="241300"/>
                </a:lnTo>
                <a:lnTo>
                  <a:pt x="406400" y="235614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</a:pathLst>
          </a:custGeom>
          <a:solidFill>
            <a:srgbClr val="646464">
              <a:alpha val="6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2197100" y="5613400"/>
            <a:ext cx="457200" cy="241300"/>
          </a:xfrm>
          <a:custGeom>
            <a:avLst/>
            <a:gdLst/>
            <a:ahLst/>
            <a:cxnLst/>
            <a:rect l="l" t="t" r="r" b="b"/>
            <a:pathLst>
              <a:path w="457200" h="241300">
                <a:moveTo>
                  <a:pt x="4515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51514" y="241300"/>
                </a:lnTo>
                <a:lnTo>
                  <a:pt x="457200" y="235614"/>
                </a:lnTo>
                <a:lnTo>
                  <a:pt x="457200" y="5685"/>
                </a:lnTo>
                <a:lnTo>
                  <a:pt x="451514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12166600" y="4889500"/>
            <a:ext cx="406400" cy="241300"/>
          </a:xfrm>
          <a:custGeom>
            <a:avLst/>
            <a:gdLst/>
            <a:ahLst/>
            <a:cxnLst/>
            <a:rect l="l" t="t" r="r" b="b"/>
            <a:pathLst>
              <a:path w="406400" h="2413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00714" y="241300"/>
                </a:lnTo>
                <a:lnTo>
                  <a:pt x="406400" y="235614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</a:pathLst>
          </a:custGeom>
          <a:solidFill>
            <a:srgbClr val="646464">
              <a:alpha val="6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2197100" y="6146800"/>
            <a:ext cx="444500" cy="241300"/>
          </a:xfrm>
          <a:custGeom>
            <a:avLst/>
            <a:gdLst/>
            <a:ahLst/>
            <a:cxnLst/>
            <a:rect l="l" t="t" r="r" b="b"/>
            <a:pathLst>
              <a:path w="444500" h="241300">
                <a:moveTo>
                  <a:pt x="4388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38814" y="241300"/>
                </a:lnTo>
                <a:lnTo>
                  <a:pt x="444500" y="235614"/>
                </a:lnTo>
                <a:lnTo>
                  <a:pt x="444500" y="5685"/>
                </a:lnTo>
                <a:lnTo>
                  <a:pt x="438814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14414500" y="3505200"/>
            <a:ext cx="406400" cy="241300"/>
          </a:xfrm>
          <a:custGeom>
            <a:avLst/>
            <a:gdLst/>
            <a:ahLst/>
            <a:cxnLst/>
            <a:rect l="l" t="t" r="r" b="b"/>
            <a:pathLst>
              <a:path w="406400" h="2413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00714" y="241300"/>
                </a:lnTo>
                <a:lnTo>
                  <a:pt x="406400" y="235614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</a:pathLst>
          </a:custGeom>
          <a:solidFill>
            <a:srgbClr val="646464">
              <a:alpha val="6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2197100" y="6667500"/>
            <a:ext cx="444500" cy="241300"/>
          </a:xfrm>
          <a:custGeom>
            <a:avLst/>
            <a:gdLst/>
            <a:ahLst/>
            <a:cxnLst/>
            <a:rect l="l" t="t" r="r" b="b"/>
            <a:pathLst>
              <a:path w="444500" h="241300">
                <a:moveTo>
                  <a:pt x="4388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38814" y="241300"/>
                </a:lnTo>
                <a:lnTo>
                  <a:pt x="444500" y="235614"/>
                </a:lnTo>
                <a:lnTo>
                  <a:pt x="444500" y="5685"/>
                </a:lnTo>
                <a:lnTo>
                  <a:pt x="438814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14363700" y="5829300"/>
            <a:ext cx="406400" cy="241300"/>
          </a:xfrm>
          <a:custGeom>
            <a:avLst/>
            <a:gdLst/>
            <a:ahLst/>
            <a:cxnLst/>
            <a:rect l="l" t="t" r="r" b="b"/>
            <a:pathLst>
              <a:path w="406400" h="2413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00714" y="241300"/>
                </a:lnTo>
                <a:lnTo>
                  <a:pt x="406400" y="235614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</a:pathLst>
          </a:custGeom>
          <a:solidFill>
            <a:srgbClr val="646464">
              <a:alpha val="6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2284710" y="6711557"/>
            <a:ext cx="258445" cy="175895"/>
          </a:xfrm>
          <a:custGeom>
            <a:avLst/>
            <a:gdLst/>
            <a:ahLst/>
            <a:cxnLst/>
            <a:rect l="l" t="t" r="r" b="b"/>
            <a:pathLst>
              <a:path w="258444" h="175895">
                <a:moveTo>
                  <a:pt x="51163" y="0"/>
                </a:moveTo>
                <a:lnTo>
                  <a:pt x="38596" y="0"/>
                </a:lnTo>
                <a:lnTo>
                  <a:pt x="32312" y="1058"/>
                </a:lnTo>
                <a:lnTo>
                  <a:pt x="21133" y="5291"/>
                </a:lnTo>
                <a:lnTo>
                  <a:pt x="16371" y="8797"/>
                </a:lnTo>
                <a:lnTo>
                  <a:pt x="12402" y="13692"/>
                </a:lnTo>
                <a:lnTo>
                  <a:pt x="8433" y="18520"/>
                </a:lnTo>
                <a:lnTo>
                  <a:pt x="0" y="62706"/>
                </a:lnTo>
                <a:lnTo>
                  <a:pt x="0" y="94191"/>
                </a:lnTo>
                <a:lnTo>
                  <a:pt x="10781" y="132556"/>
                </a:lnTo>
                <a:lnTo>
                  <a:pt x="40183" y="148431"/>
                </a:lnTo>
                <a:lnTo>
                  <a:pt x="52751" y="148431"/>
                </a:lnTo>
                <a:lnTo>
                  <a:pt x="59035" y="147339"/>
                </a:lnTo>
                <a:lnTo>
                  <a:pt x="70213" y="142908"/>
                </a:lnTo>
                <a:lnTo>
                  <a:pt x="75009" y="139303"/>
                </a:lnTo>
                <a:lnTo>
                  <a:pt x="79771" y="133349"/>
                </a:lnTo>
                <a:lnTo>
                  <a:pt x="42234" y="133349"/>
                </a:lnTo>
                <a:lnTo>
                  <a:pt x="39025" y="132820"/>
                </a:lnTo>
                <a:lnTo>
                  <a:pt x="18818" y="99913"/>
                </a:lnTo>
                <a:lnTo>
                  <a:pt x="18454" y="51494"/>
                </a:lnTo>
                <a:lnTo>
                  <a:pt x="19050" y="44582"/>
                </a:lnTo>
                <a:lnTo>
                  <a:pt x="33932" y="17462"/>
                </a:lnTo>
                <a:lnTo>
                  <a:pt x="37306" y="15808"/>
                </a:lnTo>
                <a:lnTo>
                  <a:pt x="41175" y="14982"/>
                </a:lnTo>
                <a:lnTo>
                  <a:pt x="80272" y="14982"/>
                </a:lnTo>
                <a:lnTo>
                  <a:pt x="77423" y="11443"/>
                </a:lnTo>
                <a:lnTo>
                  <a:pt x="73719" y="8532"/>
                </a:lnTo>
                <a:lnTo>
                  <a:pt x="70015" y="5556"/>
                </a:lnTo>
                <a:lnTo>
                  <a:pt x="65781" y="3406"/>
                </a:lnTo>
                <a:lnTo>
                  <a:pt x="61019" y="2083"/>
                </a:lnTo>
                <a:lnTo>
                  <a:pt x="56323" y="694"/>
                </a:lnTo>
                <a:lnTo>
                  <a:pt x="51163" y="0"/>
                </a:lnTo>
                <a:close/>
              </a:path>
              <a:path w="258444" h="175895">
                <a:moveTo>
                  <a:pt x="80272" y="14982"/>
                </a:moveTo>
                <a:lnTo>
                  <a:pt x="49113" y="14982"/>
                </a:lnTo>
                <a:lnTo>
                  <a:pt x="52321" y="15511"/>
                </a:lnTo>
                <a:lnTo>
                  <a:pt x="55165" y="16569"/>
                </a:lnTo>
                <a:lnTo>
                  <a:pt x="58075" y="17561"/>
                </a:lnTo>
                <a:lnTo>
                  <a:pt x="60622" y="19149"/>
                </a:lnTo>
                <a:lnTo>
                  <a:pt x="62805" y="21332"/>
                </a:lnTo>
                <a:lnTo>
                  <a:pt x="65054" y="23514"/>
                </a:lnTo>
                <a:lnTo>
                  <a:pt x="66906" y="26359"/>
                </a:lnTo>
                <a:lnTo>
                  <a:pt x="69816" y="33370"/>
                </a:lnTo>
                <a:lnTo>
                  <a:pt x="70908" y="37603"/>
                </a:lnTo>
                <a:lnTo>
                  <a:pt x="71635" y="42564"/>
                </a:lnTo>
                <a:lnTo>
                  <a:pt x="72429" y="47459"/>
                </a:lnTo>
                <a:lnTo>
                  <a:pt x="72711" y="51494"/>
                </a:lnTo>
                <a:lnTo>
                  <a:pt x="72826" y="95779"/>
                </a:lnTo>
                <a:lnTo>
                  <a:pt x="72264" y="102724"/>
                </a:lnTo>
                <a:lnTo>
                  <a:pt x="50237" y="133349"/>
                </a:lnTo>
                <a:lnTo>
                  <a:pt x="79771" y="133349"/>
                </a:lnTo>
                <a:lnTo>
                  <a:pt x="91082" y="93265"/>
                </a:lnTo>
                <a:lnTo>
                  <a:pt x="91272" y="53148"/>
                </a:lnTo>
                <a:lnTo>
                  <a:pt x="90586" y="45012"/>
                </a:lnTo>
                <a:lnTo>
                  <a:pt x="87808" y="30989"/>
                </a:lnTo>
                <a:lnTo>
                  <a:pt x="85802" y="25102"/>
                </a:lnTo>
                <a:lnTo>
                  <a:pt x="83145" y="20240"/>
                </a:lnTo>
                <a:lnTo>
                  <a:pt x="80565" y="15345"/>
                </a:lnTo>
                <a:lnTo>
                  <a:pt x="80272" y="14982"/>
                </a:lnTo>
                <a:close/>
              </a:path>
              <a:path w="258444" h="175895">
                <a:moveTo>
                  <a:pt x="139898" y="124618"/>
                </a:moveTo>
                <a:lnTo>
                  <a:pt x="121939" y="124618"/>
                </a:lnTo>
                <a:lnTo>
                  <a:pt x="121939" y="143271"/>
                </a:lnTo>
                <a:lnTo>
                  <a:pt x="121543" y="146645"/>
                </a:lnTo>
                <a:lnTo>
                  <a:pt x="120748" y="149820"/>
                </a:lnTo>
                <a:lnTo>
                  <a:pt x="120022" y="153061"/>
                </a:lnTo>
                <a:lnTo>
                  <a:pt x="118929" y="156170"/>
                </a:lnTo>
                <a:lnTo>
                  <a:pt x="117474" y="159146"/>
                </a:lnTo>
                <a:lnTo>
                  <a:pt x="116020" y="162189"/>
                </a:lnTo>
                <a:lnTo>
                  <a:pt x="114209" y="165199"/>
                </a:lnTo>
                <a:lnTo>
                  <a:pt x="112117" y="168076"/>
                </a:lnTo>
                <a:lnTo>
                  <a:pt x="122535" y="175319"/>
                </a:lnTo>
                <a:lnTo>
                  <a:pt x="128025" y="170821"/>
                </a:lnTo>
                <a:lnTo>
                  <a:pt x="132306" y="165166"/>
                </a:lnTo>
                <a:lnTo>
                  <a:pt x="135334" y="158452"/>
                </a:lnTo>
                <a:lnTo>
                  <a:pt x="138377" y="151771"/>
                </a:lnTo>
                <a:lnTo>
                  <a:pt x="139898" y="145421"/>
                </a:lnTo>
                <a:lnTo>
                  <a:pt x="139898" y="124618"/>
                </a:lnTo>
                <a:close/>
              </a:path>
              <a:path w="258444" h="175895">
                <a:moveTo>
                  <a:pt x="218247" y="0"/>
                </a:moveTo>
                <a:lnTo>
                  <a:pt x="205681" y="0"/>
                </a:lnTo>
                <a:lnTo>
                  <a:pt x="199397" y="1058"/>
                </a:lnTo>
                <a:lnTo>
                  <a:pt x="188217" y="5291"/>
                </a:lnTo>
                <a:lnTo>
                  <a:pt x="183456" y="8797"/>
                </a:lnTo>
                <a:lnTo>
                  <a:pt x="179486" y="13692"/>
                </a:lnTo>
                <a:lnTo>
                  <a:pt x="175517" y="18520"/>
                </a:lnTo>
                <a:lnTo>
                  <a:pt x="167084" y="62706"/>
                </a:lnTo>
                <a:lnTo>
                  <a:pt x="167084" y="94191"/>
                </a:lnTo>
                <a:lnTo>
                  <a:pt x="177865" y="132556"/>
                </a:lnTo>
                <a:lnTo>
                  <a:pt x="207268" y="148431"/>
                </a:lnTo>
                <a:lnTo>
                  <a:pt x="219835" y="148431"/>
                </a:lnTo>
                <a:lnTo>
                  <a:pt x="226119" y="147339"/>
                </a:lnTo>
                <a:lnTo>
                  <a:pt x="237297" y="142908"/>
                </a:lnTo>
                <a:lnTo>
                  <a:pt x="242093" y="139303"/>
                </a:lnTo>
                <a:lnTo>
                  <a:pt x="246855" y="133349"/>
                </a:lnTo>
                <a:lnTo>
                  <a:pt x="209318" y="133349"/>
                </a:lnTo>
                <a:lnTo>
                  <a:pt x="206110" y="132820"/>
                </a:lnTo>
                <a:lnTo>
                  <a:pt x="185903" y="99913"/>
                </a:lnTo>
                <a:lnTo>
                  <a:pt x="185538" y="51494"/>
                </a:lnTo>
                <a:lnTo>
                  <a:pt x="186134" y="44582"/>
                </a:lnTo>
                <a:lnTo>
                  <a:pt x="201017" y="17462"/>
                </a:lnTo>
                <a:lnTo>
                  <a:pt x="204390" y="15808"/>
                </a:lnTo>
                <a:lnTo>
                  <a:pt x="208260" y="14982"/>
                </a:lnTo>
                <a:lnTo>
                  <a:pt x="247356" y="14982"/>
                </a:lnTo>
                <a:lnTo>
                  <a:pt x="244507" y="11443"/>
                </a:lnTo>
                <a:lnTo>
                  <a:pt x="240804" y="8532"/>
                </a:lnTo>
                <a:lnTo>
                  <a:pt x="237099" y="5556"/>
                </a:lnTo>
                <a:lnTo>
                  <a:pt x="232866" y="3406"/>
                </a:lnTo>
                <a:lnTo>
                  <a:pt x="228104" y="2083"/>
                </a:lnTo>
                <a:lnTo>
                  <a:pt x="223407" y="694"/>
                </a:lnTo>
                <a:lnTo>
                  <a:pt x="218247" y="0"/>
                </a:lnTo>
                <a:close/>
              </a:path>
              <a:path w="258444" h="175895">
                <a:moveTo>
                  <a:pt x="247356" y="14982"/>
                </a:moveTo>
                <a:lnTo>
                  <a:pt x="216197" y="14982"/>
                </a:lnTo>
                <a:lnTo>
                  <a:pt x="219405" y="15511"/>
                </a:lnTo>
                <a:lnTo>
                  <a:pt x="222249" y="16569"/>
                </a:lnTo>
                <a:lnTo>
                  <a:pt x="225160" y="17561"/>
                </a:lnTo>
                <a:lnTo>
                  <a:pt x="227706" y="19149"/>
                </a:lnTo>
                <a:lnTo>
                  <a:pt x="229889" y="21332"/>
                </a:lnTo>
                <a:lnTo>
                  <a:pt x="232139" y="23514"/>
                </a:lnTo>
                <a:lnTo>
                  <a:pt x="233990" y="26359"/>
                </a:lnTo>
                <a:lnTo>
                  <a:pt x="236901" y="33370"/>
                </a:lnTo>
                <a:lnTo>
                  <a:pt x="237992" y="37603"/>
                </a:lnTo>
                <a:lnTo>
                  <a:pt x="238720" y="42564"/>
                </a:lnTo>
                <a:lnTo>
                  <a:pt x="239513" y="47459"/>
                </a:lnTo>
                <a:lnTo>
                  <a:pt x="239795" y="51494"/>
                </a:lnTo>
                <a:lnTo>
                  <a:pt x="239911" y="95779"/>
                </a:lnTo>
                <a:lnTo>
                  <a:pt x="239348" y="102724"/>
                </a:lnTo>
                <a:lnTo>
                  <a:pt x="217321" y="133349"/>
                </a:lnTo>
                <a:lnTo>
                  <a:pt x="246855" y="133349"/>
                </a:lnTo>
                <a:lnTo>
                  <a:pt x="258167" y="93265"/>
                </a:lnTo>
                <a:lnTo>
                  <a:pt x="258357" y="53148"/>
                </a:lnTo>
                <a:lnTo>
                  <a:pt x="257671" y="45012"/>
                </a:lnTo>
                <a:lnTo>
                  <a:pt x="254892" y="30989"/>
                </a:lnTo>
                <a:lnTo>
                  <a:pt x="252886" y="25102"/>
                </a:lnTo>
                <a:lnTo>
                  <a:pt x="250230" y="20240"/>
                </a:lnTo>
                <a:lnTo>
                  <a:pt x="247649" y="15345"/>
                </a:lnTo>
                <a:lnTo>
                  <a:pt x="247356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5452566" y="3803257"/>
            <a:ext cx="374015" cy="175895"/>
          </a:xfrm>
          <a:custGeom>
            <a:avLst/>
            <a:gdLst/>
            <a:ahLst/>
            <a:cxnLst/>
            <a:rect l="l" t="t" r="r" b="b"/>
            <a:pathLst>
              <a:path w="374014" h="175895">
                <a:moveTo>
                  <a:pt x="55363" y="24110"/>
                </a:moveTo>
                <a:lnTo>
                  <a:pt x="37008" y="24110"/>
                </a:lnTo>
                <a:lnTo>
                  <a:pt x="37008" y="146446"/>
                </a:lnTo>
                <a:lnTo>
                  <a:pt x="55363" y="146446"/>
                </a:lnTo>
                <a:lnTo>
                  <a:pt x="55363" y="24110"/>
                </a:lnTo>
                <a:close/>
              </a:path>
              <a:path w="374014" h="175895">
                <a:moveTo>
                  <a:pt x="55363" y="1190"/>
                </a:moveTo>
                <a:lnTo>
                  <a:pt x="52486" y="1190"/>
                </a:lnTo>
                <a:lnTo>
                  <a:pt x="0" y="21034"/>
                </a:lnTo>
                <a:lnTo>
                  <a:pt x="0" y="37603"/>
                </a:lnTo>
                <a:lnTo>
                  <a:pt x="37008" y="24110"/>
                </a:lnTo>
                <a:lnTo>
                  <a:pt x="55363" y="24110"/>
                </a:lnTo>
                <a:lnTo>
                  <a:pt x="55363" y="1190"/>
                </a:lnTo>
                <a:close/>
              </a:path>
              <a:path w="374014" h="175895">
                <a:moveTo>
                  <a:pt x="166257" y="0"/>
                </a:moveTo>
                <a:lnTo>
                  <a:pt x="153689" y="0"/>
                </a:lnTo>
                <a:lnTo>
                  <a:pt x="147405" y="1058"/>
                </a:lnTo>
                <a:lnTo>
                  <a:pt x="136227" y="5291"/>
                </a:lnTo>
                <a:lnTo>
                  <a:pt x="131464" y="8797"/>
                </a:lnTo>
                <a:lnTo>
                  <a:pt x="127496" y="13692"/>
                </a:lnTo>
                <a:lnTo>
                  <a:pt x="123527" y="18520"/>
                </a:lnTo>
                <a:lnTo>
                  <a:pt x="115093" y="62706"/>
                </a:lnTo>
                <a:lnTo>
                  <a:pt x="115093" y="94191"/>
                </a:lnTo>
                <a:lnTo>
                  <a:pt x="125875" y="132556"/>
                </a:lnTo>
                <a:lnTo>
                  <a:pt x="155277" y="148431"/>
                </a:lnTo>
                <a:lnTo>
                  <a:pt x="167845" y="148431"/>
                </a:lnTo>
                <a:lnTo>
                  <a:pt x="174129" y="147339"/>
                </a:lnTo>
                <a:lnTo>
                  <a:pt x="185307" y="142908"/>
                </a:lnTo>
                <a:lnTo>
                  <a:pt x="190103" y="139303"/>
                </a:lnTo>
                <a:lnTo>
                  <a:pt x="194865" y="133350"/>
                </a:lnTo>
                <a:lnTo>
                  <a:pt x="157328" y="133350"/>
                </a:lnTo>
                <a:lnTo>
                  <a:pt x="154120" y="132820"/>
                </a:lnTo>
                <a:lnTo>
                  <a:pt x="133912" y="99913"/>
                </a:lnTo>
                <a:lnTo>
                  <a:pt x="133548" y="51494"/>
                </a:lnTo>
                <a:lnTo>
                  <a:pt x="134143" y="44582"/>
                </a:lnTo>
                <a:lnTo>
                  <a:pt x="149026" y="17462"/>
                </a:lnTo>
                <a:lnTo>
                  <a:pt x="152399" y="15808"/>
                </a:lnTo>
                <a:lnTo>
                  <a:pt x="156269" y="14982"/>
                </a:lnTo>
                <a:lnTo>
                  <a:pt x="195366" y="14982"/>
                </a:lnTo>
                <a:lnTo>
                  <a:pt x="192517" y="11443"/>
                </a:lnTo>
                <a:lnTo>
                  <a:pt x="188812" y="8532"/>
                </a:lnTo>
                <a:lnTo>
                  <a:pt x="185109" y="5556"/>
                </a:lnTo>
                <a:lnTo>
                  <a:pt x="180875" y="3406"/>
                </a:lnTo>
                <a:lnTo>
                  <a:pt x="176112" y="2083"/>
                </a:lnTo>
                <a:lnTo>
                  <a:pt x="171416" y="694"/>
                </a:lnTo>
                <a:lnTo>
                  <a:pt x="166257" y="0"/>
                </a:lnTo>
                <a:close/>
              </a:path>
              <a:path w="374014" h="175895">
                <a:moveTo>
                  <a:pt x="195366" y="14982"/>
                </a:moveTo>
                <a:lnTo>
                  <a:pt x="164206" y="14982"/>
                </a:lnTo>
                <a:lnTo>
                  <a:pt x="167414" y="15511"/>
                </a:lnTo>
                <a:lnTo>
                  <a:pt x="170259" y="16569"/>
                </a:lnTo>
                <a:lnTo>
                  <a:pt x="173170" y="17561"/>
                </a:lnTo>
                <a:lnTo>
                  <a:pt x="175716" y="19149"/>
                </a:lnTo>
                <a:lnTo>
                  <a:pt x="177899" y="21332"/>
                </a:lnTo>
                <a:lnTo>
                  <a:pt x="180147" y="23514"/>
                </a:lnTo>
                <a:lnTo>
                  <a:pt x="182000" y="26359"/>
                </a:lnTo>
                <a:lnTo>
                  <a:pt x="184910" y="33370"/>
                </a:lnTo>
                <a:lnTo>
                  <a:pt x="186002" y="37603"/>
                </a:lnTo>
                <a:lnTo>
                  <a:pt x="186730" y="42564"/>
                </a:lnTo>
                <a:lnTo>
                  <a:pt x="187523" y="47459"/>
                </a:lnTo>
                <a:lnTo>
                  <a:pt x="187804" y="51494"/>
                </a:lnTo>
                <a:lnTo>
                  <a:pt x="187920" y="95779"/>
                </a:lnTo>
                <a:lnTo>
                  <a:pt x="187357" y="102724"/>
                </a:lnTo>
                <a:lnTo>
                  <a:pt x="165331" y="133350"/>
                </a:lnTo>
                <a:lnTo>
                  <a:pt x="194865" y="133350"/>
                </a:lnTo>
                <a:lnTo>
                  <a:pt x="206176" y="93265"/>
                </a:lnTo>
                <a:lnTo>
                  <a:pt x="206366" y="53148"/>
                </a:lnTo>
                <a:lnTo>
                  <a:pt x="205681" y="45012"/>
                </a:lnTo>
                <a:lnTo>
                  <a:pt x="202902" y="30989"/>
                </a:lnTo>
                <a:lnTo>
                  <a:pt x="200895" y="25102"/>
                </a:lnTo>
                <a:lnTo>
                  <a:pt x="198238" y="20240"/>
                </a:lnTo>
                <a:lnTo>
                  <a:pt x="195659" y="15345"/>
                </a:lnTo>
                <a:lnTo>
                  <a:pt x="195366" y="14982"/>
                </a:lnTo>
                <a:close/>
              </a:path>
              <a:path w="374014" h="175895">
                <a:moveTo>
                  <a:pt x="254992" y="124618"/>
                </a:moveTo>
                <a:lnTo>
                  <a:pt x="237033" y="124618"/>
                </a:lnTo>
                <a:lnTo>
                  <a:pt x="237033" y="143271"/>
                </a:lnTo>
                <a:lnTo>
                  <a:pt x="236636" y="146645"/>
                </a:lnTo>
                <a:lnTo>
                  <a:pt x="235843" y="149820"/>
                </a:lnTo>
                <a:lnTo>
                  <a:pt x="235115" y="153061"/>
                </a:lnTo>
                <a:lnTo>
                  <a:pt x="234023" y="156170"/>
                </a:lnTo>
                <a:lnTo>
                  <a:pt x="232568" y="159146"/>
                </a:lnTo>
                <a:lnTo>
                  <a:pt x="231114" y="162189"/>
                </a:lnTo>
                <a:lnTo>
                  <a:pt x="229303" y="165199"/>
                </a:lnTo>
                <a:lnTo>
                  <a:pt x="227211" y="168076"/>
                </a:lnTo>
                <a:lnTo>
                  <a:pt x="237629" y="175319"/>
                </a:lnTo>
                <a:lnTo>
                  <a:pt x="243119" y="170821"/>
                </a:lnTo>
                <a:lnTo>
                  <a:pt x="247400" y="165166"/>
                </a:lnTo>
                <a:lnTo>
                  <a:pt x="250428" y="158452"/>
                </a:lnTo>
                <a:lnTo>
                  <a:pt x="253471" y="151771"/>
                </a:lnTo>
                <a:lnTo>
                  <a:pt x="254992" y="145421"/>
                </a:lnTo>
                <a:lnTo>
                  <a:pt x="254992" y="124618"/>
                </a:lnTo>
                <a:close/>
              </a:path>
              <a:path w="374014" h="175895">
                <a:moveTo>
                  <a:pt x="333341" y="0"/>
                </a:moveTo>
                <a:lnTo>
                  <a:pt x="320773" y="0"/>
                </a:lnTo>
                <a:lnTo>
                  <a:pt x="314490" y="1058"/>
                </a:lnTo>
                <a:lnTo>
                  <a:pt x="303311" y="5291"/>
                </a:lnTo>
                <a:lnTo>
                  <a:pt x="298548" y="8797"/>
                </a:lnTo>
                <a:lnTo>
                  <a:pt x="294581" y="13692"/>
                </a:lnTo>
                <a:lnTo>
                  <a:pt x="290611" y="18520"/>
                </a:lnTo>
                <a:lnTo>
                  <a:pt x="282178" y="62706"/>
                </a:lnTo>
                <a:lnTo>
                  <a:pt x="282178" y="94191"/>
                </a:lnTo>
                <a:lnTo>
                  <a:pt x="292959" y="132556"/>
                </a:lnTo>
                <a:lnTo>
                  <a:pt x="322361" y="148431"/>
                </a:lnTo>
                <a:lnTo>
                  <a:pt x="334928" y="148431"/>
                </a:lnTo>
                <a:lnTo>
                  <a:pt x="341212" y="147339"/>
                </a:lnTo>
                <a:lnTo>
                  <a:pt x="352391" y="142908"/>
                </a:lnTo>
                <a:lnTo>
                  <a:pt x="357186" y="139303"/>
                </a:lnTo>
                <a:lnTo>
                  <a:pt x="361949" y="133350"/>
                </a:lnTo>
                <a:lnTo>
                  <a:pt x="324412" y="133350"/>
                </a:lnTo>
                <a:lnTo>
                  <a:pt x="321204" y="132820"/>
                </a:lnTo>
                <a:lnTo>
                  <a:pt x="300997" y="99913"/>
                </a:lnTo>
                <a:lnTo>
                  <a:pt x="300632" y="51494"/>
                </a:lnTo>
                <a:lnTo>
                  <a:pt x="301228" y="44582"/>
                </a:lnTo>
                <a:lnTo>
                  <a:pt x="316111" y="17462"/>
                </a:lnTo>
                <a:lnTo>
                  <a:pt x="319484" y="15808"/>
                </a:lnTo>
                <a:lnTo>
                  <a:pt x="323354" y="14982"/>
                </a:lnTo>
                <a:lnTo>
                  <a:pt x="362450" y="14982"/>
                </a:lnTo>
                <a:lnTo>
                  <a:pt x="359601" y="11443"/>
                </a:lnTo>
                <a:lnTo>
                  <a:pt x="355897" y="8532"/>
                </a:lnTo>
                <a:lnTo>
                  <a:pt x="352193" y="5556"/>
                </a:lnTo>
                <a:lnTo>
                  <a:pt x="347960" y="3406"/>
                </a:lnTo>
                <a:lnTo>
                  <a:pt x="343197" y="2083"/>
                </a:lnTo>
                <a:lnTo>
                  <a:pt x="338501" y="694"/>
                </a:lnTo>
                <a:lnTo>
                  <a:pt x="333341" y="0"/>
                </a:lnTo>
                <a:close/>
              </a:path>
              <a:path w="374014" h="175895">
                <a:moveTo>
                  <a:pt x="362450" y="14982"/>
                </a:moveTo>
                <a:lnTo>
                  <a:pt x="331291" y="14982"/>
                </a:lnTo>
                <a:lnTo>
                  <a:pt x="334499" y="15511"/>
                </a:lnTo>
                <a:lnTo>
                  <a:pt x="337343" y="16569"/>
                </a:lnTo>
                <a:lnTo>
                  <a:pt x="340254" y="17561"/>
                </a:lnTo>
                <a:lnTo>
                  <a:pt x="342800" y="19149"/>
                </a:lnTo>
                <a:lnTo>
                  <a:pt x="344983" y="21332"/>
                </a:lnTo>
                <a:lnTo>
                  <a:pt x="347232" y="23514"/>
                </a:lnTo>
                <a:lnTo>
                  <a:pt x="349084" y="26359"/>
                </a:lnTo>
                <a:lnTo>
                  <a:pt x="351995" y="33370"/>
                </a:lnTo>
                <a:lnTo>
                  <a:pt x="353086" y="37603"/>
                </a:lnTo>
                <a:lnTo>
                  <a:pt x="353813" y="42564"/>
                </a:lnTo>
                <a:lnTo>
                  <a:pt x="354607" y="47459"/>
                </a:lnTo>
                <a:lnTo>
                  <a:pt x="354889" y="51494"/>
                </a:lnTo>
                <a:lnTo>
                  <a:pt x="355005" y="95779"/>
                </a:lnTo>
                <a:lnTo>
                  <a:pt x="354442" y="102724"/>
                </a:lnTo>
                <a:lnTo>
                  <a:pt x="332415" y="133350"/>
                </a:lnTo>
                <a:lnTo>
                  <a:pt x="361949" y="133350"/>
                </a:lnTo>
                <a:lnTo>
                  <a:pt x="373261" y="93265"/>
                </a:lnTo>
                <a:lnTo>
                  <a:pt x="373451" y="53148"/>
                </a:lnTo>
                <a:lnTo>
                  <a:pt x="372764" y="45012"/>
                </a:lnTo>
                <a:lnTo>
                  <a:pt x="369986" y="30989"/>
                </a:lnTo>
                <a:lnTo>
                  <a:pt x="367980" y="25102"/>
                </a:lnTo>
                <a:lnTo>
                  <a:pt x="365323" y="20240"/>
                </a:lnTo>
                <a:lnTo>
                  <a:pt x="362743" y="15345"/>
                </a:lnTo>
                <a:lnTo>
                  <a:pt x="362450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2282626" y="6190857"/>
            <a:ext cx="260985" cy="175895"/>
          </a:xfrm>
          <a:custGeom>
            <a:avLst/>
            <a:gdLst/>
            <a:ahLst/>
            <a:cxnLst/>
            <a:rect l="l" t="t" r="r" b="b"/>
            <a:pathLst>
              <a:path w="260985" h="175895">
                <a:moveTo>
                  <a:pt x="83492" y="15081"/>
                </a:moveTo>
                <a:lnTo>
                  <a:pt x="52486" y="15081"/>
                </a:lnTo>
                <a:lnTo>
                  <a:pt x="57050" y="16238"/>
                </a:lnTo>
                <a:lnTo>
                  <a:pt x="64591" y="20869"/>
                </a:lnTo>
                <a:lnTo>
                  <a:pt x="67435" y="23977"/>
                </a:lnTo>
                <a:lnTo>
                  <a:pt x="69353" y="27880"/>
                </a:lnTo>
                <a:lnTo>
                  <a:pt x="71338" y="31716"/>
                </a:lnTo>
                <a:lnTo>
                  <a:pt x="72330" y="36016"/>
                </a:lnTo>
                <a:lnTo>
                  <a:pt x="72330" y="44549"/>
                </a:lnTo>
                <a:lnTo>
                  <a:pt x="71668" y="48253"/>
                </a:lnTo>
                <a:lnTo>
                  <a:pt x="70346" y="51891"/>
                </a:lnTo>
                <a:lnTo>
                  <a:pt x="69089" y="55463"/>
                </a:lnTo>
                <a:lnTo>
                  <a:pt x="66840" y="59531"/>
                </a:lnTo>
                <a:lnTo>
                  <a:pt x="60342" y="68692"/>
                </a:lnTo>
                <a:lnTo>
                  <a:pt x="55926" y="74083"/>
                </a:lnTo>
                <a:lnTo>
                  <a:pt x="2778" y="133250"/>
                </a:lnTo>
                <a:lnTo>
                  <a:pt x="2778" y="146446"/>
                </a:lnTo>
                <a:lnTo>
                  <a:pt x="97333" y="146446"/>
                </a:lnTo>
                <a:lnTo>
                  <a:pt x="97333" y="131365"/>
                </a:lnTo>
                <a:lnTo>
                  <a:pt x="24903" y="131365"/>
                </a:lnTo>
                <a:lnTo>
                  <a:pt x="67303" y="85361"/>
                </a:lnTo>
                <a:lnTo>
                  <a:pt x="70776" y="81260"/>
                </a:lnTo>
                <a:lnTo>
                  <a:pt x="74017" y="77093"/>
                </a:lnTo>
                <a:lnTo>
                  <a:pt x="77324" y="72925"/>
                </a:lnTo>
                <a:lnTo>
                  <a:pt x="80258" y="68593"/>
                </a:lnTo>
                <a:lnTo>
                  <a:pt x="82649" y="64393"/>
                </a:lnTo>
                <a:lnTo>
                  <a:pt x="85162" y="60093"/>
                </a:lnTo>
                <a:lnTo>
                  <a:pt x="87114" y="55794"/>
                </a:lnTo>
                <a:lnTo>
                  <a:pt x="88503" y="51494"/>
                </a:lnTo>
                <a:lnTo>
                  <a:pt x="89958" y="47128"/>
                </a:lnTo>
                <a:lnTo>
                  <a:pt x="90685" y="42829"/>
                </a:lnTo>
                <a:lnTo>
                  <a:pt x="90685" y="30857"/>
                </a:lnTo>
                <a:lnTo>
                  <a:pt x="88933" y="24110"/>
                </a:lnTo>
                <a:lnTo>
                  <a:pt x="85427" y="18355"/>
                </a:lnTo>
                <a:lnTo>
                  <a:pt x="83492" y="15081"/>
                </a:lnTo>
                <a:close/>
              </a:path>
              <a:path w="260985" h="175895">
                <a:moveTo>
                  <a:pt x="56256" y="0"/>
                </a:moveTo>
                <a:lnTo>
                  <a:pt x="47128" y="0"/>
                </a:lnTo>
                <a:lnTo>
                  <a:pt x="39743" y="378"/>
                </a:lnTo>
                <a:lnTo>
                  <a:pt x="1785" y="28872"/>
                </a:lnTo>
                <a:lnTo>
                  <a:pt x="0" y="44449"/>
                </a:lnTo>
                <a:lnTo>
                  <a:pt x="18355" y="44449"/>
                </a:lnTo>
                <a:lnTo>
                  <a:pt x="18355" y="38695"/>
                </a:lnTo>
                <a:lnTo>
                  <a:pt x="19413" y="33602"/>
                </a:lnTo>
                <a:lnTo>
                  <a:pt x="23647" y="24738"/>
                </a:lnTo>
                <a:lnTo>
                  <a:pt x="26822" y="21299"/>
                </a:lnTo>
                <a:lnTo>
                  <a:pt x="35354" y="16338"/>
                </a:lnTo>
                <a:lnTo>
                  <a:pt x="40712" y="15081"/>
                </a:lnTo>
                <a:lnTo>
                  <a:pt x="83492" y="15081"/>
                </a:lnTo>
                <a:lnTo>
                  <a:pt x="81987" y="12534"/>
                </a:lnTo>
                <a:lnTo>
                  <a:pt x="77026" y="8036"/>
                </a:lnTo>
                <a:lnTo>
                  <a:pt x="70544" y="4861"/>
                </a:lnTo>
                <a:lnTo>
                  <a:pt x="64062" y="1620"/>
                </a:lnTo>
                <a:lnTo>
                  <a:pt x="56256" y="0"/>
                </a:lnTo>
                <a:close/>
              </a:path>
              <a:path w="260985" h="175895">
                <a:moveTo>
                  <a:pt x="141982" y="124618"/>
                </a:moveTo>
                <a:lnTo>
                  <a:pt x="124023" y="124618"/>
                </a:lnTo>
                <a:lnTo>
                  <a:pt x="124023" y="143271"/>
                </a:lnTo>
                <a:lnTo>
                  <a:pt x="123627" y="146645"/>
                </a:lnTo>
                <a:lnTo>
                  <a:pt x="122832" y="149820"/>
                </a:lnTo>
                <a:lnTo>
                  <a:pt x="122105" y="153061"/>
                </a:lnTo>
                <a:lnTo>
                  <a:pt x="121013" y="156170"/>
                </a:lnTo>
                <a:lnTo>
                  <a:pt x="119558" y="159146"/>
                </a:lnTo>
                <a:lnTo>
                  <a:pt x="118103" y="162189"/>
                </a:lnTo>
                <a:lnTo>
                  <a:pt x="116293" y="165199"/>
                </a:lnTo>
                <a:lnTo>
                  <a:pt x="114200" y="168076"/>
                </a:lnTo>
                <a:lnTo>
                  <a:pt x="124619" y="175319"/>
                </a:lnTo>
                <a:lnTo>
                  <a:pt x="130109" y="170821"/>
                </a:lnTo>
                <a:lnTo>
                  <a:pt x="134390" y="165166"/>
                </a:lnTo>
                <a:lnTo>
                  <a:pt x="137418" y="158452"/>
                </a:lnTo>
                <a:lnTo>
                  <a:pt x="140461" y="151771"/>
                </a:lnTo>
                <a:lnTo>
                  <a:pt x="141982" y="145421"/>
                </a:lnTo>
                <a:lnTo>
                  <a:pt x="141982" y="124618"/>
                </a:lnTo>
                <a:close/>
              </a:path>
              <a:path w="260985" h="175895">
                <a:moveTo>
                  <a:pt x="220331" y="0"/>
                </a:moveTo>
                <a:lnTo>
                  <a:pt x="207764" y="0"/>
                </a:lnTo>
                <a:lnTo>
                  <a:pt x="201480" y="1058"/>
                </a:lnTo>
                <a:lnTo>
                  <a:pt x="190300" y="5291"/>
                </a:lnTo>
                <a:lnTo>
                  <a:pt x="185539" y="8797"/>
                </a:lnTo>
                <a:lnTo>
                  <a:pt x="181569" y="13692"/>
                </a:lnTo>
                <a:lnTo>
                  <a:pt x="177600" y="18520"/>
                </a:lnTo>
                <a:lnTo>
                  <a:pt x="169168" y="62706"/>
                </a:lnTo>
                <a:lnTo>
                  <a:pt x="169168" y="94191"/>
                </a:lnTo>
                <a:lnTo>
                  <a:pt x="179949" y="132556"/>
                </a:lnTo>
                <a:lnTo>
                  <a:pt x="209352" y="148431"/>
                </a:lnTo>
                <a:lnTo>
                  <a:pt x="221918" y="148431"/>
                </a:lnTo>
                <a:lnTo>
                  <a:pt x="228202" y="147339"/>
                </a:lnTo>
                <a:lnTo>
                  <a:pt x="239381" y="142908"/>
                </a:lnTo>
                <a:lnTo>
                  <a:pt x="244176" y="139303"/>
                </a:lnTo>
                <a:lnTo>
                  <a:pt x="248939" y="133349"/>
                </a:lnTo>
                <a:lnTo>
                  <a:pt x="211401" y="133349"/>
                </a:lnTo>
                <a:lnTo>
                  <a:pt x="208193" y="132820"/>
                </a:lnTo>
                <a:lnTo>
                  <a:pt x="187986" y="99913"/>
                </a:lnTo>
                <a:lnTo>
                  <a:pt x="187622" y="51494"/>
                </a:lnTo>
                <a:lnTo>
                  <a:pt x="188218" y="44582"/>
                </a:lnTo>
                <a:lnTo>
                  <a:pt x="203101" y="17462"/>
                </a:lnTo>
                <a:lnTo>
                  <a:pt x="206474" y="15808"/>
                </a:lnTo>
                <a:lnTo>
                  <a:pt x="210344" y="14982"/>
                </a:lnTo>
                <a:lnTo>
                  <a:pt x="249440" y="14982"/>
                </a:lnTo>
                <a:lnTo>
                  <a:pt x="246591" y="11443"/>
                </a:lnTo>
                <a:lnTo>
                  <a:pt x="242887" y="8532"/>
                </a:lnTo>
                <a:lnTo>
                  <a:pt x="239183" y="5556"/>
                </a:lnTo>
                <a:lnTo>
                  <a:pt x="234950" y="3406"/>
                </a:lnTo>
                <a:lnTo>
                  <a:pt x="230187" y="2083"/>
                </a:lnTo>
                <a:lnTo>
                  <a:pt x="225491" y="694"/>
                </a:lnTo>
                <a:lnTo>
                  <a:pt x="220331" y="0"/>
                </a:lnTo>
                <a:close/>
              </a:path>
              <a:path w="260985" h="175895">
                <a:moveTo>
                  <a:pt x="249440" y="14982"/>
                </a:moveTo>
                <a:lnTo>
                  <a:pt x="218281" y="14982"/>
                </a:lnTo>
                <a:lnTo>
                  <a:pt x="221489" y="15511"/>
                </a:lnTo>
                <a:lnTo>
                  <a:pt x="224333" y="16569"/>
                </a:lnTo>
                <a:lnTo>
                  <a:pt x="227243" y="17561"/>
                </a:lnTo>
                <a:lnTo>
                  <a:pt x="229790" y="19149"/>
                </a:lnTo>
                <a:lnTo>
                  <a:pt x="231973" y="21332"/>
                </a:lnTo>
                <a:lnTo>
                  <a:pt x="234222" y="23514"/>
                </a:lnTo>
                <a:lnTo>
                  <a:pt x="236074" y="26359"/>
                </a:lnTo>
                <a:lnTo>
                  <a:pt x="238985" y="33370"/>
                </a:lnTo>
                <a:lnTo>
                  <a:pt x="240076" y="37603"/>
                </a:lnTo>
                <a:lnTo>
                  <a:pt x="240803" y="42564"/>
                </a:lnTo>
                <a:lnTo>
                  <a:pt x="241597" y="47459"/>
                </a:lnTo>
                <a:lnTo>
                  <a:pt x="241879" y="51494"/>
                </a:lnTo>
                <a:lnTo>
                  <a:pt x="241995" y="95779"/>
                </a:lnTo>
                <a:lnTo>
                  <a:pt x="241432" y="102724"/>
                </a:lnTo>
                <a:lnTo>
                  <a:pt x="219405" y="133349"/>
                </a:lnTo>
                <a:lnTo>
                  <a:pt x="248939" y="133349"/>
                </a:lnTo>
                <a:lnTo>
                  <a:pt x="260250" y="93265"/>
                </a:lnTo>
                <a:lnTo>
                  <a:pt x="260441" y="53148"/>
                </a:lnTo>
                <a:lnTo>
                  <a:pt x="259754" y="45012"/>
                </a:lnTo>
                <a:lnTo>
                  <a:pt x="256975" y="30989"/>
                </a:lnTo>
                <a:lnTo>
                  <a:pt x="254970" y="25102"/>
                </a:lnTo>
                <a:lnTo>
                  <a:pt x="252313" y="20240"/>
                </a:lnTo>
                <a:lnTo>
                  <a:pt x="249733" y="15345"/>
                </a:lnTo>
                <a:lnTo>
                  <a:pt x="249440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5916711" y="5809857"/>
            <a:ext cx="262255" cy="175895"/>
          </a:xfrm>
          <a:custGeom>
            <a:avLst/>
            <a:gdLst/>
            <a:ahLst/>
            <a:cxnLst/>
            <a:rect l="l" t="t" r="r" b="b"/>
            <a:pathLst>
              <a:path w="262254" h="175895">
                <a:moveTo>
                  <a:pt x="23899" y="71877"/>
                </a:moveTo>
                <a:lnTo>
                  <a:pt x="0" y="101600"/>
                </a:lnTo>
                <a:lnTo>
                  <a:pt x="0" y="116152"/>
                </a:lnTo>
                <a:lnTo>
                  <a:pt x="29468" y="146843"/>
                </a:lnTo>
                <a:lnTo>
                  <a:pt x="37273" y="148431"/>
                </a:lnTo>
                <a:lnTo>
                  <a:pt x="54603" y="148431"/>
                </a:lnTo>
                <a:lnTo>
                  <a:pt x="62375" y="146843"/>
                </a:lnTo>
                <a:lnTo>
                  <a:pt x="76199" y="140493"/>
                </a:lnTo>
                <a:lnTo>
                  <a:pt x="81690" y="135863"/>
                </a:lnTo>
                <a:lnTo>
                  <a:pt x="83361" y="133349"/>
                </a:lnTo>
                <a:lnTo>
                  <a:pt x="40249" y="133349"/>
                </a:lnTo>
                <a:lnTo>
                  <a:pt x="35321" y="132324"/>
                </a:lnTo>
                <a:lnTo>
                  <a:pt x="18355" y="112514"/>
                </a:lnTo>
                <a:lnTo>
                  <a:pt x="18355" y="101600"/>
                </a:lnTo>
                <a:lnTo>
                  <a:pt x="19479" y="96870"/>
                </a:lnTo>
                <a:lnTo>
                  <a:pt x="21728" y="92769"/>
                </a:lnTo>
                <a:lnTo>
                  <a:pt x="23977" y="88602"/>
                </a:lnTo>
                <a:lnTo>
                  <a:pt x="27119" y="85361"/>
                </a:lnTo>
                <a:lnTo>
                  <a:pt x="35255" y="80730"/>
                </a:lnTo>
                <a:lnTo>
                  <a:pt x="40117" y="79573"/>
                </a:lnTo>
                <a:lnTo>
                  <a:pt x="80229" y="79573"/>
                </a:lnTo>
                <a:lnTo>
                  <a:pt x="76862" y="76696"/>
                </a:lnTo>
                <a:lnTo>
                  <a:pt x="37670" y="76696"/>
                </a:lnTo>
                <a:lnTo>
                  <a:pt x="30294" y="75075"/>
                </a:lnTo>
                <a:lnTo>
                  <a:pt x="23899" y="71877"/>
                </a:lnTo>
                <a:close/>
              </a:path>
              <a:path w="262254" h="175895">
                <a:moveTo>
                  <a:pt x="80229" y="79573"/>
                </a:moveTo>
                <a:lnTo>
                  <a:pt x="51229" y="79573"/>
                </a:lnTo>
                <a:lnTo>
                  <a:pt x="56058" y="80730"/>
                </a:lnTo>
                <a:lnTo>
                  <a:pt x="64392" y="85361"/>
                </a:lnTo>
                <a:lnTo>
                  <a:pt x="67634" y="88602"/>
                </a:lnTo>
                <a:lnTo>
                  <a:pt x="70005" y="92868"/>
                </a:lnTo>
                <a:lnTo>
                  <a:pt x="72264" y="96870"/>
                </a:lnTo>
                <a:lnTo>
                  <a:pt x="73421" y="101600"/>
                </a:lnTo>
                <a:lnTo>
                  <a:pt x="73421" y="112514"/>
                </a:lnTo>
                <a:lnTo>
                  <a:pt x="51626" y="133349"/>
                </a:lnTo>
                <a:lnTo>
                  <a:pt x="83361" y="133349"/>
                </a:lnTo>
                <a:lnTo>
                  <a:pt x="89826" y="123626"/>
                </a:lnTo>
                <a:lnTo>
                  <a:pt x="91876" y="116152"/>
                </a:lnTo>
                <a:lnTo>
                  <a:pt x="91876" y="99681"/>
                </a:lnTo>
                <a:lnTo>
                  <a:pt x="89859" y="92868"/>
                </a:lnTo>
                <a:lnTo>
                  <a:pt x="85713" y="86750"/>
                </a:lnTo>
                <a:lnTo>
                  <a:pt x="81855" y="80962"/>
                </a:lnTo>
                <a:lnTo>
                  <a:pt x="80229" y="79573"/>
                </a:lnTo>
                <a:close/>
              </a:path>
              <a:path w="262254" h="175895">
                <a:moveTo>
                  <a:pt x="54603" y="67766"/>
                </a:moveTo>
                <a:lnTo>
                  <a:pt x="38992" y="67766"/>
                </a:lnTo>
                <a:lnTo>
                  <a:pt x="32808" y="68758"/>
                </a:lnTo>
                <a:lnTo>
                  <a:pt x="23899" y="71877"/>
                </a:lnTo>
                <a:lnTo>
                  <a:pt x="30294" y="75075"/>
                </a:lnTo>
                <a:lnTo>
                  <a:pt x="37670" y="76696"/>
                </a:lnTo>
                <a:lnTo>
                  <a:pt x="54074" y="76696"/>
                </a:lnTo>
                <a:lnTo>
                  <a:pt x="61350" y="75075"/>
                </a:lnTo>
                <a:lnTo>
                  <a:pt x="67510" y="71963"/>
                </a:lnTo>
                <a:lnTo>
                  <a:pt x="62507" y="69486"/>
                </a:lnTo>
                <a:lnTo>
                  <a:pt x="54603" y="67766"/>
                </a:lnTo>
                <a:close/>
              </a:path>
              <a:path w="262254" h="175895">
                <a:moveTo>
                  <a:pt x="67510" y="71963"/>
                </a:moveTo>
                <a:lnTo>
                  <a:pt x="61350" y="75075"/>
                </a:lnTo>
                <a:lnTo>
                  <a:pt x="54074" y="76696"/>
                </a:lnTo>
                <a:lnTo>
                  <a:pt x="76862" y="76696"/>
                </a:lnTo>
                <a:lnTo>
                  <a:pt x="76398" y="76299"/>
                </a:lnTo>
                <a:lnTo>
                  <a:pt x="67510" y="71963"/>
                </a:lnTo>
                <a:close/>
              </a:path>
              <a:path w="262254" h="175895">
                <a:moveTo>
                  <a:pt x="75126" y="67766"/>
                </a:moveTo>
                <a:lnTo>
                  <a:pt x="54603" y="67766"/>
                </a:lnTo>
                <a:lnTo>
                  <a:pt x="62507" y="69486"/>
                </a:lnTo>
                <a:lnTo>
                  <a:pt x="67510" y="71963"/>
                </a:lnTo>
                <a:lnTo>
                  <a:pt x="74182" y="68593"/>
                </a:lnTo>
                <a:lnTo>
                  <a:pt x="75126" y="67766"/>
                </a:lnTo>
                <a:close/>
              </a:path>
              <a:path w="262254" h="175895">
                <a:moveTo>
                  <a:pt x="54107" y="0"/>
                </a:moveTo>
                <a:lnTo>
                  <a:pt x="37636" y="0"/>
                </a:lnTo>
                <a:lnTo>
                  <a:pt x="30327" y="1554"/>
                </a:lnTo>
                <a:lnTo>
                  <a:pt x="3375" y="30790"/>
                </a:lnTo>
                <a:lnTo>
                  <a:pt x="3274" y="46599"/>
                </a:lnTo>
                <a:lnTo>
                  <a:pt x="5093" y="52916"/>
                </a:lnTo>
                <a:lnTo>
                  <a:pt x="12369" y="64161"/>
                </a:lnTo>
                <a:lnTo>
                  <a:pt x="17396" y="68593"/>
                </a:lnTo>
                <a:lnTo>
                  <a:pt x="23899" y="71877"/>
                </a:lnTo>
                <a:lnTo>
                  <a:pt x="32808" y="68758"/>
                </a:lnTo>
                <a:lnTo>
                  <a:pt x="38992" y="67766"/>
                </a:lnTo>
                <a:lnTo>
                  <a:pt x="75126" y="67766"/>
                </a:lnTo>
                <a:lnTo>
                  <a:pt x="78751" y="64591"/>
                </a:lnTo>
                <a:lnTo>
                  <a:pt x="41109" y="64591"/>
                </a:lnTo>
                <a:lnTo>
                  <a:pt x="36876" y="63566"/>
                </a:lnTo>
                <a:lnTo>
                  <a:pt x="21728" y="44846"/>
                </a:lnTo>
                <a:lnTo>
                  <a:pt x="21728" y="34792"/>
                </a:lnTo>
                <a:lnTo>
                  <a:pt x="41010" y="15081"/>
                </a:lnTo>
                <a:lnTo>
                  <a:pt x="81046" y="15081"/>
                </a:lnTo>
                <a:lnTo>
                  <a:pt x="79308" y="12270"/>
                </a:lnTo>
                <a:lnTo>
                  <a:pt x="74281" y="7772"/>
                </a:lnTo>
                <a:lnTo>
                  <a:pt x="61449" y="1554"/>
                </a:lnTo>
                <a:lnTo>
                  <a:pt x="54107" y="0"/>
                </a:lnTo>
                <a:close/>
              </a:path>
              <a:path w="262254" h="175895">
                <a:moveTo>
                  <a:pt x="81046" y="15081"/>
                </a:moveTo>
                <a:lnTo>
                  <a:pt x="50667" y="15081"/>
                </a:lnTo>
                <a:lnTo>
                  <a:pt x="54901" y="16172"/>
                </a:lnTo>
                <a:lnTo>
                  <a:pt x="58539" y="18355"/>
                </a:lnTo>
                <a:lnTo>
                  <a:pt x="70147" y="44846"/>
                </a:lnTo>
                <a:lnTo>
                  <a:pt x="69122" y="49179"/>
                </a:lnTo>
                <a:lnTo>
                  <a:pt x="65021" y="56587"/>
                </a:lnTo>
                <a:lnTo>
                  <a:pt x="62177" y="59465"/>
                </a:lnTo>
                <a:lnTo>
                  <a:pt x="58539" y="61515"/>
                </a:lnTo>
                <a:lnTo>
                  <a:pt x="54967" y="63566"/>
                </a:lnTo>
                <a:lnTo>
                  <a:pt x="50766" y="64591"/>
                </a:lnTo>
                <a:lnTo>
                  <a:pt x="78751" y="64591"/>
                </a:lnTo>
                <a:lnTo>
                  <a:pt x="79242" y="64161"/>
                </a:lnTo>
                <a:lnTo>
                  <a:pt x="86660" y="52883"/>
                </a:lnTo>
                <a:lnTo>
                  <a:pt x="88503" y="46599"/>
                </a:lnTo>
                <a:lnTo>
                  <a:pt x="88400" y="30790"/>
                </a:lnTo>
                <a:lnTo>
                  <a:pt x="86651" y="24044"/>
                </a:lnTo>
                <a:lnTo>
                  <a:pt x="82946" y="18157"/>
                </a:lnTo>
                <a:lnTo>
                  <a:pt x="81046" y="15081"/>
                </a:lnTo>
                <a:close/>
              </a:path>
              <a:path w="262254" h="175895">
                <a:moveTo>
                  <a:pt x="140097" y="124618"/>
                </a:moveTo>
                <a:lnTo>
                  <a:pt x="122138" y="124618"/>
                </a:lnTo>
                <a:lnTo>
                  <a:pt x="122138" y="143271"/>
                </a:lnTo>
                <a:lnTo>
                  <a:pt x="121742" y="146645"/>
                </a:lnTo>
                <a:lnTo>
                  <a:pt x="120947" y="149820"/>
                </a:lnTo>
                <a:lnTo>
                  <a:pt x="120220" y="153061"/>
                </a:lnTo>
                <a:lnTo>
                  <a:pt x="119128" y="156170"/>
                </a:lnTo>
                <a:lnTo>
                  <a:pt x="117672" y="159146"/>
                </a:lnTo>
                <a:lnTo>
                  <a:pt x="116218" y="162189"/>
                </a:lnTo>
                <a:lnTo>
                  <a:pt x="114408" y="165199"/>
                </a:lnTo>
                <a:lnTo>
                  <a:pt x="112315" y="168076"/>
                </a:lnTo>
                <a:lnTo>
                  <a:pt x="122733" y="175319"/>
                </a:lnTo>
                <a:lnTo>
                  <a:pt x="128224" y="170821"/>
                </a:lnTo>
                <a:lnTo>
                  <a:pt x="132504" y="165166"/>
                </a:lnTo>
                <a:lnTo>
                  <a:pt x="135532" y="158452"/>
                </a:lnTo>
                <a:lnTo>
                  <a:pt x="138575" y="151771"/>
                </a:lnTo>
                <a:lnTo>
                  <a:pt x="140097" y="145421"/>
                </a:lnTo>
                <a:lnTo>
                  <a:pt x="140097" y="124618"/>
                </a:lnTo>
                <a:close/>
              </a:path>
              <a:path w="262254" h="175895">
                <a:moveTo>
                  <a:pt x="188615" y="108446"/>
                </a:moveTo>
                <a:lnTo>
                  <a:pt x="171152" y="108446"/>
                </a:lnTo>
                <a:lnTo>
                  <a:pt x="171814" y="115193"/>
                </a:lnTo>
                <a:lnTo>
                  <a:pt x="199727" y="146049"/>
                </a:lnTo>
                <a:lnTo>
                  <a:pt x="210475" y="148431"/>
                </a:lnTo>
                <a:lnTo>
                  <a:pt x="224035" y="148431"/>
                </a:lnTo>
                <a:lnTo>
                  <a:pt x="230749" y="147240"/>
                </a:lnTo>
                <a:lnTo>
                  <a:pt x="242192" y="142478"/>
                </a:lnTo>
                <a:lnTo>
                  <a:pt x="246955" y="139137"/>
                </a:lnTo>
                <a:lnTo>
                  <a:pt x="252011" y="133349"/>
                </a:lnTo>
                <a:lnTo>
                  <a:pt x="211137" y="133349"/>
                </a:lnTo>
                <a:lnTo>
                  <a:pt x="206605" y="132424"/>
                </a:lnTo>
                <a:lnTo>
                  <a:pt x="189408" y="113870"/>
                </a:lnTo>
                <a:lnTo>
                  <a:pt x="188615" y="108446"/>
                </a:lnTo>
                <a:close/>
              </a:path>
              <a:path w="262254" h="175895">
                <a:moveTo>
                  <a:pt x="253343" y="68461"/>
                </a:moveTo>
                <a:lnTo>
                  <a:pt x="219339" y="68461"/>
                </a:lnTo>
                <a:lnTo>
                  <a:pt x="223441" y="69287"/>
                </a:lnTo>
                <a:lnTo>
                  <a:pt x="227012" y="70941"/>
                </a:lnTo>
                <a:lnTo>
                  <a:pt x="230584" y="72528"/>
                </a:lnTo>
                <a:lnTo>
                  <a:pt x="233593" y="74777"/>
                </a:lnTo>
                <a:lnTo>
                  <a:pt x="236040" y="77688"/>
                </a:lnTo>
                <a:lnTo>
                  <a:pt x="238555" y="80598"/>
                </a:lnTo>
                <a:lnTo>
                  <a:pt x="240440" y="84005"/>
                </a:lnTo>
                <a:lnTo>
                  <a:pt x="242953" y="91810"/>
                </a:lnTo>
                <a:lnTo>
                  <a:pt x="243582" y="96043"/>
                </a:lnTo>
                <a:lnTo>
                  <a:pt x="243582" y="105634"/>
                </a:lnTo>
                <a:lnTo>
                  <a:pt x="242953" y="110165"/>
                </a:lnTo>
                <a:lnTo>
                  <a:pt x="241697" y="114200"/>
                </a:lnTo>
                <a:lnTo>
                  <a:pt x="240506" y="118235"/>
                </a:lnTo>
                <a:lnTo>
                  <a:pt x="220662" y="133349"/>
                </a:lnTo>
                <a:lnTo>
                  <a:pt x="252011" y="133349"/>
                </a:lnTo>
                <a:lnTo>
                  <a:pt x="254496" y="130472"/>
                </a:lnTo>
                <a:lnTo>
                  <a:pt x="257306" y="125379"/>
                </a:lnTo>
                <a:lnTo>
                  <a:pt x="259595" y="118235"/>
                </a:lnTo>
                <a:lnTo>
                  <a:pt x="261077" y="113737"/>
                </a:lnTo>
                <a:lnTo>
                  <a:pt x="262036" y="107354"/>
                </a:lnTo>
                <a:lnTo>
                  <a:pt x="262036" y="93067"/>
                </a:lnTo>
                <a:lnTo>
                  <a:pt x="261044" y="86419"/>
                </a:lnTo>
                <a:lnTo>
                  <a:pt x="257075" y="74513"/>
                </a:lnTo>
                <a:lnTo>
                  <a:pt x="254197" y="69420"/>
                </a:lnTo>
                <a:lnTo>
                  <a:pt x="253343" y="68461"/>
                </a:lnTo>
                <a:close/>
              </a:path>
              <a:path w="262254" h="175895">
                <a:moveTo>
                  <a:pt x="257770" y="1984"/>
                </a:moveTo>
                <a:lnTo>
                  <a:pt x="183654" y="1984"/>
                </a:lnTo>
                <a:lnTo>
                  <a:pt x="176410" y="73918"/>
                </a:lnTo>
                <a:lnTo>
                  <a:pt x="191095" y="77688"/>
                </a:lnTo>
                <a:lnTo>
                  <a:pt x="194496" y="74777"/>
                </a:lnTo>
                <a:lnTo>
                  <a:pt x="197610" y="72595"/>
                </a:lnTo>
                <a:lnTo>
                  <a:pt x="200719" y="70941"/>
                </a:lnTo>
                <a:lnTo>
                  <a:pt x="203894" y="69287"/>
                </a:lnTo>
                <a:lnTo>
                  <a:pt x="208557" y="68461"/>
                </a:lnTo>
                <a:lnTo>
                  <a:pt x="253343" y="68461"/>
                </a:lnTo>
                <a:lnTo>
                  <a:pt x="250428" y="65186"/>
                </a:lnTo>
                <a:lnTo>
                  <a:pt x="246724" y="60953"/>
                </a:lnTo>
                <a:lnTo>
                  <a:pt x="242960" y="58241"/>
                </a:lnTo>
                <a:lnTo>
                  <a:pt x="194866" y="58241"/>
                </a:lnTo>
                <a:lnTo>
                  <a:pt x="199231" y="18950"/>
                </a:lnTo>
                <a:lnTo>
                  <a:pt x="257770" y="18950"/>
                </a:lnTo>
                <a:lnTo>
                  <a:pt x="257770" y="1984"/>
                </a:lnTo>
                <a:close/>
              </a:path>
              <a:path w="262254" h="175895">
                <a:moveTo>
                  <a:pt x="225655" y="51990"/>
                </a:moveTo>
                <a:lnTo>
                  <a:pt x="213683" y="51990"/>
                </a:lnTo>
                <a:lnTo>
                  <a:pt x="208987" y="52652"/>
                </a:lnTo>
                <a:lnTo>
                  <a:pt x="200851" y="55297"/>
                </a:lnTo>
                <a:lnTo>
                  <a:pt x="197511" y="56720"/>
                </a:lnTo>
                <a:lnTo>
                  <a:pt x="194866" y="58241"/>
                </a:lnTo>
                <a:lnTo>
                  <a:pt x="242960" y="58241"/>
                </a:lnTo>
                <a:lnTo>
                  <a:pt x="242225" y="57712"/>
                </a:lnTo>
                <a:lnTo>
                  <a:pt x="236934" y="55463"/>
                </a:lnTo>
                <a:lnTo>
                  <a:pt x="231642" y="53148"/>
                </a:lnTo>
                <a:lnTo>
                  <a:pt x="225655" y="51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2281039" y="5672132"/>
            <a:ext cx="266065" cy="173355"/>
          </a:xfrm>
          <a:custGeom>
            <a:avLst/>
            <a:gdLst/>
            <a:ahLst/>
            <a:cxnLst/>
            <a:rect l="l" t="t" r="r" b="b"/>
            <a:pathLst>
              <a:path w="266064" h="173354">
                <a:moveTo>
                  <a:pt x="97631" y="0"/>
                </a:moveTo>
                <a:lnTo>
                  <a:pt x="0" y="0"/>
                </a:lnTo>
                <a:lnTo>
                  <a:pt x="0" y="15081"/>
                </a:lnTo>
                <a:lnTo>
                  <a:pt x="78184" y="15081"/>
                </a:lnTo>
                <a:lnTo>
                  <a:pt x="18454" y="144462"/>
                </a:lnTo>
                <a:lnTo>
                  <a:pt x="37802" y="144462"/>
                </a:lnTo>
                <a:lnTo>
                  <a:pt x="97631" y="10318"/>
                </a:lnTo>
                <a:lnTo>
                  <a:pt x="97631" y="0"/>
                </a:lnTo>
                <a:close/>
              </a:path>
              <a:path w="266064" h="173354">
                <a:moveTo>
                  <a:pt x="143570" y="122634"/>
                </a:moveTo>
                <a:lnTo>
                  <a:pt x="125610" y="122634"/>
                </a:lnTo>
                <a:lnTo>
                  <a:pt x="125610" y="141287"/>
                </a:lnTo>
                <a:lnTo>
                  <a:pt x="125214" y="144661"/>
                </a:lnTo>
                <a:lnTo>
                  <a:pt x="124419" y="147836"/>
                </a:lnTo>
                <a:lnTo>
                  <a:pt x="123693" y="151077"/>
                </a:lnTo>
                <a:lnTo>
                  <a:pt x="122601" y="154186"/>
                </a:lnTo>
                <a:lnTo>
                  <a:pt x="121145" y="157162"/>
                </a:lnTo>
                <a:lnTo>
                  <a:pt x="119691" y="160205"/>
                </a:lnTo>
                <a:lnTo>
                  <a:pt x="117880" y="163214"/>
                </a:lnTo>
                <a:lnTo>
                  <a:pt x="115788" y="166092"/>
                </a:lnTo>
                <a:lnTo>
                  <a:pt x="126206" y="173335"/>
                </a:lnTo>
                <a:lnTo>
                  <a:pt x="131696" y="168837"/>
                </a:lnTo>
                <a:lnTo>
                  <a:pt x="135977" y="163181"/>
                </a:lnTo>
                <a:lnTo>
                  <a:pt x="139005" y="156467"/>
                </a:lnTo>
                <a:lnTo>
                  <a:pt x="142048" y="149787"/>
                </a:lnTo>
                <a:lnTo>
                  <a:pt x="143570" y="143437"/>
                </a:lnTo>
                <a:lnTo>
                  <a:pt x="143570" y="122634"/>
                </a:lnTo>
                <a:close/>
              </a:path>
              <a:path w="266064" h="173354">
                <a:moveTo>
                  <a:pt x="192087" y="106461"/>
                </a:moveTo>
                <a:lnTo>
                  <a:pt x="174625" y="106461"/>
                </a:lnTo>
                <a:lnTo>
                  <a:pt x="175286" y="113208"/>
                </a:lnTo>
                <a:lnTo>
                  <a:pt x="203200" y="144065"/>
                </a:lnTo>
                <a:lnTo>
                  <a:pt x="213948" y="146446"/>
                </a:lnTo>
                <a:lnTo>
                  <a:pt x="227508" y="146446"/>
                </a:lnTo>
                <a:lnTo>
                  <a:pt x="234222" y="145256"/>
                </a:lnTo>
                <a:lnTo>
                  <a:pt x="245665" y="140493"/>
                </a:lnTo>
                <a:lnTo>
                  <a:pt x="250427" y="137153"/>
                </a:lnTo>
                <a:lnTo>
                  <a:pt x="255483" y="131365"/>
                </a:lnTo>
                <a:lnTo>
                  <a:pt x="214609" y="131365"/>
                </a:lnTo>
                <a:lnTo>
                  <a:pt x="210078" y="130439"/>
                </a:lnTo>
                <a:lnTo>
                  <a:pt x="192881" y="111885"/>
                </a:lnTo>
                <a:lnTo>
                  <a:pt x="192087" y="106461"/>
                </a:lnTo>
                <a:close/>
              </a:path>
              <a:path w="266064" h="173354">
                <a:moveTo>
                  <a:pt x="256816" y="66476"/>
                </a:moveTo>
                <a:lnTo>
                  <a:pt x="222811" y="66476"/>
                </a:lnTo>
                <a:lnTo>
                  <a:pt x="226913" y="67303"/>
                </a:lnTo>
                <a:lnTo>
                  <a:pt x="230484" y="68957"/>
                </a:lnTo>
                <a:lnTo>
                  <a:pt x="234057" y="70544"/>
                </a:lnTo>
                <a:lnTo>
                  <a:pt x="237066" y="72793"/>
                </a:lnTo>
                <a:lnTo>
                  <a:pt x="239513" y="75703"/>
                </a:lnTo>
                <a:lnTo>
                  <a:pt x="242028" y="78614"/>
                </a:lnTo>
                <a:lnTo>
                  <a:pt x="243912" y="82020"/>
                </a:lnTo>
                <a:lnTo>
                  <a:pt x="246426" y="89826"/>
                </a:lnTo>
                <a:lnTo>
                  <a:pt x="247054" y="94059"/>
                </a:lnTo>
                <a:lnTo>
                  <a:pt x="247054" y="103650"/>
                </a:lnTo>
                <a:lnTo>
                  <a:pt x="246426" y="108181"/>
                </a:lnTo>
                <a:lnTo>
                  <a:pt x="245170" y="112216"/>
                </a:lnTo>
                <a:lnTo>
                  <a:pt x="243978" y="116251"/>
                </a:lnTo>
                <a:lnTo>
                  <a:pt x="224134" y="131365"/>
                </a:lnTo>
                <a:lnTo>
                  <a:pt x="255483" y="131365"/>
                </a:lnTo>
                <a:lnTo>
                  <a:pt x="257969" y="128488"/>
                </a:lnTo>
                <a:lnTo>
                  <a:pt x="260779" y="123395"/>
                </a:lnTo>
                <a:lnTo>
                  <a:pt x="263068" y="116251"/>
                </a:lnTo>
                <a:lnTo>
                  <a:pt x="264550" y="111753"/>
                </a:lnTo>
                <a:lnTo>
                  <a:pt x="265509" y="105370"/>
                </a:lnTo>
                <a:lnTo>
                  <a:pt x="265509" y="91082"/>
                </a:lnTo>
                <a:lnTo>
                  <a:pt x="264517" y="84435"/>
                </a:lnTo>
                <a:lnTo>
                  <a:pt x="260548" y="72528"/>
                </a:lnTo>
                <a:lnTo>
                  <a:pt x="257670" y="67435"/>
                </a:lnTo>
                <a:lnTo>
                  <a:pt x="256816" y="66476"/>
                </a:lnTo>
                <a:close/>
              </a:path>
              <a:path w="266064" h="173354">
                <a:moveTo>
                  <a:pt x="261243" y="0"/>
                </a:moveTo>
                <a:lnTo>
                  <a:pt x="187127" y="0"/>
                </a:lnTo>
                <a:lnTo>
                  <a:pt x="179883" y="71933"/>
                </a:lnTo>
                <a:lnTo>
                  <a:pt x="194568" y="75703"/>
                </a:lnTo>
                <a:lnTo>
                  <a:pt x="197969" y="72793"/>
                </a:lnTo>
                <a:lnTo>
                  <a:pt x="201083" y="70610"/>
                </a:lnTo>
                <a:lnTo>
                  <a:pt x="204192" y="68957"/>
                </a:lnTo>
                <a:lnTo>
                  <a:pt x="207367" y="67303"/>
                </a:lnTo>
                <a:lnTo>
                  <a:pt x="212030" y="66476"/>
                </a:lnTo>
                <a:lnTo>
                  <a:pt x="256816" y="66476"/>
                </a:lnTo>
                <a:lnTo>
                  <a:pt x="253901" y="63202"/>
                </a:lnTo>
                <a:lnTo>
                  <a:pt x="250196" y="58969"/>
                </a:lnTo>
                <a:lnTo>
                  <a:pt x="246432" y="56257"/>
                </a:lnTo>
                <a:lnTo>
                  <a:pt x="198338" y="56257"/>
                </a:lnTo>
                <a:lnTo>
                  <a:pt x="202703" y="16966"/>
                </a:lnTo>
                <a:lnTo>
                  <a:pt x="261243" y="16966"/>
                </a:lnTo>
                <a:lnTo>
                  <a:pt x="261243" y="0"/>
                </a:lnTo>
                <a:close/>
              </a:path>
              <a:path w="266064" h="173354">
                <a:moveTo>
                  <a:pt x="229128" y="50006"/>
                </a:moveTo>
                <a:lnTo>
                  <a:pt x="217156" y="50006"/>
                </a:lnTo>
                <a:lnTo>
                  <a:pt x="212459" y="50667"/>
                </a:lnTo>
                <a:lnTo>
                  <a:pt x="204324" y="53313"/>
                </a:lnTo>
                <a:lnTo>
                  <a:pt x="200984" y="54735"/>
                </a:lnTo>
                <a:lnTo>
                  <a:pt x="198338" y="56257"/>
                </a:lnTo>
                <a:lnTo>
                  <a:pt x="246432" y="56257"/>
                </a:lnTo>
                <a:lnTo>
                  <a:pt x="245698" y="55727"/>
                </a:lnTo>
                <a:lnTo>
                  <a:pt x="240407" y="53478"/>
                </a:lnTo>
                <a:lnTo>
                  <a:pt x="235115" y="51163"/>
                </a:lnTo>
                <a:lnTo>
                  <a:pt x="229128" y="500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8761511" y="3650857"/>
            <a:ext cx="266065" cy="175895"/>
          </a:xfrm>
          <a:custGeom>
            <a:avLst/>
            <a:gdLst/>
            <a:ahLst/>
            <a:cxnLst/>
            <a:rect l="l" t="t" r="r" b="b"/>
            <a:pathLst>
              <a:path w="266065" h="175895">
                <a:moveTo>
                  <a:pt x="23899" y="71877"/>
                </a:moveTo>
                <a:lnTo>
                  <a:pt x="0" y="101600"/>
                </a:lnTo>
                <a:lnTo>
                  <a:pt x="0" y="116152"/>
                </a:lnTo>
                <a:lnTo>
                  <a:pt x="29468" y="146843"/>
                </a:lnTo>
                <a:lnTo>
                  <a:pt x="37273" y="148431"/>
                </a:lnTo>
                <a:lnTo>
                  <a:pt x="54603" y="148431"/>
                </a:lnTo>
                <a:lnTo>
                  <a:pt x="62375" y="146843"/>
                </a:lnTo>
                <a:lnTo>
                  <a:pt x="76199" y="140493"/>
                </a:lnTo>
                <a:lnTo>
                  <a:pt x="81690" y="135863"/>
                </a:lnTo>
                <a:lnTo>
                  <a:pt x="83361" y="133350"/>
                </a:lnTo>
                <a:lnTo>
                  <a:pt x="40249" y="133350"/>
                </a:lnTo>
                <a:lnTo>
                  <a:pt x="35321" y="132324"/>
                </a:lnTo>
                <a:lnTo>
                  <a:pt x="18355" y="112514"/>
                </a:lnTo>
                <a:lnTo>
                  <a:pt x="18355" y="101600"/>
                </a:lnTo>
                <a:lnTo>
                  <a:pt x="19479" y="96870"/>
                </a:lnTo>
                <a:lnTo>
                  <a:pt x="21728" y="92769"/>
                </a:lnTo>
                <a:lnTo>
                  <a:pt x="23977" y="88602"/>
                </a:lnTo>
                <a:lnTo>
                  <a:pt x="27119" y="85361"/>
                </a:lnTo>
                <a:lnTo>
                  <a:pt x="35255" y="80730"/>
                </a:lnTo>
                <a:lnTo>
                  <a:pt x="40117" y="79573"/>
                </a:lnTo>
                <a:lnTo>
                  <a:pt x="80229" y="79573"/>
                </a:lnTo>
                <a:lnTo>
                  <a:pt x="76862" y="76696"/>
                </a:lnTo>
                <a:lnTo>
                  <a:pt x="37670" y="76696"/>
                </a:lnTo>
                <a:lnTo>
                  <a:pt x="30294" y="75075"/>
                </a:lnTo>
                <a:lnTo>
                  <a:pt x="23899" y="71877"/>
                </a:lnTo>
                <a:close/>
              </a:path>
              <a:path w="266065" h="175895">
                <a:moveTo>
                  <a:pt x="80229" y="79573"/>
                </a:moveTo>
                <a:lnTo>
                  <a:pt x="51229" y="79573"/>
                </a:lnTo>
                <a:lnTo>
                  <a:pt x="56058" y="80730"/>
                </a:lnTo>
                <a:lnTo>
                  <a:pt x="64392" y="85361"/>
                </a:lnTo>
                <a:lnTo>
                  <a:pt x="67634" y="88602"/>
                </a:lnTo>
                <a:lnTo>
                  <a:pt x="70005" y="92868"/>
                </a:lnTo>
                <a:lnTo>
                  <a:pt x="72264" y="96870"/>
                </a:lnTo>
                <a:lnTo>
                  <a:pt x="73421" y="101600"/>
                </a:lnTo>
                <a:lnTo>
                  <a:pt x="73421" y="112514"/>
                </a:lnTo>
                <a:lnTo>
                  <a:pt x="51626" y="133350"/>
                </a:lnTo>
                <a:lnTo>
                  <a:pt x="83361" y="133350"/>
                </a:lnTo>
                <a:lnTo>
                  <a:pt x="89826" y="123626"/>
                </a:lnTo>
                <a:lnTo>
                  <a:pt x="91876" y="116152"/>
                </a:lnTo>
                <a:lnTo>
                  <a:pt x="91876" y="99681"/>
                </a:lnTo>
                <a:lnTo>
                  <a:pt x="89859" y="92868"/>
                </a:lnTo>
                <a:lnTo>
                  <a:pt x="85713" y="86750"/>
                </a:lnTo>
                <a:lnTo>
                  <a:pt x="81855" y="80962"/>
                </a:lnTo>
                <a:lnTo>
                  <a:pt x="80229" y="79573"/>
                </a:lnTo>
                <a:close/>
              </a:path>
              <a:path w="266065" h="175895">
                <a:moveTo>
                  <a:pt x="54603" y="67766"/>
                </a:moveTo>
                <a:lnTo>
                  <a:pt x="38992" y="67766"/>
                </a:lnTo>
                <a:lnTo>
                  <a:pt x="32808" y="68758"/>
                </a:lnTo>
                <a:lnTo>
                  <a:pt x="23899" y="71877"/>
                </a:lnTo>
                <a:lnTo>
                  <a:pt x="30294" y="75075"/>
                </a:lnTo>
                <a:lnTo>
                  <a:pt x="37670" y="76696"/>
                </a:lnTo>
                <a:lnTo>
                  <a:pt x="54074" y="76696"/>
                </a:lnTo>
                <a:lnTo>
                  <a:pt x="61350" y="75075"/>
                </a:lnTo>
                <a:lnTo>
                  <a:pt x="67510" y="71963"/>
                </a:lnTo>
                <a:lnTo>
                  <a:pt x="62507" y="69486"/>
                </a:lnTo>
                <a:lnTo>
                  <a:pt x="54603" y="67766"/>
                </a:lnTo>
                <a:close/>
              </a:path>
              <a:path w="266065" h="175895">
                <a:moveTo>
                  <a:pt x="67510" y="71963"/>
                </a:moveTo>
                <a:lnTo>
                  <a:pt x="61350" y="75075"/>
                </a:lnTo>
                <a:lnTo>
                  <a:pt x="54074" y="76696"/>
                </a:lnTo>
                <a:lnTo>
                  <a:pt x="76862" y="76696"/>
                </a:lnTo>
                <a:lnTo>
                  <a:pt x="76398" y="76299"/>
                </a:lnTo>
                <a:lnTo>
                  <a:pt x="67510" y="71963"/>
                </a:lnTo>
                <a:close/>
              </a:path>
              <a:path w="266065" h="175895">
                <a:moveTo>
                  <a:pt x="75126" y="67766"/>
                </a:moveTo>
                <a:lnTo>
                  <a:pt x="54603" y="67766"/>
                </a:lnTo>
                <a:lnTo>
                  <a:pt x="62507" y="69486"/>
                </a:lnTo>
                <a:lnTo>
                  <a:pt x="67510" y="71963"/>
                </a:lnTo>
                <a:lnTo>
                  <a:pt x="74182" y="68593"/>
                </a:lnTo>
                <a:lnTo>
                  <a:pt x="75126" y="67766"/>
                </a:lnTo>
                <a:close/>
              </a:path>
              <a:path w="266065" h="175895">
                <a:moveTo>
                  <a:pt x="54107" y="0"/>
                </a:moveTo>
                <a:lnTo>
                  <a:pt x="37636" y="0"/>
                </a:lnTo>
                <a:lnTo>
                  <a:pt x="30327" y="1554"/>
                </a:lnTo>
                <a:lnTo>
                  <a:pt x="3375" y="30790"/>
                </a:lnTo>
                <a:lnTo>
                  <a:pt x="3274" y="46599"/>
                </a:lnTo>
                <a:lnTo>
                  <a:pt x="5093" y="52916"/>
                </a:lnTo>
                <a:lnTo>
                  <a:pt x="12369" y="64161"/>
                </a:lnTo>
                <a:lnTo>
                  <a:pt x="17396" y="68593"/>
                </a:lnTo>
                <a:lnTo>
                  <a:pt x="23899" y="71877"/>
                </a:lnTo>
                <a:lnTo>
                  <a:pt x="32808" y="68758"/>
                </a:lnTo>
                <a:lnTo>
                  <a:pt x="38992" y="67766"/>
                </a:lnTo>
                <a:lnTo>
                  <a:pt x="75126" y="67766"/>
                </a:lnTo>
                <a:lnTo>
                  <a:pt x="78751" y="64591"/>
                </a:lnTo>
                <a:lnTo>
                  <a:pt x="41109" y="64591"/>
                </a:lnTo>
                <a:lnTo>
                  <a:pt x="36876" y="63566"/>
                </a:lnTo>
                <a:lnTo>
                  <a:pt x="21728" y="44846"/>
                </a:lnTo>
                <a:lnTo>
                  <a:pt x="21728" y="34792"/>
                </a:lnTo>
                <a:lnTo>
                  <a:pt x="41010" y="15081"/>
                </a:lnTo>
                <a:lnTo>
                  <a:pt x="81046" y="15081"/>
                </a:lnTo>
                <a:lnTo>
                  <a:pt x="79308" y="12270"/>
                </a:lnTo>
                <a:lnTo>
                  <a:pt x="74281" y="7772"/>
                </a:lnTo>
                <a:lnTo>
                  <a:pt x="61449" y="1554"/>
                </a:lnTo>
                <a:lnTo>
                  <a:pt x="54107" y="0"/>
                </a:lnTo>
                <a:close/>
              </a:path>
              <a:path w="266065" h="175895">
                <a:moveTo>
                  <a:pt x="81046" y="15081"/>
                </a:moveTo>
                <a:lnTo>
                  <a:pt x="50667" y="15081"/>
                </a:lnTo>
                <a:lnTo>
                  <a:pt x="54901" y="16172"/>
                </a:lnTo>
                <a:lnTo>
                  <a:pt x="58539" y="18355"/>
                </a:lnTo>
                <a:lnTo>
                  <a:pt x="70147" y="44846"/>
                </a:lnTo>
                <a:lnTo>
                  <a:pt x="69122" y="49179"/>
                </a:lnTo>
                <a:lnTo>
                  <a:pt x="65021" y="56587"/>
                </a:lnTo>
                <a:lnTo>
                  <a:pt x="62177" y="59465"/>
                </a:lnTo>
                <a:lnTo>
                  <a:pt x="58539" y="61515"/>
                </a:lnTo>
                <a:lnTo>
                  <a:pt x="54967" y="63566"/>
                </a:lnTo>
                <a:lnTo>
                  <a:pt x="50766" y="64591"/>
                </a:lnTo>
                <a:lnTo>
                  <a:pt x="78751" y="64591"/>
                </a:lnTo>
                <a:lnTo>
                  <a:pt x="79242" y="64161"/>
                </a:lnTo>
                <a:lnTo>
                  <a:pt x="86660" y="52883"/>
                </a:lnTo>
                <a:lnTo>
                  <a:pt x="88503" y="46599"/>
                </a:lnTo>
                <a:lnTo>
                  <a:pt x="88400" y="30790"/>
                </a:lnTo>
                <a:lnTo>
                  <a:pt x="86651" y="24044"/>
                </a:lnTo>
                <a:lnTo>
                  <a:pt x="82946" y="18157"/>
                </a:lnTo>
                <a:lnTo>
                  <a:pt x="81046" y="15081"/>
                </a:lnTo>
                <a:close/>
              </a:path>
              <a:path w="266065" h="175895">
                <a:moveTo>
                  <a:pt x="140097" y="124618"/>
                </a:moveTo>
                <a:lnTo>
                  <a:pt x="122138" y="124618"/>
                </a:lnTo>
                <a:lnTo>
                  <a:pt x="122138" y="143271"/>
                </a:lnTo>
                <a:lnTo>
                  <a:pt x="121742" y="146645"/>
                </a:lnTo>
                <a:lnTo>
                  <a:pt x="120947" y="149820"/>
                </a:lnTo>
                <a:lnTo>
                  <a:pt x="120220" y="153061"/>
                </a:lnTo>
                <a:lnTo>
                  <a:pt x="119128" y="156170"/>
                </a:lnTo>
                <a:lnTo>
                  <a:pt x="117672" y="159146"/>
                </a:lnTo>
                <a:lnTo>
                  <a:pt x="116218" y="162189"/>
                </a:lnTo>
                <a:lnTo>
                  <a:pt x="114408" y="165199"/>
                </a:lnTo>
                <a:lnTo>
                  <a:pt x="112315" y="168076"/>
                </a:lnTo>
                <a:lnTo>
                  <a:pt x="122733" y="175319"/>
                </a:lnTo>
                <a:lnTo>
                  <a:pt x="128224" y="170821"/>
                </a:lnTo>
                <a:lnTo>
                  <a:pt x="132504" y="165166"/>
                </a:lnTo>
                <a:lnTo>
                  <a:pt x="135532" y="158452"/>
                </a:lnTo>
                <a:lnTo>
                  <a:pt x="138575" y="151771"/>
                </a:lnTo>
                <a:lnTo>
                  <a:pt x="140097" y="145421"/>
                </a:lnTo>
                <a:lnTo>
                  <a:pt x="140097" y="124618"/>
                </a:lnTo>
                <a:close/>
              </a:path>
              <a:path w="266065" h="175895">
                <a:moveTo>
                  <a:pt x="245367" y="1984"/>
                </a:moveTo>
                <a:lnTo>
                  <a:pt x="240803" y="1984"/>
                </a:lnTo>
                <a:lnTo>
                  <a:pt x="227012" y="26842"/>
                </a:lnTo>
                <a:lnTo>
                  <a:pt x="227012" y="146446"/>
                </a:lnTo>
                <a:lnTo>
                  <a:pt x="245367" y="146446"/>
                </a:lnTo>
                <a:lnTo>
                  <a:pt x="245367" y="1984"/>
                </a:lnTo>
                <a:close/>
              </a:path>
              <a:path w="266065" h="175895">
                <a:moveTo>
                  <a:pt x="227012" y="1984"/>
                </a:moveTo>
                <a:lnTo>
                  <a:pt x="225822" y="1984"/>
                </a:lnTo>
                <a:lnTo>
                  <a:pt x="161131" y="102096"/>
                </a:lnTo>
                <a:lnTo>
                  <a:pt x="161131" y="112910"/>
                </a:lnTo>
                <a:lnTo>
                  <a:pt x="227012" y="112910"/>
                </a:lnTo>
                <a:lnTo>
                  <a:pt x="227012" y="97829"/>
                </a:lnTo>
                <a:lnTo>
                  <a:pt x="181966" y="97829"/>
                </a:lnTo>
                <a:lnTo>
                  <a:pt x="224730" y="30956"/>
                </a:lnTo>
                <a:lnTo>
                  <a:pt x="227012" y="26842"/>
                </a:lnTo>
                <a:lnTo>
                  <a:pt x="227012" y="1984"/>
                </a:lnTo>
                <a:close/>
              </a:path>
              <a:path w="266065" h="175895">
                <a:moveTo>
                  <a:pt x="265509" y="97829"/>
                </a:moveTo>
                <a:lnTo>
                  <a:pt x="245367" y="97829"/>
                </a:lnTo>
                <a:lnTo>
                  <a:pt x="245367" y="112910"/>
                </a:lnTo>
                <a:lnTo>
                  <a:pt x="265509" y="112910"/>
                </a:lnTo>
                <a:lnTo>
                  <a:pt x="265509" y="97829"/>
                </a:lnTo>
                <a:close/>
              </a:path>
              <a:path w="266065" h="175895">
                <a:moveTo>
                  <a:pt x="240803" y="1984"/>
                </a:moveTo>
                <a:lnTo>
                  <a:pt x="227012" y="1984"/>
                </a:lnTo>
                <a:lnTo>
                  <a:pt x="227012" y="26842"/>
                </a:lnTo>
                <a:lnTo>
                  <a:pt x="240803" y="1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2284511" y="5149457"/>
            <a:ext cx="259079" cy="175895"/>
          </a:xfrm>
          <a:custGeom>
            <a:avLst/>
            <a:gdLst/>
            <a:ahLst/>
            <a:cxnLst/>
            <a:rect l="l" t="t" r="r" b="b"/>
            <a:pathLst>
              <a:path w="259080" h="175895">
                <a:moveTo>
                  <a:pt x="23899" y="71877"/>
                </a:moveTo>
                <a:lnTo>
                  <a:pt x="0" y="101600"/>
                </a:lnTo>
                <a:lnTo>
                  <a:pt x="0" y="116152"/>
                </a:lnTo>
                <a:lnTo>
                  <a:pt x="29468" y="146843"/>
                </a:lnTo>
                <a:lnTo>
                  <a:pt x="37273" y="148431"/>
                </a:lnTo>
                <a:lnTo>
                  <a:pt x="54603" y="148431"/>
                </a:lnTo>
                <a:lnTo>
                  <a:pt x="62375" y="146843"/>
                </a:lnTo>
                <a:lnTo>
                  <a:pt x="76199" y="140493"/>
                </a:lnTo>
                <a:lnTo>
                  <a:pt x="81690" y="135863"/>
                </a:lnTo>
                <a:lnTo>
                  <a:pt x="83361" y="133349"/>
                </a:lnTo>
                <a:lnTo>
                  <a:pt x="40249" y="133349"/>
                </a:lnTo>
                <a:lnTo>
                  <a:pt x="35321" y="132324"/>
                </a:lnTo>
                <a:lnTo>
                  <a:pt x="18355" y="112514"/>
                </a:lnTo>
                <a:lnTo>
                  <a:pt x="18355" y="101600"/>
                </a:lnTo>
                <a:lnTo>
                  <a:pt x="19479" y="96870"/>
                </a:lnTo>
                <a:lnTo>
                  <a:pt x="21728" y="92769"/>
                </a:lnTo>
                <a:lnTo>
                  <a:pt x="23977" y="88602"/>
                </a:lnTo>
                <a:lnTo>
                  <a:pt x="27119" y="85361"/>
                </a:lnTo>
                <a:lnTo>
                  <a:pt x="35255" y="80730"/>
                </a:lnTo>
                <a:lnTo>
                  <a:pt x="40117" y="79573"/>
                </a:lnTo>
                <a:lnTo>
                  <a:pt x="80229" y="79573"/>
                </a:lnTo>
                <a:lnTo>
                  <a:pt x="76862" y="76696"/>
                </a:lnTo>
                <a:lnTo>
                  <a:pt x="37670" y="76696"/>
                </a:lnTo>
                <a:lnTo>
                  <a:pt x="30294" y="75075"/>
                </a:lnTo>
                <a:lnTo>
                  <a:pt x="23899" y="71877"/>
                </a:lnTo>
                <a:close/>
              </a:path>
              <a:path w="259080" h="175895">
                <a:moveTo>
                  <a:pt x="80229" y="79573"/>
                </a:moveTo>
                <a:lnTo>
                  <a:pt x="51229" y="79573"/>
                </a:lnTo>
                <a:lnTo>
                  <a:pt x="56058" y="80730"/>
                </a:lnTo>
                <a:lnTo>
                  <a:pt x="64392" y="85361"/>
                </a:lnTo>
                <a:lnTo>
                  <a:pt x="67634" y="88602"/>
                </a:lnTo>
                <a:lnTo>
                  <a:pt x="70005" y="92868"/>
                </a:lnTo>
                <a:lnTo>
                  <a:pt x="72264" y="96870"/>
                </a:lnTo>
                <a:lnTo>
                  <a:pt x="73421" y="101600"/>
                </a:lnTo>
                <a:lnTo>
                  <a:pt x="73421" y="112514"/>
                </a:lnTo>
                <a:lnTo>
                  <a:pt x="51626" y="133349"/>
                </a:lnTo>
                <a:lnTo>
                  <a:pt x="83361" y="133349"/>
                </a:lnTo>
                <a:lnTo>
                  <a:pt x="89826" y="123626"/>
                </a:lnTo>
                <a:lnTo>
                  <a:pt x="91876" y="116152"/>
                </a:lnTo>
                <a:lnTo>
                  <a:pt x="91876" y="99681"/>
                </a:lnTo>
                <a:lnTo>
                  <a:pt x="89859" y="92868"/>
                </a:lnTo>
                <a:lnTo>
                  <a:pt x="85713" y="86750"/>
                </a:lnTo>
                <a:lnTo>
                  <a:pt x="81855" y="80962"/>
                </a:lnTo>
                <a:lnTo>
                  <a:pt x="80229" y="79573"/>
                </a:lnTo>
                <a:close/>
              </a:path>
              <a:path w="259080" h="175895">
                <a:moveTo>
                  <a:pt x="54603" y="67766"/>
                </a:moveTo>
                <a:lnTo>
                  <a:pt x="38992" y="67766"/>
                </a:lnTo>
                <a:lnTo>
                  <a:pt x="32808" y="68758"/>
                </a:lnTo>
                <a:lnTo>
                  <a:pt x="23899" y="71877"/>
                </a:lnTo>
                <a:lnTo>
                  <a:pt x="30294" y="75075"/>
                </a:lnTo>
                <a:lnTo>
                  <a:pt x="37670" y="76696"/>
                </a:lnTo>
                <a:lnTo>
                  <a:pt x="54074" y="76696"/>
                </a:lnTo>
                <a:lnTo>
                  <a:pt x="61350" y="75075"/>
                </a:lnTo>
                <a:lnTo>
                  <a:pt x="67510" y="71963"/>
                </a:lnTo>
                <a:lnTo>
                  <a:pt x="62507" y="69486"/>
                </a:lnTo>
                <a:lnTo>
                  <a:pt x="54603" y="67766"/>
                </a:lnTo>
                <a:close/>
              </a:path>
              <a:path w="259080" h="175895">
                <a:moveTo>
                  <a:pt x="67510" y="71963"/>
                </a:moveTo>
                <a:lnTo>
                  <a:pt x="61350" y="75075"/>
                </a:lnTo>
                <a:lnTo>
                  <a:pt x="54074" y="76696"/>
                </a:lnTo>
                <a:lnTo>
                  <a:pt x="76862" y="76696"/>
                </a:lnTo>
                <a:lnTo>
                  <a:pt x="76398" y="76299"/>
                </a:lnTo>
                <a:lnTo>
                  <a:pt x="67510" y="71963"/>
                </a:lnTo>
                <a:close/>
              </a:path>
              <a:path w="259080" h="175895">
                <a:moveTo>
                  <a:pt x="75126" y="67766"/>
                </a:moveTo>
                <a:lnTo>
                  <a:pt x="54603" y="67766"/>
                </a:lnTo>
                <a:lnTo>
                  <a:pt x="62507" y="69486"/>
                </a:lnTo>
                <a:lnTo>
                  <a:pt x="67510" y="71963"/>
                </a:lnTo>
                <a:lnTo>
                  <a:pt x="74182" y="68593"/>
                </a:lnTo>
                <a:lnTo>
                  <a:pt x="75126" y="67766"/>
                </a:lnTo>
                <a:close/>
              </a:path>
              <a:path w="259080" h="175895">
                <a:moveTo>
                  <a:pt x="54107" y="0"/>
                </a:moveTo>
                <a:lnTo>
                  <a:pt x="37636" y="0"/>
                </a:lnTo>
                <a:lnTo>
                  <a:pt x="30327" y="1554"/>
                </a:lnTo>
                <a:lnTo>
                  <a:pt x="3375" y="30790"/>
                </a:lnTo>
                <a:lnTo>
                  <a:pt x="3274" y="46599"/>
                </a:lnTo>
                <a:lnTo>
                  <a:pt x="5093" y="52916"/>
                </a:lnTo>
                <a:lnTo>
                  <a:pt x="12369" y="64161"/>
                </a:lnTo>
                <a:lnTo>
                  <a:pt x="17396" y="68593"/>
                </a:lnTo>
                <a:lnTo>
                  <a:pt x="23899" y="71877"/>
                </a:lnTo>
                <a:lnTo>
                  <a:pt x="32808" y="68758"/>
                </a:lnTo>
                <a:lnTo>
                  <a:pt x="38992" y="67766"/>
                </a:lnTo>
                <a:lnTo>
                  <a:pt x="75126" y="67766"/>
                </a:lnTo>
                <a:lnTo>
                  <a:pt x="78751" y="64591"/>
                </a:lnTo>
                <a:lnTo>
                  <a:pt x="41109" y="64591"/>
                </a:lnTo>
                <a:lnTo>
                  <a:pt x="36876" y="63566"/>
                </a:lnTo>
                <a:lnTo>
                  <a:pt x="21728" y="44846"/>
                </a:lnTo>
                <a:lnTo>
                  <a:pt x="21728" y="34792"/>
                </a:lnTo>
                <a:lnTo>
                  <a:pt x="41010" y="15081"/>
                </a:lnTo>
                <a:lnTo>
                  <a:pt x="81046" y="15081"/>
                </a:lnTo>
                <a:lnTo>
                  <a:pt x="79308" y="12270"/>
                </a:lnTo>
                <a:lnTo>
                  <a:pt x="74281" y="7772"/>
                </a:lnTo>
                <a:lnTo>
                  <a:pt x="61449" y="1554"/>
                </a:lnTo>
                <a:lnTo>
                  <a:pt x="54107" y="0"/>
                </a:lnTo>
                <a:close/>
              </a:path>
              <a:path w="259080" h="175895">
                <a:moveTo>
                  <a:pt x="81046" y="15081"/>
                </a:moveTo>
                <a:lnTo>
                  <a:pt x="50667" y="15081"/>
                </a:lnTo>
                <a:lnTo>
                  <a:pt x="54901" y="16172"/>
                </a:lnTo>
                <a:lnTo>
                  <a:pt x="58539" y="18355"/>
                </a:lnTo>
                <a:lnTo>
                  <a:pt x="70147" y="44846"/>
                </a:lnTo>
                <a:lnTo>
                  <a:pt x="69122" y="49179"/>
                </a:lnTo>
                <a:lnTo>
                  <a:pt x="65021" y="56587"/>
                </a:lnTo>
                <a:lnTo>
                  <a:pt x="62177" y="59465"/>
                </a:lnTo>
                <a:lnTo>
                  <a:pt x="58539" y="61515"/>
                </a:lnTo>
                <a:lnTo>
                  <a:pt x="54967" y="63566"/>
                </a:lnTo>
                <a:lnTo>
                  <a:pt x="50766" y="64591"/>
                </a:lnTo>
                <a:lnTo>
                  <a:pt x="78751" y="64591"/>
                </a:lnTo>
                <a:lnTo>
                  <a:pt x="79242" y="64161"/>
                </a:lnTo>
                <a:lnTo>
                  <a:pt x="86660" y="52883"/>
                </a:lnTo>
                <a:lnTo>
                  <a:pt x="88503" y="46599"/>
                </a:lnTo>
                <a:lnTo>
                  <a:pt x="88400" y="30790"/>
                </a:lnTo>
                <a:lnTo>
                  <a:pt x="86651" y="24044"/>
                </a:lnTo>
                <a:lnTo>
                  <a:pt x="82946" y="18157"/>
                </a:lnTo>
                <a:lnTo>
                  <a:pt x="81046" y="15081"/>
                </a:lnTo>
                <a:close/>
              </a:path>
              <a:path w="259080" h="175895">
                <a:moveTo>
                  <a:pt x="140097" y="124618"/>
                </a:moveTo>
                <a:lnTo>
                  <a:pt x="122138" y="124618"/>
                </a:lnTo>
                <a:lnTo>
                  <a:pt x="122138" y="143271"/>
                </a:lnTo>
                <a:lnTo>
                  <a:pt x="121742" y="146645"/>
                </a:lnTo>
                <a:lnTo>
                  <a:pt x="120947" y="149820"/>
                </a:lnTo>
                <a:lnTo>
                  <a:pt x="120220" y="153061"/>
                </a:lnTo>
                <a:lnTo>
                  <a:pt x="119128" y="156170"/>
                </a:lnTo>
                <a:lnTo>
                  <a:pt x="117672" y="159146"/>
                </a:lnTo>
                <a:lnTo>
                  <a:pt x="116218" y="162189"/>
                </a:lnTo>
                <a:lnTo>
                  <a:pt x="114408" y="165199"/>
                </a:lnTo>
                <a:lnTo>
                  <a:pt x="112315" y="168076"/>
                </a:lnTo>
                <a:lnTo>
                  <a:pt x="122733" y="175319"/>
                </a:lnTo>
                <a:lnTo>
                  <a:pt x="128224" y="170821"/>
                </a:lnTo>
                <a:lnTo>
                  <a:pt x="132504" y="165166"/>
                </a:lnTo>
                <a:lnTo>
                  <a:pt x="135532" y="158452"/>
                </a:lnTo>
                <a:lnTo>
                  <a:pt x="138575" y="151771"/>
                </a:lnTo>
                <a:lnTo>
                  <a:pt x="140097" y="145421"/>
                </a:lnTo>
                <a:lnTo>
                  <a:pt x="140097" y="124618"/>
                </a:lnTo>
                <a:close/>
              </a:path>
              <a:path w="259080" h="175895">
                <a:moveTo>
                  <a:pt x="218446" y="0"/>
                </a:moveTo>
                <a:lnTo>
                  <a:pt x="205879" y="0"/>
                </a:lnTo>
                <a:lnTo>
                  <a:pt x="199595" y="1058"/>
                </a:lnTo>
                <a:lnTo>
                  <a:pt x="188415" y="5291"/>
                </a:lnTo>
                <a:lnTo>
                  <a:pt x="183654" y="8797"/>
                </a:lnTo>
                <a:lnTo>
                  <a:pt x="179684" y="13692"/>
                </a:lnTo>
                <a:lnTo>
                  <a:pt x="175715" y="18520"/>
                </a:lnTo>
                <a:lnTo>
                  <a:pt x="167282" y="62706"/>
                </a:lnTo>
                <a:lnTo>
                  <a:pt x="167282" y="94191"/>
                </a:lnTo>
                <a:lnTo>
                  <a:pt x="178064" y="132556"/>
                </a:lnTo>
                <a:lnTo>
                  <a:pt x="207467" y="148431"/>
                </a:lnTo>
                <a:lnTo>
                  <a:pt x="220033" y="148431"/>
                </a:lnTo>
                <a:lnTo>
                  <a:pt x="226317" y="147339"/>
                </a:lnTo>
                <a:lnTo>
                  <a:pt x="237496" y="142908"/>
                </a:lnTo>
                <a:lnTo>
                  <a:pt x="242291" y="139303"/>
                </a:lnTo>
                <a:lnTo>
                  <a:pt x="247054" y="133349"/>
                </a:lnTo>
                <a:lnTo>
                  <a:pt x="209516" y="133349"/>
                </a:lnTo>
                <a:lnTo>
                  <a:pt x="206308" y="132820"/>
                </a:lnTo>
                <a:lnTo>
                  <a:pt x="186101" y="99913"/>
                </a:lnTo>
                <a:lnTo>
                  <a:pt x="185737" y="51494"/>
                </a:lnTo>
                <a:lnTo>
                  <a:pt x="186332" y="44582"/>
                </a:lnTo>
                <a:lnTo>
                  <a:pt x="201216" y="17462"/>
                </a:lnTo>
                <a:lnTo>
                  <a:pt x="204589" y="15808"/>
                </a:lnTo>
                <a:lnTo>
                  <a:pt x="208458" y="14982"/>
                </a:lnTo>
                <a:lnTo>
                  <a:pt x="247555" y="14982"/>
                </a:lnTo>
                <a:lnTo>
                  <a:pt x="244705" y="11443"/>
                </a:lnTo>
                <a:lnTo>
                  <a:pt x="241002" y="8532"/>
                </a:lnTo>
                <a:lnTo>
                  <a:pt x="237298" y="5556"/>
                </a:lnTo>
                <a:lnTo>
                  <a:pt x="233065" y="3406"/>
                </a:lnTo>
                <a:lnTo>
                  <a:pt x="228302" y="2083"/>
                </a:lnTo>
                <a:lnTo>
                  <a:pt x="223606" y="694"/>
                </a:lnTo>
                <a:lnTo>
                  <a:pt x="218446" y="0"/>
                </a:lnTo>
                <a:close/>
              </a:path>
              <a:path w="259080" h="175895">
                <a:moveTo>
                  <a:pt x="247555" y="14982"/>
                </a:moveTo>
                <a:lnTo>
                  <a:pt x="216396" y="14982"/>
                </a:lnTo>
                <a:lnTo>
                  <a:pt x="219604" y="15511"/>
                </a:lnTo>
                <a:lnTo>
                  <a:pt x="222447" y="16569"/>
                </a:lnTo>
                <a:lnTo>
                  <a:pt x="225358" y="17561"/>
                </a:lnTo>
                <a:lnTo>
                  <a:pt x="227905" y="19149"/>
                </a:lnTo>
                <a:lnTo>
                  <a:pt x="230088" y="21332"/>
                </a:lnTo>
                <a:lnTo>
                  <a:pt x="232337" y="23514"/>
                </a:lnTo>
                <a:lnTo>
                  <a:pt x="234189" y="26359"/>
                </a:lnTo>
                <a:lnTo>
                  <a:pt x="237099" y="33370"/>
                </a:lnTo>
                <a:lnTo>
                  <a:pt x="238190" y="37603"/>
                </a:lnTo>
                <a:lnTo>
                  <a:pt x="238918" y="42564"/>
                </a:lnTo>
                <a:lnTo>
                  <a:pt x="239712" y="47459"/>
                </a:lnTo>
                <a:lnTo>
                  <a:pt x="239994" y="51494"/>
                </a:lnTo>
                <a:lnTo>
                  <a:pt x="240109" y="95779"/>
                </a:lnTo>
                <a:lnTo>
                  <a:pt x="239547" y="102724"/>
                </a:lnTo>
                <a:lnTo>
                  <a:pt x="217520" y="133349"/>
                </a:lnTo>
                <a:lnTo>
                  <a:pt x="247054" y="133349"/>
                </a:lnTo>
                <a:lnTo>
                  <a:pt x="258365" y="93265"/>
                </a:lnTo>
                <a:lnTo>
                  <a:pt x="258555" y="53148"/>
                </a:lnTo>
                <a:lnTo>
                  <a:pt x="257869" y="45012"/>
                </a:lnTo>
                <a:lnTo>
                  <a:pt x="255090" y="30989"/>
                </a:lnTo>
                <a:lnTo>
                  <a:pt x="253085" y="25102"/>
                </a:lnTo>
                <a:lnTo>
                  <a:pt x="250428" y="20240"/>
                </a:lnTo>
                <a:lnTo>
                  <a:pt x="247847" y="15345"/>
                </a:lnTo>
                <a:lnTo>
                  <a:pt x="247555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9409211" y="5695557"/>
            <a:ext cx="259079" cy="175895"/>
          </a:xfrm>
          <a:custGeom>
            <a:avLst/>
            <a:gdLst/>
            <a:ahLst/>
            <a:cxnLst/>
            <a:rect l="l" t="t" r="r" b="b"/>
            <a:pathLst>
              <a:path w="259079" h="175895">
                <a:moveTo>
                  <a:pt x="23899" y="71877"/>
                </a:moveTo>
                <a:lnTo>
                  <a:pt x="0" y="101600"/>
                </a:lnTo>
                <a:lnTo>
                  <a:pt x="0" y="116152"/>
                </a:lnTo>
                <a:lnTo>
                  <a:pt x="29468" y="146843"/>
                </a:lnTo>
                <a:lnTo>
                  <a:pt x="37273" y="148431"/>
                </a:lnTo>
                <a:lnTo>
                  <a:pt x="54603" y="148431"/>
                </a:lnTo>
                <a:lnTo>
                  <a:pt x="62375" y="146843"/>
                </a:lnTo>
                <a:lnTo>
                  <a:pt x="76199" y="140493"/>
                </a:lnTo>
                <a:lnTo>
                  <a:pt x="81690" y="135863"/>
                </a:lnTo>
                <a:lnTo>
                  <a:pt x="83361" y="133349"/>
                </a:lnTo>
                <a:lnTo>
                  <a:pt x="40249" y="133349"/>
                </a:lnTo>
                <a:lnTo>
                  <a:pt x="35321" y="132324"/>
                </a:lnTo>
                <a:lnTo>
                  <a:pt x="18355" y="112514"/>
                </a:lnTo>
                <a:lnTo>
                  <a:pt x="18355" y="101600"/>
                </a:lnTo>
                <a:lnTo>
                  <a:pt x="19479" y="96870"/>
                </a:lnTo>
                <a:lnTo>
                  <a:pt x="21728" y="92769"/>
                </a:lnTo>
                <a:lnTo>
                  <a:pt x="23977" y="88602"/>
                </a:lnTo>
                <a:lnTo>
                  <a:pt x="27119" y="85361"/>
                </a:lnTo>
                <a:lnTo>
                  <a:pt x="35255" y="80730"/>
                </a:lnTo>
                <a:lnTo>
                  <a:pt x="40117" y="79573"/>
                </a:lnTo>
                <a:lnTo>
                  <a:pt x="80229" y="79573"/>
                </a:lnTo>
                <a:lnTo>
                  <a:pt x="76862" y="76696"/>
                </a:lnTo>
                <a:lnTo>
                  <a:pt x="37670" y="76696"/>
                </a:lnTo>
                <a:lnTo>
                  <a:pt x="30294" y="75075"/>
                </a:lnTo>
                <a:lnTo>
                  <a:pt x="23899" y="71877"/>
                </a:lnTo>
                <a:close/>
              </a:path>
              <a:path w="259079" h="175895">
                <a:moveTo>
                  <a:pt x="80229" y="79573"/>
                </a:moveTo>
                <a:lnTo>
                  <a:pt x="51229" y="79573"/>
                </a:lnTo>
                <a:lnTo>
                  <a:pt x="56058" y="80730"/>
                </a:lnTo>
                <a:lnTo>
                  <a:pt x="64392" y="85361"/>
                </a:lnTo>
                <a:lnTo>
                  <a:pt x="67634" y="88602"/>
                </a:lnTo>
                <a:lnTo>
                  <a:pt x="70005" y="92868"/>
                </a:lnTo>
                <a:lnTo>
                  <a:pt x="72264" y="96870"/>
                </a:lnTo>
                <a:lnTo>
                  <a:pt x="73421" y="101600"/>
                </a:lnTo>
                <a:lnTo>
                  <a:pt x="73421" y="112514"/>
                </a:lnTo>
                <a:lnTo>
                  <a:pt x="51626" y="133349"/>
                </a:lnTo>
                <a:lnTo>
                  <a:pt x="83361" y="133349"/>
                </a:lnTo>
                <a:lnTo>
                  <a:pt x="89826" y="123626"/>
                </a:lnTo>
                <a:lnTo>
                  <a:pt x="91876" y="116152"/>
                </a:lnTo>
                <a:lnTo>
                  <a:pt x="91876" y="99681"/>
                </a:lnTo>
                <a:lnTo>
                  <a:pt x="89859" y="92868"/>
                </a:lnTo>
                <a:lnTo>
                  <a:pt x="85713" y="86750"/>
                </a:lnTo>
                <a:lnTo>
                  <a:pt x="81855" y="80962"/>
                </a:lnTo>
                <a:lnTo>
                  <a:pt x="80229" y="79573"/>
                </a:lnTo>
                <a:close/>
              </a:path>
              <a:path w="259079" h="175895">
                <a:moveTo>
                  <a:pt x="54603" y="67766"/>
                </a:moveTo>
                <a:lnTo>
                  <a:pt x="38992" y="67766"/>
                </a:lnTo>
                <a:lnTo>
                  <a:pt x="32808" y="68758"/>
                </a:lnTo>
                <a:lnTo>
                  <a:pt x="23899" y="71877"/>
                </a:lnTo>
                <a:lnTo>
                  <a:pt x="30294" y="75075"/>
                </a:lnTo>
                <a:lnTo>
                  <a:pt x="37670" y="76696"/>
                </a:lnTo>
                <a:lnTo>
                  <a:pt x="54074" y="76696"/>
                </a:lnTo>
                <a:lnTo>
                  <a:pt x="61350" y="75075"/>
                </a:lnTo>
                <a:lnTo>
                  <a:pt x="67510" y="71963"/>
                </a:lnTo>
                <a:lnTo>
                  <a:pt x="62507" y="69486"/>
                </a:lnTo>
                <a:lnTo>
                  <a:pt x="54603" y="67766"/>
                </a:lnTo>
                <a:close/>
              </a:path>
              <a:path w="259079" h="175895">
                <a:moveTo>
                  <a:pt x="67510" y="71963"/>
                </a:moveTo>
                <a:lnTo>
                  <a:pt x="61350" y="75075"/>
                </a:lnTo>
                <a:lnTo>
                  <a:pt x="54074" y="76696"/>
                </a:lnTo>
                <a:lnTo>
                  <a:pt x="76862" y="76696"/>
                </a:lnTo>
                <a:lnTo>
                  <a:pt x="76398" y="76299"/>
                </a:lnTo>
                <a:lnTo>
                  <a:pt x="67510" y="71963"/>
                </a:lnTo>
                <a:close/>
              </a:path>
              <a:path w="259079" h="175895">
                <a:moveTo>
                  <a:pt x="75126" y="67766"/>
                </a:moveTo>
                <a:lnTo>
                  <a:pt x="54603" y="67766"/>
                </a:lnTo>
                <a:lnTo>
                  <a:pt x="62507" y="69486"/>
                </a:lnTo>
                <a:lnTo>
                  <a:pt x="67510" y="71963"/>
                </a:lnTo>
                <a:lnTo>
                  <a:pt x="74182" y="68593"/>
                </a:lnTo>
                <a:lnTo>
                  <a:pt x="75126" y="67766"/>
                </a:lnTo>
                <a:close/>
              </a:path>
              <a:path w="259079" h="175895">
                <a:moveTo>
                  <a:pt x="54107" y="0"/>
                </a:moveTo>
                <a:lnTo>
                  <a:pt x="37636" y="0"/>
                </a:lnTo>
                <a:lnTo>
                  <a:pt x="30327" y="1554"/>
                </a:lnTo>
                <a:lnTo>
                  <a:pt x="3375" y="30790"/>
                </a:lnTo>
                <a:lnTo>
                  <a:pt x="3274" y="46599"/>
                </a:lnTo>
                <a:lnTo>
                  <a:pt x="5093" y="52916"/>
                </a:lnTo>
                <a:lnTo>
                  <a:pt x="12369" y="64161"/>
                </a:lnTo>
                <a:lnTo>
                  <a:pt x="17396" y="68593"/>
                </a:lnTo>
                <a:lnTo>
                  <a:pt x="23899" y="71877"/>
                </a:lnTo>
                <a:lnTo>
                  <a:pt x="32808" y="68758"/>
                </a:lnTo>
                <a:lnTo>
                  <a:pt x="38992" y="67766"/>
                </a:lnTo>
                <a:lnTo>
                  <a:pt x="75126" y="67766"/>
                </a:lnTo>
                <a:lnTo>
                  <a:pt x="78751" y="64591"/>
                </a:lnTo>
                <a:lnTo>
                  <a:pt x="41109" y="64591"/>
                </a:lnTo>
                <a:lnTo>
                  <a:pt x="36876" y="63566"/>
                </a:lnTo>
                <a:lnTo>
                  <a:pt x="21728" y="44846"/>
                </a:lnTo>
                <a:lnTo>
                  <a:pt x="21728" y="34792"/>
                </a:lnTo>
                <a:lnTo>
                  <a:pt x="41010" y="15081"/>
                </a:lnTo>
                <a:lnTo>
                  <a:pt x="81046" y="15081"/>
                </a:lnTo>
                <a:lnTo>
                  <a:pt x="79308" y="12270"/>
                </a:lnTo>
                <a:lnTo>
                  <a:pt x="74281" y="7772"/>
                </a:lnTo>
                <a:lnTo>
                  <a:pt x="61449" y="1554"/>
                </a:lnTo>
                <a:lnTo>
                  <a:pt x="54107" y="0"/>
                </a:lnTo>
                <a:close/>
              </a:path>
              <a:path w="259079" h="175895">
                <a:moveTo>
                  <a:pt x="81046" y="15081"/>
                </a:moveTo>
                <a:lnTo>
                  <a:pt x="50667" y="15081"/>
                </a:lnTo>
                <a:lnTo>
                  <a:pt x="54901" y="16172"/>
                </a:lnTo>
                <a:lnTo>
                  <a:pt x="58539" y="18355"/>
                </a:lnTo>
                <a:lnTo>
                  <a:pt x="70147" y="44846"/>
                </a:lnTo>
                <a:lnTo>
                  <a:pt x="69122" y="49179"/>
                </a:lnTo>
                <a:lnTo>
                  <a:pt x="65021" y="56587"/>
                </a:lnTo>
                <a:lnTo>
                  <a:pt x="62177" y="59465"/>
                </a:lnTo>
                <a:lnTo>
                  <a:pt x="58539" y="61515"/>
                </a:lnTo>
                <a:lnTo>
                  <a:pt x="54967" y="63566"/>
                </a:lnTo>
                <a:lnTo>
                  <a:pt x="50766" y="64591"/>
                </a:lnTo>
                <a:lnTo>
                  <a:pt x="78751" y="64591"/>
                </a:lnTo>
                <a:lnTo>
                  <a:pt x="79242" y="64161"/>
                </a:lnTo>
                <a:lnTo>
                  <a:pt x="86660" y="52883"/>
                </a:lnTo>
                <a:lnTo>
                  <a:pt x="88503" y="46599"/>
                </a:lnTo>
                <a:lnTo>
                  <a:pt x="88400" y="30790"/>
                </a:lnTo>
                <a:lnTo>
                  <a:pt x="86651" y="24044"/>
                </a:lnTo>
                <a:lnTo>
                  <a:pt x="82946" y="18157"/>
                </a:lnTo>
                <a:lnTo>
                  <a:pt x="81046" y="15081"/>
                </a:lnTo>
                <a:close/>
              </a:path>
              <a:path w="259079" h="175895">
                <a:moveTo>
                  <a:pt x="140097" y="124618"/>
                </a:moveTo>
                <a:lnTo>
                  <a:pt x="122138" y="124618"/>
                </a:lnTo>
                <a:lnTo>
                  <a:pt x="122138" y="143271"/>
                </a:lnTo>
                <a:lnTo>
                  <a:pt x="121742" y="146645"/>
                </a:lnTo>
                <a:lnTo>
                  <a:pt x="120947" y="149820"/>
                </a:lnTo>
                <a:lnTo>
                  <a:pt x="120220" y="153061"/>
                </a:lnTo>
                <a:lnTo>
                  <a:pt x="119128" y="156170"/>
                </a:lnTo>
                <a:lnTo>
                  <a:pt x="117672" y="159146"/>
                </a:lnTo>
                <a:lnTo>
                  <a:pt x="116218" y="162189"/>
                </a:lnTo>
                <a:lnTo>
                  <a:pt x="114408" y="165199"/>
                </a:lnTo>
                <a:lnTo>
                  <a:pt x="112315" y="168076"/>
                </a:lnTo>
                <a:lnTo>
                  <a:pt x="122733" y="175319"/>
                </a:lnTo>
                <a:lnTo>
                  <a:pt x="128224" y="170821"/>
                </a:lnTo>
                <a:lnTo>
                  <a:pt x="132504" y="165166"/>
                </a:lnTo>
                <a:lnTo>
                  <a:pt x="135532" y="158452"/>
                </a:lnTo>
                <a:lnTo>
                  <a:pt x="138575" y="151771"/>
                </a:lnTo>
                <a:lnTo>
                  <a:pt x="140097" y="145421"/>
                </a:lnTo>
                <a:lnTo>
                  <a:pt x="140097" y="124618"/>
                </a:lnTo>
                <a:close/>
              </a:path>
              <a:path w="259079" h="175895">
                <a:moveTo>
                  <a:pt x="218446" y="0"/>
                </a:moveTo>
                <a:lnTo>
                  <a:pt x="205879" y="0"/>
                </a:lnTo>
                <a:lnTo>
                  <a:pt x="199595" y="1058"/>
                </a:lnTo>
                <a:lnTo>
                  <a:pt x="188415" y="5291"/>
                </a:lnTo>
                <a:lnTo>
                  <a:pt x="183654" y="8797"/>
                </a:lnTo>
                <a:lnTo>
                  <a:pt x="179684" y="13692"/>
                </a:lnTo>
                <a:lnTo>
                  <a:pt x="175715" y="18520"/>
                </a:lnTo>
                <a:lnTo>
                  <a:pt x="167282" y="62706"/>
                </a:lnTo>
                <a:lnTo>
                  <a:pt x="167282" y="94191"/>
                </a:lnTo>
                <a:lnTo>
                  <a:pt x="178064" y="132556"/>
                </a:lnTo>
                <a:lnTo>
                  <a:pt x="207467" y="148431"/>
                </a:lnTo>
                <a:lnTo>
                  <a:pt x="220033" y="148431"/>
                </a:lnTo>
                <a:lnTo>
                  <a:pt x="226317" y="147339"/>
                </a:lnTo>
                <a:lnTo>
                  <a:pt x="237496" y="142908"/>
                </a:lnTo>
                <a:lnTo>
                  <a:pt x="242291" y="139303"/>
                </a:lnTo>
                <a:lnTo>
                  <a:pt x="247054" y="133349"/>
                </a:lnTo>
                <a:lnTo>
                  <a:pt x="209516" y="133349"/>
                </a:lnTo>
                <a:lnTo>
                  <a:pt x="206308" y="132820"/>
                </a:lnTo>
                <a:lnTo>
                  <a:pt x="186101" y="99913"/>
                </a:lnTo>
                <a:lnTo>
                  <a:pt x="185737" y="51494"/>
                </a:lnTo>
                <a:lnTo>
                  <a:pt x="186332" y="44582"/>
                </a:lnTo>
                <a:lnTo>
                  <a:pt x="201216" y="17462"/>
                </a:lnTo>
                <a:lnTo>
                  <a:pt x="204589" y="15808"/>
                </a:lnTo>
                <a:lnTo>
                  <a:pt x="208458" y="14982"/>
                </a:lnTo>
                <a:lnTo>
                  <a:pt x="247555" y="14982"/>
                </a:lnTo>
                <a:lnTo>
                  <a:pt x="244705" y="11443"/>
                </a:lnTo>
                <a:lnTo>
                  <a:pt x="241002" y="8532"/>
                </a:lnTo>
                <a:lnTo>
                  <a:pt x="237298" y="5556"/>
                </a:lnTo>
                <a:lnTo>
                  <a:pt x="233065" y="3406"/>
                </a:lnTo>
                <a:lnTo>
                  <a:pt x="228302" y="2083"/>
                </a:lnTo>
                <a:lnTo>
                  <a:pt x="223606" y="694"/>
                </a:lnTo>
                <a:lnTo>
                  <a:pt x="218446" y="0"/>
                </a:lnTo>
                <a:close/>
              </a:path>
              <a:path w="259079" h="175895">
                <a:moveTo>
                  <a:pt x="247555" y="14982"/>
                </a:moveTo>
                <a:lnTo>
                  <a:pt x="216396" y="14982"/>
                </a:lnTo>
                <a:lnTo>
                  <a:pt x="219604" y="15511"/>
                </a:lnTo>
                <a:lnTo>
                  <a:pt x="222447" y="16569"/>
                </a:lnTo>
                <a:lnTo>
                  <a:pt x="225358" y="17561"/>
                </a:lnTo>
                <a:lnTo>
                  <a:pt x="227905" y="19149"/>
                </a:lnTo>
                <a:lnTo>
                  <a:pt x="230088" y="21332"/>
                </a:lnTo>
                <a:lnTo>
                  <a:pt x="232337" y="23514"/>
                </a:lnTo>
                <a:lnTo>
                  <a:pt x="234189" y="26359"/>
                </a:lnTo>
                <a:lnTo>
                  <a:pt x="237099" y="33370"/>
                </a:lnTo>
                <a:lnTo>
                  <a:pt x="238190" y="37603"/>
                </a:lnTo>
                <a:lnTo>
                  <a:pt x="238918" y="42564"/>
                </a:lnTo>
                <a:lnTo>
                  <a:pt x="239712" y="47459"/>
                </a:lnTo>
                <a:lnTo>
                  <a:pt x="239994" y="51494"/>
                </a:lnTo>
                <a:lnTo>
                  <a:pt x="240109" y="95779"/>
                </a:lnTo>
                <a:lnTo>
                  <a:pt x="239547" y="102724"/>
                </a:lnTo>
                <a:lnTo>
                  <a:pt x="217520" y="133349"/>
                </a:lnTo>
                <a:lnTo>
                  <a:pt x="247054" y="133349"/>
                </a:lnTo>
                <a:lnTo>
                  <a:pt x="258365" y="93265"/>
                </a:lnTo>
                <a:lnTo>
                  <a:pt x="258555" y="53148"/>
                </a:lnTo>
                <a:lnTo>
                  <a:pt x="257869" y="45012"/>
                </a:lnTo>
                <a:lnTo>
                  <a:pt x="255090" y="30989"/>
                </a:lnTo>
                <a:lnTo>
                  <a:pt x="253085" y="25102"/>
                </a:lnTo>
                <a:lnTo>
                  <a:pt x="250428" y="20240"/>
                </a:lnTo>
                <a:lnTo>
                  <a:pt x="247847" y="15345"/>
                </a:lnTo>
                <a:lnTo>
                  <a:pt x="247555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2271811" y="4616057"/>
            <a:ext cx="266065" cy="175895"/>
          </a:xfrm>
          <a:custGeom>
            <a:avLst/>
            <a:gdLst/>
            <a:ahLst/>
            <a:cxnLst/>
            <a:rect l="l" t="t" r="r" b="b"/>
            <a:pathLst>
              <a:path w="266064" h="175895">
                <a:moveTo>
                  <a:pt x="23899" y="71877"/>
                </a:moveTo>
                <a:lnTo>
                  <a:pt x="0" y="101600"/>
                </a:lnTo>
                <a:lnTo>
                  <a:pt x="0" y="116152"/>
                </a:lnTo>
                <a:lnTo>
                  <a:pt x="29468" y="146843"/>
                </a:lnTo>
                <a:lnTo>
                  <a:pt x="37273" y="148431"/>
                </a:lnTo>
                <a:lnTo>
                  <a:pt x="54603" y="148431"/>
                </a:lnTo>
                <a:lnTo>
                  <a:pt x="62375" y="146843"/>
                </a:lnTo>
                <a:lnTo>
                  <a:pt x="76199" y="140493"/>
                </a:lnTo>
                <a:lnTo>
                  <a:pt x="81690" y="135863"/>
                </a:lnTo>
                <a:lnTo>
                  <a:pt x="83361" y="133349"/>
                </a:lnTo>
                <a:lnTo>
                  <a:pt x="40249" y="133349"/>
                </a:lnTo>
                <a:lnTo>
                  <a:pt x="35321" y="132324"/>
                </a:lnTo>
                <a:lnTo>
                  <a:pt x="18355" y="112514"/>
                </a:lnTo>
                <a:lnTo>
                  <a:pt x="18355" y="101600"/>
                </a:lnTo>
                <a:lnTo>
                  <a:pt x="19479" y="96870"/>
                </a:lnTo>
                <a:lnTo>
                  <a:pt x="21728" y="92769"/>
                </a:lnTo>
                <a:lnTo>
                  <a:pt x="23977" y="88602"/>
                </a:lnTo>
                <a:lnTo>
                  <a:pt x="27119" y="85361"/>
                </a:lnTo>
                <a:lnTo>
                  <a:pt x="35255" y="80730"/>
                </a:lnTo>
                <a:lnTo>
                  <a:pt x="40117" y="79573"/>
                </a:lnTo>
                <a:lnTo>
                  <a:pt x="80229" y="79573"/>
                </a:lnTo>
                <a:lnTo>
                  <a:pt x="76862" y="76696"/>
                </a:lnTo>
                <a:lnTo>
                  <a:pt x="37670" y="76696"/>
                </a:lnTo>
                <a:lnTo>
                  <a:pt x="30294" y="75075"/>
                </a:lnTo>
                <a:lnTo>
                  <a:pt x="23899" y="71877"/>
                </a:lnTo>
                <a:close/>
              </a:path>
              <a:path w="266064" h="175895">
                <a:moveTo>
                  <a:pt x="80229" y="79573"/>
                </a:moveTo>
                <a:lnTo>
                  <a:pt x="51229" y="79573"/>
                </a:lnTo>
                <a:lnTo>
                  <a:pt x="56058" y="80730"/>
                </a:lnTo>
                <a:lnTo>
                  <a:pt x="64392" y="85361"/>
                </a:lnTo>
                <a:lnTo>
                  <a:pt x="67634" y="88602"/>
                </a:lnTo>
                <a:lnTo>
                  <a:pt x="70005" y="92868"/>
                </a:lnTo>
                <a:lnTo>
                  <a:pt x="72264" y="96870"/>
                </a:lnTo>
                <a:lnTo>
                  <a:pt x="73421" y="101600"/>
                </a:lnTo>
                <a:lnTo>
                  <a:pt x="73421" y="112514"/>
                </a:lnTo>
                <a:lnTo>
                  <a:pt x="51626" y="133349"/>
                </a:lnTo>
                <a:lnTo>
                  <a:pt x="83361" y="133349"/>
                </a:lnTo>
                <a:lnTo>
                  <a:pt x="89826" y="123626"/>
                </a:lnTo>
                <a:lnTo>
                  <a:pt x="91876" y="116152"/>
                </a:lnTo>
                <a:lnTo>
                  <a:pt x="91876" y="99681"/>
                </a:lnTo>
                <a:lnTo>
                  <a:pt x="89859" y="92868"/>
                </a:lnTo>
                <a:lnTo>
                  <a:pt x="85713" y="86750"/>
                </a:lnTo>
                <a:lnTo>
                  <a:pt x="81855" y="80962"/>
                </a:lnTo>
                <a:lnTo>
                  <a:pt x="80229" y="79573"/>
                </a:lnTo>
                <a:close/>
              </a:path>
              <a:path w="266064" h="175895">
                <a:moveTo>
                  <a:pt x="54603" y="67766"/>
                </a:moveTo>
                <a:lnTo>
                  <a:pt x="38992" y="67766"/>
                </a:lnTo>
                <a:lnTo>
                  <a:pt x="32808" y="68758"/>
                </a:lnTo>
                <a:lnTo>
                  <a:pt x="23899" y="71877"/>
                </a:lnTo>
                <a:lnTo>
                  <a:pt x="30294" y="75075"/>
                </a:lnTo>
                <a:lnTo>
                  <a:pt x="37670" y="76696"/>
                </a:lnTo>
                <a:lnTo>
                  <a:pt x="54074" y="76696"/>
                </a:lnTo>
                <a:lnTo>
                  <a:pt x="61350" y="75075"/>
                </a:lnTo>
                <a:lnTo>
                  <a:pt x="67510" y="71963"/>
                </a:lnTo>
                <a:lnTo>
                  <a:pt x="62507" y="69486"/>
                </a:lnTo>
                <a:lnTo>
                  <a:pt x="54603" y="67766"/>
                </a:lnTo>
                <a:close/>
              </a:path>
              <a:path w="266064" h="175895">
                <a:moveTo>
                  <a:pt x="67510" y="71963"/>
                </a:moveTo>
                <a:lnTo>
                  <a:pt x="61350" y="75075"/>
                </a:lnTo>
                <a:lnTo>
                  <a:pt x="54074" y="76696"/>
                </a:lnTo>
                <a:lnTo>
                  <a:pt x="76862" y="76696"/>
                </a:lnTo>
                <a:lnTo>
                  <a:pt x="76398" y="76299"/>
                </a:lnTo>
                <a:lnTo>
                  <a:pt x="67510" y="71963"/>
                </a:lnTo>
                <a:close/>
              </a:path>
              <a:path w="266064" h="175895">
                <a:moveTo>
                  <a:pt x="75126" y="67766"/>
                </a:moveTo>
                <a:lnTo>
                  <a:pt x="54603" y="67766"/>
                </a:lnTo>
                <a:lnTo>
                  <a:pt x="62507" y="69486"/>
                </a:lnTo>
                <a:lnTo>
                  <a:pt x="67510" y="71963"/>
                </a:lnTo>
                <a:lnTo>
                  <a:pt x="74182" y="68593"/>
                </a:lnTo>
                <a:lnTo>
                  <a:pt x="75126" y="67766"/>
                </a:lnTo>
                <a:close/>
              </a:path>
              <a:path w="266064" h="175895">
                <a:moveTo>
                  <a:pt x="54107" y="0"/>
                </a:moveTo>
                <a:lnTo>
                  <a:pt x="37636" y="0"/>
                </a:lnTo>
                <a:lnTo>
                  <a:pt x="30327" y="1554"/>
                </a:lnTo>
                <a:lnTo>
                  <a:pt x="3375" y="30790"/>
                </a:lnTo>
                <a:lnTo>
                  <a:pt x="3274" y="46599"/>
                </a:lnTo>
                <a:lnTo>
                  <a:pt x="5093" y="52916"/>
                </a:lnTo>
                <a:lnTo>
                  <a:pt x="12369" y="64161"/>
                </a:lnTo>
                <a:lnTo>
                  <a:pt x="17396" y="68593"/>
                </a:lnTo>
                <a:lnTo>
                  <a:pt x="23899" y="71877"/>
                </a:lnTo>
                <a:lnTo>
                  <a:pt x="32808" y="68758"/>
                </a:lnTo>
                <a:lnTo>
                  <a:pt x="38992" y="67766"/>
                </a:lnTo>
                <a:lnTo>
                  <a:pt x="75126" y="67766"/>
                </a:lnTo>
                <a:lnTo>
                  <a:pt x="78751" y="64591"/>
                </a:lnTo>
                <a:lnTo>
                  <a:pt x="41109" y="64591"/>
                </a:lnTo>
                <a:lnTo>
                  <a:pt x="36876" y="63566"/>
                </a:lnTo>
                <a:lnTo>
                  <a:pt x="21728" y="44846"/>
                </a:lnTo>
                <a:lnTo>
                  <a:pt x="21728" y="34792"/>
                </a:lnTo>
                <a:lnTo>
                  <a:pt x="41010" y="15081"/>
                </a:lnTo>
                <a:lnTo>
                  <a:pt x="81046" y="15081"/>
                </a:lnTo>
                <a:lnTo>
                  <a:pt x="79308" y="12270"/>
                </a:lnTo>
                <a:lnTo>
                  <a:pt x="74281" y="7772"/>
                </a:lnTo>
                <a:lnTo>
                  <a:pt x="61449" y="1554"/>
                </a:lnTo>
                <a:lnTo>
                  <a:pt x="54107" y="0"/>
                </a:lnTo>
                <a:close/>
              </a:path>
              <a:path w="266064" h="175895">
                <a:moveTo>
                  <a:pt x="81046" y="15081"/>
                </a:moveTo>
                <a:lnTo>
                  <a:pt x="50667" y="15081"/>
                </a:lnTo>
                <a:lnTo>
                  <a:pt x="54901" y="16172"/>
                </a:lnTo>
                <a:lnTo>
                  <a:pt x="58539" y="18355"/>
                </a:lnTo>
                <a:lnTo>
                  <a:pt x="70147" y="44846"/>
                </a:lnTo>
                <a:lnTo>
                  <a:pt x="69122" y="49179"/>
                </a:lnTo>
                <a:lnTo>
                  <a:pt x="65021" y="56587"/>
                </a:lnTo>
                <a:lnTo>
                  <a:pt x="62177" y="59465"/>
                </a:lnTo>
                <a:lnTo>
                  <a:pt x="58539" y="61515"/>
                </a:lnTo>
                <a:lnTo>
                  <a:pt x="54967" y="63566"/>
                </a:lnTo>
                <a:lnTo>
                  <a:pt x="50766" y="64591"/>
                </a:lnTo>
                <a:lnTo>
                  <a:pt x="78751" y="64591"/>
                </a:lnTo>
                <a:lnTo>
                  <a:pt x="79242" y="64161"/>
                </a:lnTo>
                <a:lnTo>
                  <a:pt x="86660" y="52883"/>
                </a:lnTo>
                <a:lnTo>
                  <a:pt x="88503" y="46599"/>
                </a:lnTo>
                <a:lnTo>
                  <a:pt x="88400" y="30790"/>
                </a:lnTo>
                <a:lnTo>
                  <a:pt x="86651" y="24044"/>
                </a:lnTo>
                <a:lnTo>
                  <a:pt x="82946" y="18157"/>
                </a:lnTo>
                <a:lnTo>
                  <a:pt x="81046" y="15081"/>
                </a:lnTo>
                <a:close/>
              </a:path>
              <a:path w="266064" h="175895">
                <a:moveTo>
                  <a:pt x="140097" y="124618"/>
                </a:moveTo>
                <a:lnTo>
                  <a:pt x="122138" y="124618"/>
                </a:lnTo>
                <a:lnTo>
                  <a:pt x="122138" y="143271"/>
                </a:lnTo>
                <a:lnTo>
                  <a:pt x="121742" y="146645"/>
                </a:lnTo>
                <a:lnTo>
                  <a:pt x="120947" y="149820"/>
                </a:lnTo>
                <a:lnTo>
                  <a:pt x="120220" y="153061"/>
                </a:lnTo>
                <a:lnTo>
                  <a:pt x="119128" y="156170"/>
                </a:lnTo>
                <a:lnTo>
                  <a:pt x="117672" y="159146"/>
                </a:lnTo>
                <a:lnTo>
                  <a:pt x="116218" y="162189"/>
                </a:lnTo>
                <a:lnTo>
                  <a:pt x="114408" y="165199"/>
                </a:lnTo>
                <a:lnTo>
                  <a:pt x="112315" y="168076"/>
                </a:lnTo>
                <a:lnTo>
                  <a:pt x="122733" y="175319"/>
                </a:lnTo>
                <a:lnTo>
                  <a:pt x="128224" y="170821"/>
                </a:lnTo>
                <a:lnTo>
                  <a:pt x="132504" y="165166"/>
                </a:lnTo>
                <a:lnTo>
                  <a:pt x="135532" y="158452"/>
                </a:lnTo>
                <a:lnTo>
                  <a:pt x="138575" y="151771"/>
                </a:lnTo>
                <a:lnTo>
                  <a:pt x="140097" y="145421"/>
                </a:lnTo>
                <a:lnTo>
                  <a:pt x="140097" y="124618"/>
                </a:lnTo>
                <a:close/>
              </a:path>
              <a:path w="266064" h="175895">
                <a:moveTo>
                  <a:pt x="245367" y="1984"/>
                </a:moveTo>
                <a:lnTo>
                  <a:pt x="240803" y="1984"/>
                </a:lnTo>
                <a:lnTo>
                  <a:pt x="227012" y="26842"/>
                </a:lnTo>
                <a:lnTo>
                  <a:pt x="227012" y="146446"/>
                </a:lnTo>
                <a:lnTo>
                  <a:pt x="245367" y="146446"/>
                </a:lnTo>
                <a:lnTo>
                  <a:pt x="245367" y="1984"/>
                </a:lnTo>
                <a:close/>
              </a:path>
              <a:path w="266064" h="175895">
                <a:moveTo>
                  <a:pt x="227012" y="1984"/>
                </a:moveTo>
                <a:lnTo>
                  <a:pt x="225822" y="1984"/>
                </a:lnTo>
                <a:lnTo>
                  <a:pt x="161131" y="102096"/>
                </a:lnTo>
                <a:lnTo>
                  <a:pt x="161131" y="112910"/>
                </a:lnTo>
                <a:lnTo>
                  <a:pt x="227012" y="112910"/>
                </a:lnTo>
                <a:lnTo>
                  <a:pt x="227012" y="97829"/>
                </a:lnTo>
                <a:lnTo>
                  <a:pt x="181966" y="97829"/>
                </a:lnTo>
                <a:lnTo>
                  <a:pt x="224730" y="30956"/>
                </a:lnTo>
                <a:lnTo>
                  <a:pt x="227012" y="26842"/>
                </a:lnTo>
                <a:lnTo>
                  <a:pt x="227012" y="1984"/>
                </a:lnTo>
                <a:close/>
              </a:path>
              <a:path w="266064" h="175895">
                <a:moveTo>
                  <a:pt x="265509" y="97829"/>
                </a:moveTo>
                <a:lnTo>
                  <a:pt x="245367" y="97829"/>
                </a:lnTo>
                <a:lnTo>
                  <a:pt x="245367" y="112910"/>
                </a:lnTo>
                <a:lnTo>
                  <a:pt x="265509" y="112910"/>
                </a:lnTo>
                <a:lnTo>
                  <a:pt x="265509" y="97829"/>
                </a:lnTo>
                <a:close/>
              </a:path>
              <a:path w="266064" h="175895">
                <a:moveTo>
                  <a:pt x="240803" y="1984"/>
                </a:moveTo>
                <a:lnTo>
                  <a:pt x="227012" y="1984"/>
                </a:lnTo>
                <a:lnTo>
                  <a:pt x="227012" y="26842"/>
                </a:lnTo>
                <a:lnTo>
                  <a:pt x="240803" y="1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12225139" y="4935532"/>
            <a:ext cx="266065" cy="173355"/>
          </a:xfrm>
          <a:custGeom>
            <a:avLst/>
            <a:gdLst/>
            <a:ahLst/>
            <a:cxnLst/>
            <a:rect l="l" t="t" r="r" b="b"/>
            <a:pathLst>
              <a:path w="266065" h="173354">
                <a:moveTo>
                  <a:pt x="97631" y="0"/>
                </a:moveTo>
                <a:lnTo>
                  <a:pt x="0" y="0"/>
                </a:lnTo>
                <a:lnTo>
                  <a:pt x="0" y="15081"/>
                </a:lnTo>
                <a:lnTo>
                  <a:pt x="78184" y="15081"/>
                </a:lnTo>
                <a:lnTo>
                  <a:pt x="18454" y="144462"/>
                </a:lnTo>
                <a:lnTo>
                  <a:pt x="37802" y="144462"/>
                </a:lnTo>
                <a:lnTo>
                  <a:pt x="97631" y="10318"/>
                </a:lnTo>
                <a:lnTo>
                  <a:pt x="97631" y="0"/>
                </a:lnTo>
                <a:close/>
              </a:path>
              <a:path w="266065" h="173354">
                <a:moveTo>
                  <a:pt x="143570" y="122634"/>
                </a:moveTo>
                <a:lnTo>
                  <a:pt x="125610" y="122634"/>
                </a:lnTo>
                <a:lnTo>
                  <a:pt x="125610" y="141287"/>
                </a:lnTo>
                <a:lnTo>
                  <a:pt x="125214" y="144661"/>
                </a:lnTo>
                <a:lnTo>
                  <a:pt x="124419" y="147836"/>
                </a:lnTo>
                <a:lnTo>
                  <a:pt x="123693" y="151077"/>
                </a:lnTo>
                <a:lnTo>
                  <a:pt x="122601" y="154186"/>
                </a:lnTo>
                <a:lnTo>
                  <a:pt x="121145" y="157162"/>
                </a:lnTo>
                <a:lnTo>
                  <a:pt x="119691" y="160205"/>
                </a:lnTo>
                <a:lnTo>
                  <a:pt x="117880" y="163214"/>
                </a:lnTo>
                <a:lnTo>
                  <a:pt x="115788" y="166092"/>
                </a:lnTo>
                <a:lnTo>
                  <a:pt x="126206" y="173335"/>
                </a:lnTo>
                <a:lnTo>
                  <a:pt x="131696" y="168837"/>
                </a:lnTo>
                <a:lnTo>
                  <a:pt x="135977" y="163181"/>
                </a:lnTo>
                <a:lnTo>
                  <a:pt x="139005" y="156467"/>
                </a:lnTo>
                <a:lnTo>
                  <a:pt x="142048" y="149787"/>
                </a:lnTo>
                <a:lnTo>
                  <a:pt x="143570" y="143437"/>
                </a:lnTo>
                <a:lnTo>
                  <a:pt x="143570" y="122634"/>
                </a:lnTo>
                <a:close/>
              </a:path>
              <a:path w="266065" h="173354">
                <a:moveTo>
                  <a:pt x="192087" y="106461"/>
                </a:moveTo>
                <a:lnTo>
                  <a:pt x="174625" y="106461"/>
                </a:lnTo>
                <a:lnTo>
                  <a:pt x="175286" y="113208"/>
                </a:lnTo>
                <a:lnTo>
                  <a:pt x="203200" y="144065"/>
                </a:lnTo>
                <a:lnTo>
                  <a:pt x="213948" y="146446"/>
                </a:lnTo>
                <a:lnTo>
                  <a:pt x="227508" y="146446"/>
                </a:lnTo>
                <a:lnTo>
                  <a:pt x="234222" y="145256"/>
                </a:lnTo>
                <a:lnTo>
                  <a:pt x="245665" y="140493"/>
                </a:lnTo>
                <a:lnTo>
                  <a:pt x="250427" y="137153"/>
                </a:lnTo>
                <a:lnTo>
                  <a:pt x="255483" y="131365"/>
                </a:lnTo>
                <a:lnTo>
                  <a:pt x="214609" y="131365"/>
                </a:lnTo>
                <a:lnTo>
                  <a:pt x="210078" y="130439"/>
                </a:lnTo>
                <a:lnTo>
                  <a:pt x="192881" y="111885"/>
                </a:lnTo>
                <a:lnTo>
                  <a:pt x="192087" y="106461"/>
                </a:lnTo>
                <a:close/>
              </a:path>
              <a:path w="266065" h="173354">
                <a:moveTo>
                  <a:pt x="256816" y="66476"/>
                </a:moveTo>
                <a:lnTo>
                  <a:pt x="222811" y="66476"/>
                </a:lnTo>
                <a:lnTo>
                  <a:pt x="226913" y="67303"/>
                </a:lnTo>
                <a:lnTo>
                  <a:pt x="230484" y="68957"/>
                </a:lnTo>
                <a:lnTo>
                  <a:pt x="234057" y="70544"/>
                </a:lnTo>
                <a:lnTo>
                  <a:pt x="237066" y="72793"/>
                </a:lnTo>
                <a:lnTo>
                  <a:pt x="239513" y="75703"/>
                </a:lnTo>
                <a:lnTo>
                  <a:pt x="242028" y="78614"/>
                </a:lnTo>
                <a:lnTo>
                  <a:pt x="243912" y="82020"/>
                </a:lnTo>
                <a:lnTo>
                  <a:pt x="246426" y="89826"/>
                </a:lnTo>
                <a:lnTo>
                  <a:pt x="247054" y="94059"/>
                </a:lnTo>
                <a:lnTo>
                  <a:pt x="247054" y="103650"/>
                </a:lnTo>
                <a:lnTo>
                  <a:pt x="246426" y="108181"/>
                </a:lnTo>
                <a:lnTo>
                  <a:pt x="245170" y="112216"/>
                </a:lnTo>
                <a:lnTo>
                  <a:pt x="243978" y="116251"/>
                </a:lnTo>
                <a:lnTo>
                  <a:pt x="224134" y="131365"/>
                </a:lnTo>
                <a:lnTo>
                  <a:pt x="255483" y="131365"/>
                </a:lnTo>
                <a:lnTo>
                  <a:pt x="257969" y="128488"/>
                </a:lnTo>
                <a:lnTo>
                  <a:pt x="260779" y="123395"/>
                </a:lnTo>
                <a:lnTo>
                  <a:pt x="263068" y="116251"/>
                </a:lnTo>
                <a:lnTo>
                  <a:pt x="264550" y="111753"/>
                </a:lnTo>
                <a:lnTo>
                  <a:pt x="265509" y="105370"/>
                </a:lnTo>
                <a:lnTo>
                  <a:pt x="265509" y="91082"/>
                </a:lnTo>
                <a:lnTo>
                  <a:pt x="264517" y="84435"/>
                </a:lnTo>
                <a:lnTo>
                  <a:pt x="260548" y="72528"/>
                </a:lnTo>
                <a:lnTo>
                  <a:pt x="257670" y="67435"/>
                </a:lnTo>
                <a:lnTo>
                  <a:pt x="256816" y="66476"/>
                </a:lnTo>
                <a:close/>
              </a:path>
              <a:path w="266065" h="173354">
                <a:moveTo>
                  <a:pt x="261243" y="0"/>
                </a:moveTo>
                <a:lnTo>
                  <a:pt x="187127" y="0"/>
                </a:lnTo>
                <a:lnTo>
                  <a:pt x="179883" y="71933"/>
                </a:lnTo>
                <a:lnTo>
                  <a:pt x="194568" y="75703"/>
                </a:lnTo>
                <a:lnTo>
                  <a:pt x="197969" y="72793"/>
                </a:lnTo>
                <a:lnTo>
                  <a:pt x="201083" y="70610"/>
                </a:lnTo>
                <a:lnTo>
                  <a:pt x="204192" y="68957"/>
                </a:lnTo>
                <a:lnTo>
                  <a:pt x="207367" y="67303"/>
                </a:lnTo>
                <a:lnTo>
                  <a:pt x="212030" y="66476"/>
                </a:lnTo>
                <a:lnTo>
                  <a:pt x="256816" y="66476"/>
                </a:lnTo>
                <a:lnTo>
                  <a:pt x="253901" y="63202"/>
                </a:lnTo>
                <a:lnTo>
                  <a:pt x="250196" y="58969"/>
                </a:lnTo>
                <a:lnTo>
                  <a:pt x="246432" y="56257"/>
                </a:lnTo>
                <a:lnTo>
                  <a:pt x="198338" y="56257"/>
                </a:lnTo>
                <a:lnTo>
                  <a:pt x="202703" y="16966"/>
                </a:lnTo>
                <a:lnTo>
                  <a:pt x="261243" y="16966"/>
                </a:lnTo>
                <a:lnTo>
                  <a:pt x="261243" y="0"/>
                </a:lnTo>
                <a:close/>
              </a:path>
              <a:path w="266065" h="173354">
                <a:moveTo>
                  <a:pt x="229128" y="50006"/>
                </a:moveTo>
                <a:lnTo>
                  <a:pt x="217156" y="50006"/>
                </a:lnTo>
                <a:lnTo>
                  <a:pt x="212459" y="50667"/>
                </a:lnTo>
                <a:lnTo>
                  <a:pt x="204324" y="53313"/>
                </a:lnTo>
                <a:lnTo>
                  <a:pt x="200984" y="54735"/>
                </a:lnTo>
                <a:lnTo>
                  <a:pt x="198338" y="56257"/>
                </a:lnTo>
                <a:lnTo>
                  <a:pt x="246432" y="56257"/>
                </a:lnTo>
                <a:lnTo>
                  <a:pt x="245698" y="55727"/>
                </a:lnTo>
                <a:lnTo>
                  <a:pt x="240407" y="53478"/>
                </a:lnTo>
                <a:lnTo>
                  <a:pt x="235115" y="51163"/>
                </a:lnTo>
                <a:lnTo>
                  <a:pt x="229128" y="500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2283221" y="4120757"/>
            <a:ext cx="260350" cy="175895"/>
          </a:xfrm>
          <a:custGeom>
            <a:avLst/>
            <a:gdLst/>
            <a:ahLst/>
            <a:cxnLst/>
            <a:rect l="l" t="t" r="r" b="b"/>
            <a:pathLst>
              <a:path w="260350" h="175895">
                <a:moveTo>
                  <a:pt x="90884" y="52982"/>
                </a:moveTo>
                <a:lnTo>
                  <a:pt x="83839" y="52982"/>
                </a:lnTo>
                <a:lnTo>
                  <a:pt x="83839" y="58472"/>
                </a:lnTo>
                <a:lnTo>
                  <a:pt x="82748" y="63896"/>
                </a:lnTo>
                <a:lnTo>
                  <a:pt x="80565" y="69254"/>
                </a:lnTo>
                <a:lnTo>
                  <a:pt x="78448" y="74546"/>
                </a:lnTo>
                <a:lnTo>
                  <a:pt x="75472" y="79375"/>
                </a:lnTo>
                <a:lnTo>
                  <a:pt x="72628" y="82611"/>
                </a:lnTo>
                <a:lnTo>
                  <a:pt x="72628" y="84765"/>
                </a:lnTo>
                <a:lnTo>
                  <a:pt x="71976" y="91182"/>
                </a:lnTo>
                <a:lnTo>
                  <a:pt x="48021" y="126603"/>
                </a:lnTo>
                <a:lnTo>
                  <a:pt x="22225" y="131067"/>
                </a:lnTo>
                <a:lnTo>
                  <a:pt x="20339" y="131067"/>
                </a:lnTo>
                <a:lnTo>
                  <a:pt x="20339" y="146645"/>
                </a:lnTo>
                <a:lnTo>
                  <a:pt x="22225" y="146645"/>
                </a:lnTo>
                <a:lnTo>
                  <a:pt x="30844" y="146347"/>
                </a:lnTo>
                <a:lnTo>
                  <a:pt x="67237" y="134276"/>
                </a:lnTo>
                <a:lnTo>
                  <a:pt x="83938" y="109934"/>
                </a:lnTo>
                <a:lnTo>
                  <a:pt x="86651" y="102922"/>
                </a:lnTo>
                <a:lnTo>
                  <a:pt x="88470" y="95580"/>
                </a:lnTo>
                <a:lnTo>
                  <a:pt x="89451" y="87477"/>
                </a:lnTo>
                <a:lnTo>
                  <a:pt x="90350" y="80466"/>
                </a:lnTo>
                <a:lnTo>
                  <a:pt x="90852" y="73058"/>
                </a:lnTo>
                <a:lnTo>
                  <a:pt x="90884" y="52982"/>
                </a:lnTo>
                <a:close/>
              </a:path>
              <a:path w="260350" h="175895">
                <a:moveTo>
                  <a:pt x="53115" y="0"/>
                </a:moveTo>
                <a:lnTo>
                  <a:pt x="37504" y="0"/>
                </a:lnTo>
                <a:lnTo>
                  <a:pt x="31022" y="1289"/>
                </a:lnTo>
                <a:lnTo>
                  <a:pt x="19843" y="6449"/>
                </a:lnTo>
                <a:lnTo>
                  <a:pt x="15180" y="10054"/>
                </a:lnTo>
                <a:lnTo>
                  <a:pt x="10262" y="16073"/>
                </a:lnTo>
                <a:lnTo>
                  <a:pt x="7639" y="19248"/>
                </a:lnTo>
                <a:lnTo>
                  <a:pt x="4795" y="24540"/>
                </a:lnTo>
                <a:lnTo>
                  <a:pt x="959" y="36578"/>
                </a:lnTo>
                <a:lnTo>
                  <a:pt x="0" y="43027"/>
                </a:lnTo>
                <a:lnTo>
                  <a:pt x="0" y="55794"/>
                </a:lnTo>
                <a:lnTo>
                  <a:pt x="17495" y="91182"/>
                </a:lnTo>
                <a:lnTo>
                  <a:pt x="34131" y="98127"/>
                </a:lnTo>
                <a:lnTo>
                  <a:pt x="47360" y="98127"/>
                </a:lnTo>
                <a:lnTo>
                  <a:pt x="72420" y="82847"/>
                </a:lnTo>
                <a:lnTo>
                  <a:pt x="39819" y="82847"/>
                </a:lnTo>
                <a:lnTo>
                  <a:pt x="35950" y="81921"/>
                </a:lnTo>
                <a:lnTo>
                  <a:pt x="18057" y="53214"/>
                </a:lnTo>
                <a:lnTo>
                  <a:pt x="18124" y="43590"/>
                </a:lnTo>
                <a:lnTo>
                  <a:pt x="40613" y="15180"/>
                </a:lnTo>
                <a:lnTo>
                  <a:pt x="78154" y="15180"/>
                </a:lnTo>
                <a:lnTo>
                  <a:pt x="76530" y="12700"/>
                </a:lnTo>
                <a:lnTo>
                  <a:pt x="71801" y="8268"/>
                </a:lnTo>
                <a:lnTo>
                  <a:pt x="60159" y="1653"/>
                </a:lnTo>
                <a:lnTo>
                  <a:pt x="53115" y="0"/>
                </a:lnTo>
                <a:close/>
              </a:path>
              <a:path w="260350" h="175895">
                <a:moveTo>
                  <a:pt x="72628" y="63164"/>
                </a:moveTo>
                <a:lnTo>
                  <a:pt x="72132" y="64194"/>
                </a:lnTo>
                <a:lnTo>
                  <a:pt x="70478" y="67766"/>
                </a:lnTo>
                <a:lnTo>
                  <a:pt x="68229" y="70974"/>
                </a:lnTo>
                <a:lnTo>
                  <a:pt x="48352" y="82847"/>
                </a:lnTo>
                <a:lnTo>
                  <a:pt x="72420" y="82847"/>
                </a:lnTo>
                <a:lnTo>
                  <a:pt x="72628" y="82611"/>
                </a:lnTo>
                <a:lnTo>
                  <a:pt x="72628" y="63164"/>
                </a:lnTo>
                <a:close/>
              </a:path>
              <a:path w="260350" h="175895">
                <a:moveTo>
                  <a:pt x="83839" y="52982"/>
                </a:moveTo>
                <a:lnTo>
                  <a:pt x="75108" y="52982"/>
                </a:lnTo>
                <a:lnTo>
                  <a:pt x="74844" y="56885"/>
                </a:lnTo>
                <a:lnTo>
                  <a:pt x="73851" y="60622"/>
                </a:lnTo>
                <a:lnTo>
                  <a:pt x="72628" y="63164"/>
                </a:lnTo>
                <a:lnTo>
                  <a:pt x="72628" y="82611"/>
                </a:lnTo>
                <a:lnTo>
                  <a:pt x="75472" y="79375"/>
                </a:lnTo>
                <a:lnTo>
                  <a:pt x="78448" y="74546"/>
                </a:lnTo>
                <a:lnTo>
                  <a:pt x="80632" y="69089"/>
                </a:lnTo>
                <a:lnTo>
                  <a:pt x="82748" y="63896"/>
                </a:lnTo>
                <a:lnTo>
                  <a:pt x="83839" y="58472"/>
                </a:lnTo>
                <a:lnTo>
                  <a:pt x="83839" y="52982"/>
                </a:lnTo>
                <a:close/>
              </a:path>
              <a:path w="260350" h="175895">
                <a:moveTo>
                  <a:pt x="78154" y="15180"/>
                </a:moveTo>
                <a:lnTo>
                  <a:pt x="48551" y="15180"/>
                </a:lnTo>
                <a:lnTo>
                  <a:pt x="52056" y="16073"/>
                </a:lnTo>
                <a:lnTo>
                  <a:pt x="58671" y="19645"/>
                </a:lnTo>
                <a:lnTo>
                  <a:pt x="61614" y="22258"/>
                </a:lnTo>
                <a:lnTo>
                  <a:pt x="64194" y="25697"/>
                </a:lnTo>
                <a:lnTo>
                  <a:pt x="66840" y="29137"/>
                </a:lnTo>
                <a:lnTo>
                  <a:pt x="68890" y="33403"/>
                </a:lnTo>
                <a:lnTo>
                  <a:pt x="70346" y="38496"/>
                </a:lnTo>
                <a:lnTo>
                  <a:pt x="71867" y="43590"/>
                </a:lnTo>
                <a:lnTo>
                  <a:pt x="72628" y="49411"/>
                </a:lnTo>
                <a:lnTo>
                  <a:pt x="72628" y="63164"/>
                </a:lnTo>
                <a:lnTo>
                  <a:pt x="73851" y="60622"/>
                </a:lnTo>
                <a:lnTo>
                  <a:pt x="74844" y="56885"/>
                </a:lnTo>
                <a:lnTo>
                  <a:pt x="75108" y="52982"/>
                </a:lnTo>
                <a:lnTo>
                  <a:pt x="90884" y="52982"/>
                </a:lnTo>
                <a:lnTo>
                  <a:pt x="90884" y="51097"/>
                </a:lnTo>
                <a:lnTo>
                  <a:pt x="90040" y="44086"/>
                </a:lnTo>
                <a:lnTo>
                  <a:pt x="89934" y="43590"/>
                </a:lnTo>
                <a:lnTo>
                  <a:pt x="86584" y="30063"/>
                </a:lnTo>
                <a:lnTo>
                  <a:pt x="83872" y="23812"/>
                </a:lnTo>
                <a:lnTo>
                  <a:pt x="80168" y="18256"/>
                </a:lnTo>
                <a:lnTo>
                  <a:pt x="78154" y="15180"/>
                </a:lnTo>
                <a:close/>
              </a:path>
              <a:path w="260350" h="175895">
                <a:moveTo>
                  <a:pt x="141387" y="124618"/>
                </a:moveTo>
                <a:lnTo>
                  <a:pt x="123428" y="124618"/>
                </a:lnTo>
                <a:lnTo>
                  <a:pt x="123428" y="143271"/>
                </a:lnTo>
                <a:lnTo>
                  <a:pt x="123031" y="146645"/>
                </a:lnTo>
                <a:lnTo>
                  <a:pt x="122236" y="149820"/>
                </a:lnTo>
                <a:lnTo>
                  <a:pt x="121510" y="153061"/>
                </a:lnTo>
                <a:lnTo>
                  <a:pt x="120418" y="156170"/>
                </a:lnTo>
                <a:lnTo>
                  <a:pt x="118962" y="159146"/>
                </a:lnTo>
                <a:lnTo>
                  <a:pt x="117508" y="162189"/>
                </a:lnTo>
                <a:lnTo>
                  <a:pt x="115698" y="165199"/>
                </a:lnTo>
                <a:lnTo>
                  <a:pt x="113605" y="168076"/>
                </a:lnTo>
                <a:lnTo>
                  <a:pt x="124023" y="175319"/>
                </a:lnTo>
                <a:lnTo>
                  <a:pt x="129513" y="170821"/>
                </a:lnTo>
                <a:lnTo>
                  <a:pt x="133794" y="165166"/>
                </a:lnTo>
                <a:lnTo>
                  <a:pt x="136822" y="158452"/>
                </a:lnTo>
                <a:lnTo>
                  <a:pt x="139865" y="151771"/>
                </a:lnTo>
                <a:lnTo>
                  <a:pt x="141387" y="145421"/>
                </a:lnTo>
                <a:lnTo>
                  <a:pt x="141387" y="124618"/>
                </a:lnTo>
                <a:close/>
              </a:path>
              <a:path w="260350" h="175895">
                <a:moveTo>
                  <a:pt x="219736" y="0"/>
                </a:moveTo>
                <a:lnTo>
                  <a:pt x="207169" y="0"/>
                </a:lnTo>
                <a:lnTo>
                  <a:pt x="200885" y="1058"/>
                </a:lnTo>
                <a:lnTo>
                  <a:pt x="189705" y="5291"/>
                </a:lnTo>
                <a:lnTo>
                  <a:pt x="184944" y="8797"/>
                </a:lnTo>
                <a:lnTo>
                  <a:pt x="180974" y="13692"/>
                </a:lnTo>
                <a:lnTo>
                  <a:pt x="177005" y="18520"/>
                </a:lnTo>
                <a:lnTo>
                  <a:pt x="168572" y="62706"/>
                </a:lnTo>
                <a:lnTo>
                  <a:pt x="168572" y="94191"/>
                </a:lnTo>
                <a:lnTo>
                  <a:pt x="179353" y="132556"/>
                </a:lnTo>
                <a:lnTo>
                  <a:pt x="208756" y="148431"/>
                </a:lnTo>
                <a:lnTo>
                  <a:pt x="221323" y="148431"/>
                </a:lnTo>
                <a:lnTo>
                  <a:pt x="227607" y="147339"/>
                </a:lnTo>
                <a:lnTo>
                  <a:pt x="238786" y="142908"/>
                </a:lnTo>
                <a:lnTo>
                  <a:pt x="243581" y="139303"/>
                </a:lnTo>
                <a:lnTo>
                  <a:pt x="248344" y="133350"/>
                </a:lnTo>
                <a:lnTo>
                  <a:pt x="210806" y="133350"/>
                </a:lnTo>
                <a:lnTo>
                  <a:pt x="207598" y="132820"/>
                </a:lnTo>
                <a:lnTo>
                  <a:pt x="187391" y="99913"/>
                </a:lnTo>
                <a:lnTo>
                  <a:pt x="187027" y="51494"/>
                </a:lnTo>
                <a:lnTo>
                  <a:pt x="187622" y="44582"/>
                </a:lnTo>
                <a:lnTo>
                  <a:pt x="202505" y="17462"/>
                </a:lnTo>
                <a:lnTo>
                  <a:pt x="205879" y="15808"/>
                </a:lnTo>
                <a:lnTo>
                  <a:pt x="209748" y="14982"/>
                </a:lnTo>
                <a:lnTo>
                  <a:pt x="248844" y="14982"/>
                </a:lnTo>
                <a:lnTo>
                  <a:pt x="245995" y="11443"/>
                </a:lnTo>
                <a:lnTo>
                  <a:pt x="242292" y="8532"/>
                </a:lnTo>
                <a:lnTo>
                  <a:pt x="238587" y="5556"/>
                </a:lnTo>
                <a:lnTo>
                  <a:pt x="234355" y="3406"/>
                </a:lnTo>
                <a:lnTo>
                  <a:pt x="229592" y="2083"/>
                </a:lnTo>
                <a:lnTo>
                  <a:pt x="224896" y="694"/>
                </a:lnTo>
                <a:lnTo>
                  <a:pt x="219736" y="0"/>
                </a:lnTo>
                <a:close/>
              </a:path>
              <a:path w="260350" h="175895">
                <a:moveTo>
                  <a:pt x="248844" y="14982"/>
                </a:moveTo>
                <a:lnTo>
                  <a:pt x="217686" y="14982"/>
                </a:lnTo>
                <a:lnTo>
                  <a:pt x="220894" y="15511"/>
                </a:lnTo>
                <a:lnTo>
                  <a:pt x="223737" y="16569"/>
                </a:lnTo>
                <a:lnTo>
                  <a:pt x="226648" y="17561"/>
                </a:lnTo>
                <a:lnTo>
                  <a:pt x="229194" y="19149"/>
                </a:lnTo>
                <a:lnTo>
                  <a:pt x="231378" y="21332"/>
                </a:lnTo>
                <a:lnTo>
                  <a:pt x="233627" y="23514"/>
                </a:lnTo>
                <a:lnTo>
                  <a:pt x="235478" y="26359"/>
                </a:lnTo>
                <a:lnTo>
                  <a:pt x="238389" y="33370"/>
                </a:lnTo>
                <a:lnTo>
                  <a:pt x="239480" y="37603"/>
                </a:lnTo>
                <a:lnTo>
                  <a:pt x="240208" y="42564"/>
                </a:lnTo>
                <a:lnTo>
                  <a:pt x="241002" y="47459"/>
                </a:lnTo>
                <a:lnTo>
                  <a:pt x="241284" y="51494"/>
                </a:lnTo>
                <a:lnTo>
                  <a:pt x="241399" y="95779"/>
                </a:lnTo>
                <a:lnTo>
                  <a:pt x="240837" y="102724"/>
                </a:lnTo>
                <a:lnTo>
                  <a:pt x="218810" y="133350"/>
                </a:lnTo>
                <a:lnTo>
                  <a:pt x="248344" y="133350"/>
                </a:lnTo>
                <a:lnTo>
                  <a:pt x="259655" y="93265"/>
                </a:lnTo>
                <a:lnTo>
                  <a:pt x="259845" y="53148"/>
                </a:lnTo>
                <a:lnTo>
                  <a:pt x="259159" y="45012"/>
                </a:lnTo>
                <a:lnTo>
                  <a:pt x="256380" y="30989"/>
                </a:lnTo>
                <a:lnTo>
                  <a:pt x="254375" y="25102"/>
                </a:lnTo>
                <a:lnTo>
                  <a:pt x="251718" y="20240"/>
                </a:lnTo>
                <a:lnTo>
                  <a:pt x="249137" y="15345"/>
                </a:lnTo>
                <a:lnTo>
                  <a:pt x="248844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14476710" y="3549257"/>
            <a:ext cx="258445" cy="175895"/>
          </a:xfrm>
          <a:custGeom>
            <a:avLst/>
            <a:gdLst/>
            <a:ahLst/>
            <a:cxnLst/>
            <a:rect l="l" t="t" r="r" b="b"/>
            <a:pathLst>
              <a:path w="258444" h="175895">
                <a:moveTo>
                  <a:pt x="51163" y="0"/>
                </a:moveTo>
                <a:lnTo>
                  <a:pt x="38596" y="0"/>
                </a:lnTo>
                <a:lnTo>
                  <a:pt x="32312" y="1058"/>
                </a:lnTo>
                <a:lnTo>
                  <a:pt x="21133" y="5291"/>
                </a:lnTo>
                <a:lnTo>
                  <a:pt x="16371" y="8797"/>
                </a:lnTo>
                <a:lnTo>
                  <a:pt x="12402" y="13692"/>
                </a:lnTo>
                <a:lnTo>
                  <a:pt x="8433" y="18520"/>
                </a:lnTo>
                <a:lnTo>
                  <a:pt x="0" y="62706"/>
                </a:lnTo>
                <a:lnTo>
                  <a:pt x="0" y="94191"/>
                </a:lnTo>
                <a:lnTo>
                  <a:pt x="10781" y="132556"/>
                </a:lnTo>
                <a:lnTo>
                  <a:pt x="40183" y="148431"/>
                </a:lnTo>
                <a:lnTo>
                  <a:pt x="52751" y="148431"/>
                </a:lnTo>
                <a:lnTo>
                  <a:pt x="59035" y="147339"/>
                </a:lnTo>
                <a:lnTo>
                  <a:pt x="70213" y="142908"/>
                </a:lnTo>
                <a:lnTo>
                  <a:pt x="75009" y="139303"/>
                </a:lnTo>
                <a:lnTo>
                  <a:pt x="79771" y="133350"/>
                </a:lnTo>
                <a:lnTo>
                  <a:pt x="42234" y="133350"/>
                </a:lnTo>
                <a:lnTo>
                  <a:pt x="39025" y="132820"/>
                </a:lnTo>
                <a:lnTo>
                  <a:pt x="18818" y="99913"/>
                </a:lnTo>
                <a:lnTo>
                  <a:pt x="18454" y="51494"/>
                </a:lnTo>
                <a:lnTo>
                  <a:pt x="19050" y="44582"/>
                </a:lnTo>
                <a:lnTo>
                  <a:pt x="33932" y="17462"/>
                </a:lnTo>
                <a:lnTo>
                  <a:pt x="37306" y="15808"/>
                </a:lnTo>
                <a:lnTo>
                  <a:pt x="41175" y="14982"/>
                </a:lnTo>
                <a:lnTo>
                  <a:pt x="80272" y="14982"/>
                </a:lnTo>
                <a:lnTo>
                  <a:pt x="77423" y="11443"/>
                </a:lnTo>
                <a:lnTo>
                  <a:pt x="73719" y="8532"/>
                </a:lnTo>
                <a:lnTo>
                  <a:pt x="70015" y="5556"/>
                </a:lnTo>
                <a:lnTo>
                  <a:pt x="65781" y="3406"/>
                </a:lnTo>
                <a:lnTo>
                  <a:pt x="61019" y="2083"/>
                </a:lnTo>
                <a:lnTo>
                  <a:pt x="56323" y="694"/>
                </a:lnTo>
                <a:lnTo>
                  <a:pt x="51163" y="0"/>
                </a:lnTo>
                <a:close/>
              </a:path>
              <a:path w="258444" h="175895">
                <a:moveTo>
                  <a:pt x="80272" y="14982"/>
                </a:moveTo>
                <a:lnTo>
                  <a:pt x="49113" y="14982"/>
                </a:lnTo>
                <a:lnTo>
                  <a:pt x="52321" y="15511"/>
                </a:lnTo>
                <a:lnTo>
                  <a:pt x="55165" y="16569"/>
                </a:lnTo>
                <a:lnTo>
                  <a:pt x="58075" y="17561"/>
                </a:lnTo>
                <a:lnTo>
                  <a:pt x="60622" y="19149"/>
                </a:lnTo>
                <a:lnTo>
                  <a:pt x="62805" y="21332"/>
                </a:lnTo>
                <a:lnTo>
                  <a:pt x="65054" y="23514"/>
                </a:lnTo>
                <a:lnTo>
                  <a:pt x="66906" y="26359"/>
                </a:lnTo>
                <a:lnTo>
                  <a:pt x="69816" y="33370"/>
                </a:lnTo>
                <a:lnTo>
                  <a:pt x="70908" y="37603"/>
                </a:lnTo>
                <a:lnTo>
                  <a:pt x="71635" y="42564"/>
                </a:lnTo>
                <a:lnTo>
                  <a:pt x="72429" y="47459"/>
                </a:lnTo>
                <a:lnTo>
                  <a:pt x="72711" y="51494"/>
                </a:lnTo>
                <a:lnTo>
                  <a:pt x="72826" y="95779"/>
                </a:lnTo>
                <a:lnTo>
                  <a:pt x="72264" y="102724"/>
                </a:lnTo>
                <a:lnTo>
                  <a:pt x="50237" y="133350"/>
                </a:lnTo>
                <a:lnTo>
                  <a:pt x="79771" y="133350"/>
                </a:lnTo>
                <a:lnTo>
                  <a:pt x="91082" y="93265"/>
                </a:lnTo>
                <a:lnTo>
                  <a:pt x="91272" y="53148"/>
                </a:lnTo>
                <a:lnTo>
                  <a:pt x="90586" y="45012"/>
                </a:lnTo>
                <a:lnTo>
                  <a:pt x="87808" y="30989"/>
                </a:lnTo>
                <a:lnTo>
                  <a:pt x="85802" y="25102"/>
                </a:lnTo>
                <a:lnTo>
                  <a:pt x="83145" y="20240"/>
                </a:lnTo>
                <a:lnTo>
                  <a:pt x="80565" y="15345"/>
                </a:lnTo>
                <a:lnTo>
                  <a:pt x="80272" y="14982"/>
                </a:lnTo>
                <a:close/>
              </a:path>
              <a:path w="258444" h="175895">
                <a:moveTo>
                  <a:pt x="139898" y="124618"/>
                </a:moveTo>
                <a:lnTo>
                  <a:pt x="121939" y="124618"/>
                </a:lnTo>
                <a:lnTo>
                  <a:pt x="121939" y="143271"/>
                </a:lnTo>
                <a:lnTo>
                  <a:pt x="121543" y="146645"/>
                </a:lnTo>
                <a:lnTo>
                  <a:pt x="120748" y="149820"/>
                </a:lnTo>
                <a:lnTo>
                  <a:pt x="120022" y="153061"/>
                </a:lnTo>
                <a:lnTo>
                  <a:pt x="118929" y="156170"/>
                </a:lnTo>
                <a:lnTo>
                  <a:pt x="117474" y="159146"/>
                </a:lnTo>
                <a:lnTo>
                  <a:pt x="116020" y="162189"/>
                </a:lnTo>
                <a:lnTo>
                  <a:pt x="114209" y="165199"/>
                </a:lnTo>
                <a:lnTo>
                  <a:pt x="112117" y="168076"/>
                </a:lnTo>
                <a:lnTo>
                  <a:pt x="122535" y="175319"/>
                </a:lnTo>
                <a:lnTo>
                  <a:pt x="128025" y="170821"/>
                </a:lnTo>
                <a:lnTo>
                  <a:pt x="132306" y="165166"/>
                </a:lnTo>
                <a:lnTo>
                  <a:pt x="135334" y="158452"/>
                </a:lnTo>
                <a:lnTo>
                  <a:pt x="138377" y="151771"/>
                </a:lnTo>
                <a:lnTo>
                  <a:pt x="139898" y="145421"/>
                </a:lnTo>
                <a:lnTo>
                  <a:pt x="139898" y="124618"/>
                </a:lnTo>
                <a:close/>
              </a:path>
              <a:path w="258444" h="175895">
                <a:moveTo>
                  <a:pt x="218247" y="0"/>
                </a:moveTo>
                <a:lnTo>
                  <a:pt x="205681" y="0"/>
                </a:lnTo>
                <a:lnTo>
                  <a:pt x="199397" y="1058"/>
                </a:lnTo>
                <a:lnTo>
                  <a:pt x="188217" y="5291"/>
                </a:lnTo>
                <a:lnTo>
                  <a:pt x="183456" y="8797"/>
                </a:lnTo>
                <a:lnTo>
                  <a:pt x="179486" y="13692"/>
                </a:lnTo>
                <a:lnTo>
                  <a:pt x="175517" y="18520"/>
                </a:lnTo>
                <a:lnTo>
                  <a:pt x="167084" y="62706"/>
                </a:lnTo>
                <a:lnTo>
                  <a:pt x="167084" y="94191"/>
                </a:lnTo>
                <a:lnTo>
                  <a:pt x="177865" y="132556"/>
                </a:lnTo>
                <a:lnTo>
                  <a:pt x="207268" y="148431"/>
                </a:lnTo>
                <a:lnTo>
                  <a:pt x="219835" y="148431"/>
                </a:lnTo>
                <a:lnTo>
                  <a:pt x="226119" y="147339"/>
                </a:lnTo>
                <a:lnTo>
                  <a:pt x="237297" y="142908"/>
                </a:lnTo>
                <a:lnTo>
                  <a:pt x="242093" y="139303"/>
                </a:lnTo>
                <a:lnTo>
                  <a:pt x="246855" y="133350"/>
                </a:lnTo>
                <a:lnTo>
                  <a:pt x="209318" y="133350"/>
                </a:lnTo>
                <a:lnTo>
                  <a:pt x="206110" y="132820"/>
                </a:lnTo>
                <a:lnTo>
                  <a:pt x="185903" y="99913"/>
                </a:lnTo>
                <a:lnTo>
                  <a:pt x="185538" y="51494"/>
                </a:lnTo>
                <a:lnTo>
                  <a:pt x="186134" y="44582"/>
                </a:lnTo>
                <a:lnTo>
                  <a:pt x="201017" y="17462"/>
                </a:lnTo>
                <a:lnTo>
                  <a:pt x="204390" y="15808"/>
                </a:lnTo>
                <a:lnTo>
                  <a:pt x="208260" y="14982"/>
                </a:lnTo>
                <a:lnTo>
                  <a:pt x="247356" y="14982"/>
                </a:lnTo>
                <a:lnTo>
                  <a:pt x="244507" y="11443"/>
                </a:lnTo>
                <a:lnTo>
                  <a:pt x="240804" y="8532"/>
                </a:lnTo>
                <a:lnTo>
                  <a:pt x="237099" y="5556"/>
                </a:lnTo>
                <a:lnTo>
                  <a:pt x="232866" y="3406"/>
                </a:lnTo>
                <a:lnTo>
                  <a:pt x="228104" y="2083"/>
                </a:lnTo>
                <a:lnTo>
                  <a:pt x="223407" y="694"/>
                </a:lnTo>
                <a:lnTo>
                  <a:pt x="218247" y="0"/>
                </a:lnTo>
                <a:close/>
              </a:path>
              <a:path w="258444" h="175895">
                <a:moveTo>
                  <a:pt x="247356" y="14982"/>
                </a:moveTo>
                <a:lnTo>
                  <a:pt x="216197" y="14982"/>
                </a:lnTo>
                <a:lnTo>
                  <a:pt x="219405" y="15511"/>
                </a:lnTo>
                <a:lnTo>
                  <a:pt x="222249" y="16569"/>
                </a:lnTo>
                <a:lnTo>
                  <a:pt x="225160" y="17561"/>
                </a:lnTo>
                <a:lnTo>
                  <a:pt x="227706" y="19149"/>
                </a:lnTo>
                <a:lnTo>
                  <a:pt x="229889" y="21332"/>
                </a:lnTo>
                <a:lnTo>
                  <a:pt x="232139" y="23514"/>
                </a:lnTo>
                <a:lnTo>
                  <a:pt x="233990" y="26359"/>
                </a:lnTo>
                <a:lnTo>
                  <a:pt x="236901" y="33370"/>
                </a:lnTo>
                <a:lnTo>
                  <a:pt x="237992" y="37603"/>
                </a:lnTo>
                <a:lnTo>
                  <a:pt x="238720" y="42564"/>
                </a:lnTo>
                <a:lnTo>
                  <a:pt x="239513" y="47459"/>
                </a:lnTo>
                <a:lnTo>
                  <a:pt x="239795" y="51494"/>
                </a:lnTo>
                <a:lnTo>
                  <a:pt x="239911" y="95779"/>
                </a:lnTo>
                <a:lnTo>
                  <a:pt x="239348" y="102724"/>
                </a:lnTo>
                <a:lnTo>
                  <a:pt x="217321" y="133350"/>
                </a:lnTo>
                <a:lnTo>
                  <a:pt x="246855" y="133350"/>
                </a:lnTo>
                <a:lnTo>
                  <a:pt x="258167" y="93265"/>
                </a:lnTo>
                <a:lnTo>
                  <a:pt x="258357" y="53148"/>
                </a:lnTo>
                <a:lnTo>
                  <a:pt x="257671" y="45012"/>
                </a:lnTo>
                <a:lnTo>
                  <a:pt x="254892" y="30989"/>
                </a:lnTo>
                <a:lnTo>
                  <a:pt x="252886" y="25102"/>
                </a:lnTo>
                <a:lnTo>
                  <a:pt x="250230" y="20240"/>
                </a:lnTo>
                <a:lnTo>
                  <a:pt x="247649" y="15345"/>
                </a:lnTo>
                <a:lnTo>
                  <a:pt x="247356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2239466" y="3650857"/>
            <a:ext cx="374015" cy="175895"/>
          </a:xfrm>
          <a:custGeom>
            <a:avLst/>
            <a:gdLst/>
            <a:ahLst/>
            <a:cxnLst/>
            <a:rect l="l" t="t" r="r" b="b"/>
            <a:pathLst>
              <a:path w="374014" h="175895">
                <a:moveTo>
                  <a:pt x="55363" y="24110"/>
                </a:moveTo>
                <a:lnTo>
                  <a:pt x="37008" y="24110"/>
                </a:lnTo>
                <a:lnTo>
                  <a:pt x="37008" y="146446"/>
                </a:lnTo>
                <a:lnTo>
                  <a:pt x="55363" y="146446"/>
                </a:lnTo>
                <a:lnTo>
                  <a:pt x="55363" y="24110"/>
                </a:lnTo>
                <a:close/>
              </a:path>
              <a:path w="374014" h="175895">
                <a:moveTo>
                  <a:pt x="55363" y="1190"/>
                </a:moveTo>
                <a:lnTo>
                  <a:pt x="52486" y="1190"/>
                </a:lnTo>
                <a:lnTo>
                  <a:pt x="0" y="21034"/>
                </a:lnTo>
                <a:lnTo>
                  <a:pt x="0" y="37603"/>
                </a:lnTo>
                <a:lnTo>
                  <a:pt x="37008" y="24110"/>
                </a:lnTo>
                <a:lnTo>
                  <a:pt x="55363" y="24110"/>
                </a:lnTo>
                <a:lnTo>
                  <a:pt x="55363" y="1190"/>
                </a:lnTo>
                <a:close/>
              </a:path>
              <a:path w="374014" h="175895">
                <a:moveTo>
                  <a:pt x="166257" y="0"/>
                </a:moveTo>
                <a:lnTo>
                  <a:pt x="153689" y="0"/>
                </a:lnTo>
                <a:lnTo>
                  <a:pt x="147405" y="1058"/>
                </a:lnTo>
                <a:lnTo>
                  <a:pt x="136227" y="5291"/>
                </a:lnTo>
                <a:lnTo>
                  <a:pt x="131464" y="8797"/>
                </a:lnTo>
                <a:lnTo>
                  <a:pt x="127496" y="13692"/>
                </a:lnTo>
                <a:lnTo>
                  <a:pt x="123527" y="18520"/>
                </a:lnTo>
                <a:lnTo>
                  <a:pt x="115093" y="62706"/>
                </a:lnTo>
                <a:lnTo>
                  <a:pt x="115093" y="94191"/>
                </a:lnTo>
                <a:lnTo>
                  <a:pt x="125875" y="132556"/>
                </a:lnTo>
                <a:lnTo>
                  <a:pt x="155277" y="148431"/>
                </a:lnTo>
                <a:lnTo>
                  <a:pt x="167845" y="148431"/>
                </a:lnTo>
                <a:lnTo>
                  <a:pt x="174129" y="147339"/>
                </a:lnTo>
                <a:lnTo>
                  <a:pt x="185307" y="142908"/>
                </a:lnTo>
                <a:lnTo>
                  <a:pt x="190103" y="139303"/>
                </a:lnTo>
                <a:lnTo>
                  <a:pt x="194865" y="133350"/>
                </a:lnTo>
                <a:lnTo>
                  <a:pt x="157328" y="133350"/>
                </a:lnTo>
                <a:lnTo>
                  <a:pt x="154120" y="132820"/>
                </a:lnTo>
                <a:lnTo>
                  <a:pt x="133912" y="99913"/>
                </a:lnTo>
                <a:lnTo>
                  <a:pt x="133548" y="51494"/>
                </a:lnTo>
                <a:lnTo>
                  <a:pt x="134143" y="44582"/>
                </a:lnTo>
                <a:lnTo>
                  <a:pt x="149026" y="17462"/>
                </a:lnTo>
                <a:lnTo>
                  <a:pt x="152399" y="15808"/>
                </a:lnTo>
                <a:lnTo>
                  <a:pt x="156269" y="14982"/>
                </a:lnTo>
                <a:lnTo>
                  <a:pt x="195366" y="14982"/>
                </a:lnTo>
                <a:lnTo>
                  <a:pt x="192517" y="11443"/>
                </a:lnTo>
                <a:lnTo>
                  <a:pt x="188812" y="8532"/>
                </a:lnTo>
                <a:lnTo>
                  <a:pt x="185109" y="5556"/>
                </a:lnTo>
                <a:lnTo>
                  <a:pt x="180875" y="3406"/>
                </a:lnTo>
                <a:lnTo>
                  <a:pt x="176112" y="2083"/>
                </a:lnTo>
                <a:lnTo>
                  <a:pt x="171416" y="694"/>
                </a:lnTo>
                <a:lnTo>
                  <a:pt x="166257" y="0"/>
                </a:lnTo>
                <a:close/>
              </a:path>
              <a:path w="374014" h="175895">
                <a:moveTo>
                  <a:pt x="195366" y="14982"/>
                </a:moveTo>
                <a:lnTo>
                  <a:pt x="164206" y="14982"/>
                </a:lnTo>
                <a:lnTo>
                  <a:pt x="167414" y="15511"/>
                </a:lnTo>
                <a:lnTo>
                  <a:pt x="170259" y="16569"/>
                </a:lnTo>
                <a:lnTo>
                  <a:pt x="173170" y="17561"/>
                </a:lnTo>
                <a:lnTo>
                  <a:pt x="175716" y="19149"/>
                </a:lnTo>
                <a:lnTo>
                  <a:pt x="177899" y="21332"/>
                </a:lnTo>
                <a:lnTo>
                  <a:pt x="180147" y="23514"/>
                </a:lnTo>
                <a:lnTo>
                  <a:pt x="182000" y="26359"/>
                </a:lnTo>
                <a:lnTo>
                  <a:pt x="184910" y="33370"/>
                </a:lnTo>
                <a:lnTo>
                  <a:pt x="186002" y="37603"/>
                </a:lnTo>
                <a:lnTo>
                  <a:pt x="186730" y="42564"/>
                </a:lnTo>
                <a:lnTo>
                  <a:pt x="187523" y="47459"/>
                </a:lnTo>
                <a:lnTo>
                  <a:pt x="187804" y="51494"/>
                </a:lnTo>
                <a:lnTo>
                  <a:pt x="187920" y="95779"/>
                </a:lnTo>
                <a:lnTo>
                  <a:pt x="187357" y="102724"/>
                </a:lnTo>
                <a:lnTo>
                  <a:pt x="165331" y="133350"/>
                </a:lnTo>
                <a:lnTo>
                  <a:pt x="194865" y="133350"/>
                </a:lnTo>
                <a:lnTo>
                  <a:pt x="206176" y="93265"/>
                </a:lnTo>
                <a:lnTo>
                  <a:pt x="206366" y="53148"/>
                </a:lnTo>
                <a:lnTo>
                  <a:pt x="205681" y="45012"/>
                </a:lnTo>
                <a:lnTo>
                  <a:pt x="202902" y="30989"/>
                </a:lnTo>
                <a:lnTo>
                  <a:pt x="200895" y="25102"/>
                </a:lnTo>
                <a:lnTo>
                  <a:pt x="198238" y="20240"/>
                </a:lnTo>
                <a:lnTo>
                  <a:pt x="195659" y="15345"/>
                </a:lnTo>
                <a:lnTo>
                  <a:pt x="195366" y="14982"/>
                </a:lnTo>
                <a:close/>
              </a:path>
              <a:path w="374014" h="175895">
                <a:moveTo>
                  <a:pt x="254992" y="124618"/>
                </a:moveTo>
                <a:lnTo>
                  <a:pt x="237033" y="124618"/>
                </a:lnTo>
                <a:lnTo>
                  <a:pt x="237033" y="143271"/>
                </a:lnTo>
                <a:lnTo>
                  <a:pt x="236636" y="146645"/>
                </a:lnTo>
                <a:lnTo>
                  <a:pt x="235843" y="149820"/>
                </a:lnTo>
                <a:lnTo>
                  <a:pt x="235115" y="153061"/>
                </a:lnTo>
                <a:lnTo>
                  <a:pt x="234023" y="156170"/>
                </a:lnTo>
                <a:lnTo>
                  <a:pt x="232568" y="159146"/>
                </a:lnTo>
                <a:lnTo>
                  <a:pt x="231114" y="162189"/>
                </a:lnTo>
                <a:lnTo>
                  <a:pt x="229303" y="165199"/>
                </a:lnTo>
                <a:lnTo>
                  <a:pt x="227211" y="168076"/>
                </a:lnTo>
                <a:lnTo>
                  <a:pt x="237629" y="175319"/>
                </a:lnTo>
                <a:lnTo>
                  <a:pt x="243119" y="170821"/>
                </a:lnTo>
                <a:lnTo>
                  <a:pt x="247400" y="165166"/>
                </a:lnTo>
                <a:lnTo>
                  <a:pt x="250428" y="158452"/>
                </a:lnTo>
                <a:lnTo>
                  <a:pt x="253471" y="151771"/>
                </a:lnTo>
                <a:lnTo>
                  <a:pt x="254992" y="145421"/>
                </a:lnTo>
                <a:lnTo>
                  <a:pt x="254992" y="124618"/>
                </a:lnTo>
                <a:close/>
              </a:path>
              <a:path w="374014" h="175895">
                <a:moveTo>
                  <a:pt x="333341" y="0"/>
                </a:moveTo>
                <a:lnTo>
                  <a:pt x="320773" y="0"/>
                </a:lnTo>
                <a:lnTo>
                  <a:pt x="314490" y="1058"/>
                </a:lnTo>
                <a:lnTo>
                  <a:pt x="303311" y="5291"/>
                </a:lnTo>
                <a:lnTo>
                  <a:pt x="298548" y="8797"/>
                </a:lnTo>
                <a:lnTo>
                  <a:pt x="294581" y="13692"/>
                </a:lnTo>
                <a:lnTo>
                  <a:pt x="290611" y="18520"/>
                </a:lnTo>
                <a:lnTo>
                  <a:pt x="282178" y="62706"/>
                </a:lnTo>
                <a:lnTo>
                  <a:pt x="282178" y="94191"/>
                </a:lnTo>
                <a:lnTo>
                  <a:pt x="292959" y="132556"/>
                </a:lnTo>
                <a:lnTo>
                  <a:pt x="322361" y="148431"/>
                </a:lnTo>
                <a:lnTo>
                  <a:pt x="334928" y="148431"/>
                </a:lnTo>
                <a:lnTo>
                  <a:pt x="341212" y="147339"/>
                </a:lnTo>
                <a:lnTo>
                  <a:pt x="352391" y="142908"/>
                </a:lnTo>
                <a:lnTo>
                  <a:pt x="357186" y="139303"/>
                </a:lnTo>
                <a:lnTo>
                  <a:pt x="361949" y="133350"/>
                </a:lnTo>
                <a:lnTo>
                  <a:pt x="324412" y="133350"/>
                </a:lnTo>
                <a:lnTo>
                  <a:pt x="321204" y="132820"/>
                </a:lnTo>
                <a:lnTo>
                  <a:pt x="300997" y="99913"/>
                </a:lnTo>
                <a:lnTo>
                  <a:pt x="300632" y="51494"/>
                </a:lnTo>
                <a:lnTo>
                  <a:pt x="301228" y="44582"/>
                </a:lnTo>
                <a:lnTo>
                  <a:pt x="316111" y="17462"/>
                </a:lnTo>
                <a:lnTo>
                  <a:pt x="319484" y="15808"/>
                </a:lnTo>
                <a:lnTo>
                  <a:pt x="323354" y="14982"/>
                </a:lnTo>
                <a:lnTo>
                  <a:pt x="362450" y="14982"/>
                </a:lnTo>
                <a:lnTo>
                  <a:pt x="359601" y="11443"/>
                </a:lnTo>
                <a:lnTo>
                  <a:pt x="355897" y="8532"/>
                </a:lnTo>
                <a:lnTo>
                  <a:pt x="352193" y="5556"/>
                </a:lnTo>
                <a:lnTo>
                  <a:pt x="347960" y="3406"/>
                </a:lnTo>
                <a:lnTo>
                  <a:pt x="343197" y="2083"/>
                </a:lnTo>
                <a:lnTo>
                  <a:pt x="338501" y="694"/>
                </a:lnTo>
                <a:lnTo>
                  <a:pt x="333341" y="0"/>
                </a:lnTo>
                <a:close/>
              </a:path>
              <a:path w="374014" h="175895">
                <a:moveTo>
                  <a:pt x="362450" y="14982"/>
                </a:moveTo>
                <a:lnTo>
                  <a:pt x="331291" y="14982"/>
                </a:lnTo>
                <a:lnTo>
                  <a:pt x="334499" y="15511"/>
                </a:lnTo>
                <a:lnTo>
                  <a:pt x="337343" y="16569"/>
                </a:lnTo>
                <a:lnTo>
                  <a:pt x="340254" y="17561"/>
                </a:lnTo>
                <a:lnTo>
                  <a:pt x="342800" y="19149"/>
                </a:lnTo>
                <a:lnTo>
                  <a:pt x="344983" y="21332"/>
                </a:lnTo>
                <a:lnTo>
                  <a:pt x="347232" y="23514"/>
                </a:lnTo>
                <a:lnTo>
                  <a:pt x="349084" y="26359"/>
                </a:lnTo>
                <a:lnTo>
                  <a:pt x="351995" y="33370"/>
                </a:lnTo>
                <a:lnTo>
                  <a:pt x="353086" y="37603"/>
                </a:lnTo>
                <a:lnTo>
                  <a:pt x="353813" y="42564"/>
                </a:lnTo>
                <a:lnTo>
                  <a:pt x="354607" y="47459"/>
                </a:lnTo>
                <a:lnTo>
                  <a:pt x="354889" y="51494"/>
                </a:lnTo>
                <a:lnTo>
                  <a:pt x="355005" y="95779"/>
                </a:lnTo>
                <a:lnTo>
                  <a:pt x="354442" y="102724"/>
                </a:lnTo>
                <a:lnTo>
                  <a:pt x="332415" y="133350"/>
                </a:lnTo>
                <a:lnTo>
                  <a:pt x="361949" y="133350"/>
                </a:lnTo>
                <a:lnTo>
                  <a:pt x="373261" y="93265"/>
                </a:lnTo>
                <a:lnTo>
                  <a:pt x="373451" y="53148"/>
                </a:lnTo>
                <a:lnTo>
                  <a:pt x="372764" y="45012"/>
                </a:lnTo>
                <a:lnTo>
                  <a:pt x="369986" y="30989"/>
                </a:lnTo>
                <a:lnTo>
                  <a:pt x="367980" y="25102"/>
                </a:lnTo>
                <a:lnTo>
                  <a:pt x="365323" y="20240"/>
                </a:lnTo>
                <a:lnTo>
                  <a:pt x="362743" y="15345"/>
                </a:lnTo>
                <a:lnTo>
                  <a:pt x="362450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14449226" y="5873357"/>
            <a:ext cx="260985" cy="175895"/>
          </a:xfrm>
          <a:custGeom>
            <a:avLst/>
            <a:gdLst/>
            <a:ahLst/>
            <a:cxnLst/>
            <a:rect l="l" t="t" r="r" b="b"/>
            <a:pathLst>
              <a:path w="260984" h="175895">
                <a:moveTo>
                  <a:pt x="83492" y="15081"/>
                </a:moveTo>
                <a:lnTo>
                  <a:pt x="52486" y="15081"/>
                </a:lnTo>
                <a:lnTo>
                  <a:pt x="57050" y="16238"/>
                </a:lnTo>
                <a:lnTo>
                  <a:pt x="64591" y="20869"/>
                </a:lnTo>
                <a:lnTo>
                  <a:pt x="67435" y="23977"/>
                </a:lnTo>
                <a:lnTo>
                  <a:pt x="69353" y="27880"/>
                </a:lnTo>
                <a:lnTo>
                  <a:pt x="71338" y="31716"/>
                </a:lnTo>
                <a:lnTo>
                  <a:pt x="72330" y="36016"/>
                </a:lnTo>
                <a:lnTo>
                  <a:pt x="72330" y="44549"/>
                </a:lnTo>
                <a:lnTo>
                  <a:pt x="71668" y="48253"/>
                </a:lnTo>
                <a:lnTo>
                  <a:pt x="70346" y="51891"/>
                </a:lnTo>
                <a:lnTo>
                  <a:pt x="69089" y="55463"/>
                </a:lnTo>
                <a:lnTo>
                  <a:pt x="66840" y="59531"/>
                </a:lnTo>
                <a:lnTo>
                  <a:pt x="60342" y="68692"/>
                </a:lnTo>
                <a:lnTo>
                  <a:pt x="55926" y="74083"/>
                </a:lnTo>
                <a:lnTo>
                  <a:pt x="2778" y="133250"/>
                </a:lnTo>
                <a:lnTo>
                  <a:pt x="2778" y="146446"/>
                </a:lnTo>
                <a:lnTo>
                  <a:pt x="97333" y="146446"/>
                </a:lnTo>
                <a:lnTo>
                  <a:pt x="97333" y="131365"/>
                </a:lnTo>
                <a:lnTo>
                  <a:pt x="24903" y="131365"/>
                </a:lnTo>
                <a:lnTo>
                  <a:pt x="67303" y="85361"/>
                </a:lnTo>
                <a:lnTo>
                  <a:pt x="70776" y="81260"/>
                </a:lnTo>
                <a:lnTo>
                  <a:pt x="74017" y="77093"/>
                </a:lnTo>
                <a:lnTo>
                  <a:pt x="77324" y="72925"/>
                </a:lnTo>
                <a:lnTo>
                  <a:pt x="80258" y="68593"/>
                </a:lnTo>
                <a:lnTo>
                  <a:pt x="82649" y="64393"/>
                </a:lnTo>
                <a:lnTo>
                  <a:pt x="85162" y="60093"/>
                </a:lnTo>
                <a:lnTo>
                  <a:pt x="87114" y="55794"/>
                </a:lnTo>
                <a:lnTo>
                  <a:pt x="88503" y="51494"/>
                </a:lnTo>
                <a:lnTo>
                  <a:pt x="89958" y="47128"/>
                </a:lnTo>
                <a:lnTo>
                  <a:pt x="90685" y="42829"/>
                </a:lnTo>
                <a:lnTo>
                  <a:pt x="90685" y="30857"/>
                </a:lnTo>
                <a:lnTo>
                  <a:pt x="88933" y="24110"/>
                </a:lnTo>
                <a:lnTo>
                  <a:pt x="85427" y="18355"/>
                </a:lnTo>
                <a:lnTo>
                  <a:pt x="83492" y="15081"/>
                </a:lnTo>
                <a:close/>
              </a:path>
              <a:path w="260984" h="175895">
                <a:moveTo>
                  <a:pt x="56256" y="0"/>
                </a:moveTo>
                <a:lnTo>
                  <a:pt x="47128" y="0"/>
                </a:lnTo>
                <a:lnTo>
                  <a:pt x="39743" y="378"/>
                </a:lnTo>
                <a:lnTo>
                  <a:pt x="1785" y="28872"/>
                </a:lnTo>
                <a:lnTo>
                  <a:pt x="0" y="44449"/>
                </a:lnTo>
                <a:lnTo>
                  <a:pt x="18355" y="44449"/>
                </a:lnTo>
                <a:lnTo>
                  <a:pt x="18355" y="38695"/>
                </a:lnTo>
                <a:lnTo>
                  <a:pt x="19413" y="33602"/>
                </a:lnTo>
                <a:lnTo>
                  <a:pt x="23647" y="24738"/>
                </a:lnTo>
                <a:lnTo>
                  <a:pt x="26822" y="21299"/>
                </a:lnTo>
                <a:lnTo>
                  <a:pt x="35354" y="16338"/>
                </a:lnTo>
                <a:lnTo>
                  <a:pt x="40712" y="15081"/>
                </a:lnTo>
                <a:lnTo>
                  <a:pt x="83492" y="15081"/>
                </a:lnTo>
                <a:lnTo>
                  <a:pt x="81987" y="12534"/>
                </a:lnTo>
                <a:lnTo>
                  <a:pt x="77026" y="8036"/>
                </a:lnTo>
                <a:lnTo>
                  <a:pt x="70544" y="4861"/>
                </a:lnTo>
                <a:lnTo>
                  <a:pt x="64062" y="1620"/>
                </a:lnTo>
                <a:lnTo>
                  <a:pt x="56256" y="0"/>
                </a:lnTo>
                <a:close/>
              </a:path>
              <a:path w="260984" h="175895">
                <a:moveTo>
                  <a:pt x="141982" y="124618"/>
                </a:moveTo>
                <a:lnTo>
                  <a:pt x="124023" y="124618"/>
                </a:lnTo>
                <a:lnTo>
                  <a:pt x="124023" y="143271"/>
                </a:lnTo>
                <a:lnTo>
                  <a:pt x="123627" y="146645"/>
                </a:lnTo>
                <a:lnTo>
                  <a:pt x="122832" y="149820"/>
                </a:lnTo>
                <a:lnTo>
                  <a:pt x="122105" y="153061"/>
                </a:lnTo>
                <a:lnTo>
                  <a:pt x="121013" y="156170"/>
                </a:lnTo>
                <a:lnTo>
                  <a:pt x="119558" y="159146"/>
                </a:lnTo>
                <a:lnTo>
                  <a:pt x="118103" y="162189"/>
                </a:lnTo>
                <a:lnTo>
                  <a:pt x="116293" y="165199"/>
                </a:lnTo>
                <a:lnTo>
                  <a:pt x="114200" y="168076"/>
                </a:lnTo>
                <a:lnTo>
                  <a:pt x="124619" y="175319"/>
                </a:lnTo>
                <a:lnTo>
                  <a:pt x="130109" y="170821"/>
                </a:lnTo>
                <a:lnTo>
                  <a:pt x="134390" y="165166"/>
                </a:lnTo>
                <a:lnTo>
                  <a:pt x="137418" y="158452"/>
                </a:lnTo>
                <a:lnTo>
                  <a:pt x="140461" y="151771"/>
                </a:lnTo>
                <a:lnTo>
                  <a:pt x="141982" y="145421"/>
                </a:lnTo>
                <a:lnTo>
                  <a:pt x="141982" y="124618"/>
                </a:lnTo>
                <a:close/>
              </a:path>
              <a:path w="260984" h="175895">
                <a:moveTo>
                  <a:pt x="220331" y="0"/>
                </a:moveTo>
                <a:lnTo>
                  <a:pt x="207764" y="0"/>
                </a:lnTo>
                <a:lnTo>
                  <a:pt x="201480" y="1058"/>
                </a:lnTo>
                <a:lnTo>
                  <a:pt x="190300" y="5291"/>
                </a:lnTo>
                <a:lnTo>
                  <a:pt x="185539" y="8797"/>
                </a:lnTo>
                <a:lnTo>
                  <a:pt x="181569" y="13692"/>
                </a:lnTo>
                <a:lnTo>
                  <a:pt x="177600" y="18520"/>
                </a:lnTo>
                <a:lnTo>
                  <a:pt x="169168" y="62706"/>
                </a:lnTo>
                <a:lnTo>
                  <a:pt x="169168" y="94191"/>
                </a:lnTo>
                <a:lnTo>
                  <a:pt x="179949" y="132556"/>
                </a:lnTo>
                <a:lnTo>
                  <a:pt x="209352" y="148431"/>
                </a:lnTo>
                <a:lnTo>
                  <a:pt x="221918" y="148431"/>
                </a:lnTo>
                <a:lnTo>
                  <a:pt x="228202" y="147339"/>
                </a:lnTo>
                <a:lnTo>
                  <a:pt x="239381" y="142908"/>
                </a:lnTo>
                <a:lnTo>
                  <a:pt x="244176" y="139303"/>
                </a:lnTo>
                <a:lnTo>
                  <a:pt x="248939" y="133349"/>
                </a:lnTo>
                <a:lnTo>
                  <a:pt x="211401" y="133349"/>
                </a:lnTo>
                <a:lnTo>
                  <a:pt x="208193" y="132820"/>
                </a:lnTo>
                <a:lnTo>
                  <a:pt x="187986" y="99913"/>
                </a:lnTo>
                <a:lnTo>
                  <a:pt x="187622" y="51494"/>
                </a:lnTo>
                <a:lnTo>
                  <a:pt x="188218" y="44582"/>
                </a:lnTo>
                <a:lnTo>
                  <a:pt x="203101" y="17462"/>
                </a:lnTo>
                <a:lnTo>
                  <a:pt x="206474" y="15808"/>
                </a:lnTo>
                <a:lnTo>
                  <a:pt x="210344" y="14982"/>
                </a:lnTo>
                <a:lnTo>
                  <a:pt x="249440" y="14982"/>
                </a:lnTo>
                <a:lnTo>
                  <a:pt x="246591" y="11443"/>
                </a:lnTo>
                <a:lnTo>
                  <a:pt x="242887" y="8532"/>
                </a:lnTo>
                <a:lnTo>
                  <a:pt x="239183" y="5556"/>
                </a:lnTo>
                <a:lnTo>
                  <a:pt x="234950" y="3406"/>
                </a:lnTo>
                <a:lnTo>
                  <a:pt x="230187" y="2083"/>
                </a:lnTo>
                <a:lnTo>
                  <a:pt x="225491" y="694"/>
                </a:lnTo>
                <a:lnTo>
                  <a:pt x="220331" y="0"/>
                </a:lnTo>
                <a:close/>
              </a:path>
              <a:path w="260984" h="175895">
                <a:moveTo>
                  <a:pt x="249440" y="14982"/>
                </a:moveTo>
                <a:lnTo>
                  <a:pt x="218281" y="14982"/>
                </a:lnTo>
                <a:lnTo>
                  <a:pt x="221489" y="15511"/>
                </a:lnTo>
                <a:lnTo>
                  <a:pt x="224333" y="16569"/>
                </a:lnTo>
                <a:lnTo>
                  <a:pt x="227243" y="17561"/>
                </a:lnTo>
                <a:lnTo>
                  <a:pt x="229790" y="19149"/>
                </a:lnTo>
                <a:lnTo>
                  <a:pt x="231973" y="21332"/>
                </a:lnTo>
                <a:lnTo>
                  <a:pt x="234222" y="23514"/>
                </a:lnTo>
                <a:lnTo>
                  <a:pt x="236074" y="26359"/>
                </a:lnTo>
                <a:lnTo>
                  <a:pt x="238985" y="33370"/>
                </a:lnTo>
                <a:lnTo>
                  <a:pt x="240076" y="37603"/>
                </a:lnTo>
                <a:lnTo>
                  <a:pt x="240803" y="42564"/>
                </a:lnTo>
                <a:lnTo>
                  <a:pt x="241597" y="47459"/>
                </a:lnTo>
                <a:lnTo>
                  <a:pt x="241879" y="51494"/>
                </a:lnTo>
                <a:lnTo>
                  <a:pt x="241995" y="95779"/>
                </a:lnTo>
                <a:lnTo>
                  <a:pt x="241432" y="102724"/>
                </a:lnTo>
                <a:lnTo>
                  <a:pt x="219405" y="133349"/>
                </a:lnTo>
                <a:lnTo>
                  <a:pt x="248939" y="133349"/>
                </a:lnTo>
                <a:lnTo>
                  <a:pt x="260250" y="93265"/>
                </a:lnTo>
                <a:lnTo>
                  <a:pt x="260441" y="53148"/>
                </a:lnTo>
                <a:lnTo>
                  <a:pt x="259754" y="45012"/>
                </a:lnTo>
                <a:lnTo>
                  <a:pt x="256975" y="30989"/>
                </a:lnTo>
                <a:lnTo>
                  <a:pt x="254970" y="25102"/>
                </a:lnTo>
                <a:lnTo>
                  <a:pt x="252313" y="20240"/>
                </a:lnTo>
                <a:lnTo>
                  <a:pt x="249733" y="15345"/>
                </a:lnTo>
                <a:lnTo>
                  <a:pt x="249440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5" name="object 5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171182" y="3434950"/>
            <a:ext cx="925414" cy="187721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419603" y="3340099"/>
            <a:ext cx="935927" cy="195758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873409" y="4298558"/>
            <a:ext cx="996555" cy="453231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4206735" y="3206350"/>
            <a:ext cx="720924" cy="188813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753306" y="5568549"/>
            <a:ext cx="1625301" cy="189805"/>
          </a:xfrm>
          <a:prstGeom prst="rect">
            <a:avLst/>
          </a:prstGeom>
        </p:spPr>
      </p:pic>
      <p:sp>
        <p:nvSpPr>
          <p:cNvPr id="60" name="object 60" descr=""/>
          <p:cNvSpPr/>
          <p:nvPr/>
        </p:nvSpPr>
        <p:spPr>
          <a:xfrm>
            <a:off x="9829800" y="102489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85239" y="363039"/>
                </a:moveTo>
                <a:lnTo>
                  <a:pt x="179659" y="371441"/>
                </a:lnTo>
                <a:lnTo>
                  <a:pt x="177799" y="381000"/>
                </a:lnTo>
                <a:lnTo>
                  <a:pt x="179659" y="390558"/>
                </a:lnTo>
                <a:lnTo>
                  <a:pt x="185239" y="398960"/>
                </a:lnTo>
                <a:lnTo>
                  <a:pt x="193641" y="404540"/>
                </a:lnTo>
                <a:lnTo>
                  <a:pt x="203200" y="406400"/>
                </a:lnTo>
                <a:lnTo>
                  <a:pt x="212758" y="404540"/>
                </a:lnTo>
                <a:lnTo>
                  <a:pt x="221160" y="398960"/>
                </a:lnTo>
                <a:lnTo>
                  <a:pt x="185239" y="363039"/>
                </a:lnTo>
                <a:close/>
              </a:path>
              <a:path w="406400" h="406400">
                <a:moveTo>
                  <a:pt x="345079" y="203200"/>
                </a:moveTo>
                <a:lnTo>
                  <a:pt x="185239" y="363039"/>
                </a:lnTo>
                <a:lnTo>
                  <a:pt x="221160" y="398960"/>
                </a:lnTo>
                <a:lnTo>
                  <a:pt x="391520" y="228600"/>
                </a:lnTo>
                <a:lnTo>
                  <a:pt x="381000" y="228600"/>
                </a:lnTo>
                <a:lnTo>
                  <a:pt x="381000" y="221160"/>
                </a:lnTo>
                <a:lnTo>
                  <a:pt x="363039" y="221160"/>
                </a:lnTo>
                <a:lnTo>
                  <a:pt x="345079" y="203200"/>
                </a:lnTo>
                <a:close/>
              </a:path>
              <a:path w="406400" h="406400">
                <a:moveTo>
                  <a:pt x="25400" y="177800"/>
                </a:moveTo>
                <a:lnTo>
                  <a:pt x="15513" y="179796"/>
                </a:lnTo>
                <a:lnTo>
                  <a:pt x="7439" y="185239"/>
                </a:lnTo>
                <a:lnTo>
                  <a:pt x="1996" y="193313"/>
                </a:lnTo>
                <a:lnTo>
                  <a:pt x="0" y="203200"/>
                </a:lnTo>
                <a:lnTo>
                  <a:pt x="1996" y="213086"/>
                </a:lnTo>
                <a:lnTo>
                  <a:pt x="7439" y="221160"/>
                </a:lnTo>
                <a:lnTo>
                  <a:pt x="15513" y="226604"/>
                </a:lnTo>
                <a:lnTo>
                  <a:pt x="25400" y="228600"/>
                </a:lnTo>
                <a:lnTo>
                  <a:pt x="25400" y="177800"/>
                </a:lnTo>
                <a:close/>
              </a:path>
              <a:path w="406400" h="406400">
                <a:moveTo>
                  <a:pt x="319679" y="177800"/>
                </a:moveTo>
                <a:lnTo>
                  <a:pt x="25400" y="177800"/>
                </a:lnTo>
                <a:lnTo>
                  <a:pt x="25400" y="228600"/>
                </a:lnTo>
                <a:lnTo>
                  <a:pt x="319679" y="228600"/>
                </a:lnTo>
                <a:lnTo>
                  <a:pt x="345078" y="203199"/>
                </a:lnTo>
                <a:lnTo>
                  <a:pt x="319679" y="177800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81000" y="228600"/>
                </a:lnTo>
                <a:lnTo>
                  <a:pt x="391520" y="228600"/>
                </a:lnTo>
                <a:lnTo>
                  <a:pt x="39896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63039" y="185239"/>
                </a:moveTo>
                <a:lnTo>
                  <a:pt x="345079" y="203200"/>
                </a:lnTo>
                <a:lnTo>
                  <a:pt x="363039" y="221160"/>
                </a:lnTo>
                <a:lnTo>
                  <a:pt x="380999" y="203199"/>
                </a:lnTo>
                <a:lnTo>
                  <a:pt x="363039" y="185239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63039" y="221160"/>
                </a:lnTo>
                <a:lnTo>
                  <a:pt x="38100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98960" y="185239"/>
                </a:moveTo>
                <a:lnTo>
                  <a:pt x="381000" y="203200"/>
                </a:lnTo>
                <a:lnTo>
                  <a:pt x="398960" y="221160"/>
                </a:lnTo>
                <a:lnTo>
                  <a:pt x="404540" y="212757"/>
                </a:lnTo>
                <a:lnTo>
                  <a:pt x="406400" y="203199"/>
                </a:lnTo>
                <a:lnTo>
                  <a:pt x="404540" y="193642"/>
                </a:lnTo>
                <a:lnTo>
                  <a:pt x="398960" y="185239"/>
                </a:lnTo>
                <a:close/>
              </a:path>
              <a:path w="406400" h="406400">
                <a:moveTo>
                  <a:pt x="381000" y="185239"/>
                </a:moveTo>
                <a:lnTo>
                  <a:pt x="363039" y="185239"/>
                </a:lnTo>
                <a:lnTo>
                  <a:pt x="381000" y="203200"/>
                </a:lnTo>
                <a:lnTo>
                  <a:pt x="381000" y="185239"/>
                </a:lnTo>
                <a:close/>
              </a:path>
              <a:path w="406400" h="406400">
                <a:moveTo>
                  <a:pt x="391520" y="177800"/>
                </a:moveTo>
                <a:lnTo>
                  <a:pt x="381000" y="177800"/>
                </a:lnTo>
                <a:lnTo>
                  <a:pt x="381000" y="203200"/>
                </a:lnTo>
                <a:lnTo>
                  <a:pt x="398960" y="185239"/>
                </a:lnTo>
                <a:lnTo>
                  <a:pt x="391520" y="177800"/>
                </a:lnTo>
                <a:close/>
              </a:path>
              <a:path w="406400" h="406400">
                <a:moveTo>
                  <a:pt x="221160" y="7439"/>
                </a:moveTo>
                <a:lnTo>
                  <a:pt x="185239" y="43360"/>
                </a:lnTo>
                <a:lnTo>
                  <a:pt x="345079" y="203199"/>
                </a:lnTo>
                <a:lnTo>
                  <a:pt x="363039" y="185239"/>
                </a:lnTo>
                <a:lnTo>
                  <a:pt x="381000" y="185239"/>
                </a:lnTo>
                <a:lnTo>
                  <a:pt x="381000" y="177800"/>
                </a:lnTo>
                <a:lnTo>
                  <a:pt x="391520" y="177800"/>
                </a:lnTo>
                <a:lnTo>
                  <a:pt x="221160" y="7439"/>
                </a:lnTo>
                <a:close/>
              </a:path>
              <a:path w="406400" h="406400">
                <a:moveTo>
                  <a:pt x="203200" y="0"/>
                </a:moveTo>
                <a:lnTo>
                  <a:pt x="193641" y="1859"/>
                </a:lnTo>
                <a:lnTo>
                  <a:pt x="185239" y="7439"/>
                </a:lnTo>
                <a:lnTo>
                  <a:pt x="179659" y="15842"/>
                </a:lnTo>
                <a:lnTo>
                  <a:pt x="177799" y="25399"/>
                </a:lnTo>
                <a:lnTo>
                  <a:pt x="179659" y="34957"/>
                </a:lnTo>
                <a:lnTo>
                  <a:pt x="185239" y="43360"/>
                </a:lnTo>
                <a:lnTo>
                  <a:pt x="221160" y="7439"/>
                </a:lnTo>
                <a:lnTo>
                  <a:pt x="212758" y="1859"/>
                </a:lnTo>
                <a:lnTo>
                  <a:pt x="203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8551162" y="10235386"/>
            <a:ext cx="1156970" cy="414655"/>
          </a:xfrm>
          <a:custGeom>
            <a:avLst/>
            <a:gdLst/>
            <a:ahLst/>
            <a:cxnLst/>
            <a:rect l="l" t="t" r="r" b="b"/>
            <a:pathLst>
              <a:path w="1156970" h="414654">
                <a:moveTo>
                  <a:pt x="84734" y="0"/>
                </a:moveTo>
                <a:lnTo>
                  <a:pt x="0" y="0"/>
                </a:lnTo>
                <a:lnTo>
                  <a:pt x="0" y="407212"/>
                </a:lnTo>
                <a:lnTo>
                  <a:pt x="57302" y="407212"/>
                </a:lnTo>
                <a:lnTo>
                  <a:pt x="57302" y="59131"/>
                </a:lnTo>
                <a:lnTo>
                  <a:pt x="116382" y="59131"/>
                </a:lnTo>
                <a:lnTo>
                  <a:pt x="84734" y="0"/>
                </a:lnTo>
                <a:close/>
              </a:path>
              <a:path w="1156970" h="414654">
                <a:moveTo>
                  <a:pt x="116382" y="59131"/>
                </a:moveTo>
                <a:lnTo>
                  <a:pt x="57302" y="59131"/>
                </a:lnTo>
                <a:lnTo>
                  <a:pt x="243230" y="407212"/>
                </a:lnTo>
                <a:lnTo>
                  <a:pt x="327355" y="407212"/>
                </a:lnTo>
                <a:lnTo>
                  <a:pt x="327355" y="346252"/>
                </a:lnTo>
                <a:lnTo>
                  <a:pt x="270052" y="346252"/>
                </a:lnTo>
                <a:lnTo>
                  <a:pt x="116382" y="59131"/>
                </a:lnTo>
                <a:close/>
              </a:path>
              <a:path w="1156970" h="414654">
                <a:moveTo>
                  <a:pt x="327355" y="0"/>
                </a:moveTo>
                <a:lnTo>
                  <a:pt x="270052" y="0"/>
                </a:lnTo>
                <a:lnTo>
                  <a:pt x="270052" y="346252"/>
                </a:lnTo>
                <a:lnTo>
                  <a:pt x="327355" y="346252"/>
                </a:lnTo>
                <a:lnTo>
                  <a:pt x="327355" y="0"/>
                </a:lnTo>
                <a:close/>
              </a:path>
              <a:path w="1156970" h="414654">
                <a:moveTo>
                  <a:pt x="544038" y="99974"/>
                </a:moveTo>
                <a:lnTo>
                  <a:pt x="504567" y="104851"/>
                </a:lnTo>
                <a:lnTo>
                  <a:pt x="469057" y="119481"/>
                </a:lnTo>
                <a:lnTo>
                  <a:pt x="427224" y="157085"/>
                </a:lnTo>
                <a:lnTo>
                  <a:pt x="408097" y="191947"/>
                </a:lnTo>
                <a:lnTo>
                  <a:pt x="398344" y="233400"/>
                </a:lnTo>
                <a:lnTo>
                  <a:pt x="397125" y="256641"/>
                </a:lnTo>
                <a:lnTo>
                  <a:pt x="398191" y="278358"/>
                </a:lnTo>
                <a:lnTo>
                  <a:pt x="406726" y="318591"/>
                </a:lnTo>
                <a:lnTo>
                  <a:pt x="423985" y="353910"/>
                </a:lnTo>
                <a:lnTo>
                  <a:pt x="464790" y="393801"/>
                </a:lnTo>
                <a:lnTo>
                  <a:pt x="501366" y="409346"/>
                </a:lnTo>
                <a:lnTo>
                  <a:pt x="545257" y="414527"/>
                </a:lnTo>
                <a:lnTo>
                  <a:pt x="565831" y="413461"/>
                </a:lnTo>
                <a:lnTo>
                  <a:pt x="618409" y="397459"/>
                </a:lnTo>
                <a:lnTo>
                  <a:pt x="653664" y="369417"/>
                </a:lnTo>
                <a:lnTo>
                  <a:pt x="545257" y="369417"/>
                </a:lnTo>
                <a:lnTo>
                  <a:pt x="535923" y="368883"/>
                </a:lnTo>
                <a:lnTo>
                  <a:pt x="495308" y="355510"/>
                </a:lnTo>
                <a:lnTo>
                  <a:pt x="461704" y="317829"/>
                </a:lnTo>
                <a:lnTo>
                  <a:pt x="451989" y="270052"/>
                </a:lnTo>
                <a:lnTo>
                  <a:pt x="684856" y="270052"/>
                </a:lnTo>
                <a:lnTo>
                  <a:pt x="685389" y="254012"/>
                </a:lnTo>
                <a:lnTo>
                  <a:pt x="684551" y="238200"/>
                </a:lnTo>
                <a:lnTo>
                  <a:pt x="683276" y="229209"/>
                </a:lnTo>
                <a:lnTo>
                  <a:pt x="452598" y="229209"/>
                </a:lnTo>
                <a:lnTo>
                  <a:pt x="454465" y="214692"/>
                </a:lnTo>
                <a:lnTo>
                  <a:pt x="474963" y="171030"/>
                </a:lnTo>
                <a:lnTo>
                  <a:pt x="511577" y="148665"/>
                </a:lnTo>
                <a:lnTo>
                  <a:pt x="544038" y="143865"/>
                </a:lnTo>
                <a:lnTo>
                  <a:pt x="645063" y="143865"/>
                </a:lnTo>
                <a:lnTo>
                  <a:pt x="643098" y="141464"/>
                </a:lnTo>
                <a:lnTo>
                  <a:pt x="607437" y="114604"/>
                </a:lnTo>
                <a:lnTo>
                  <a:pt x="561488" y="100888"/>
                </a:lnTo>
                <a:lnTo>
                  <a:pt x="544038" y="99974"/>
                </a:lnTo>
                <a:close/>
              </a:path>
              <a:path w="1156970" h="414654">
                <a:moveTo>
                  <a:pt x="615971" y="339546"/>
                </a:moveTo>
                <a:lnTo>
                  <a:pt x="578862" y="364959"/>
                </a:lnTo>
                <a:lnTo>
                  <a:pt x="545257" y="369417"/>
                </a:lnTo>
                <a:lnTo>
                  <a:pt x="653664" y="369417"/>
                </a:lnTo>
                <a:lnTo>
                  <a:pt x="656243" y="366712"/>
                </a:lnTo>
                <a:lnTo>
                  <a:pt x="665349" y="354177"/>
                </a:lnTo>
                <a:lnTo>
                  <a:pt x="615971" y="339546"/>
                </a:lnTo>
                <a:close/>
              </a:path>
              <a:path w="1156970" h="414654">
                <a:moveTo>
                  <a:pt x="645063" y="143865"/>
                </a:moveTo>
                <a:lnTo>
                  <a:pt x="544038" y="143865"/>
                </a:lnTo>
                <a:lnTo>
                  <a:pt x="556954" y="144665"/>
                </a:lnTo>
                <a:lnTo>
                  <a:pt x="568879" y="147065"/>
                </a:lnTo>
                <a:lnTo>
                  <a:pt x="606979" y="170687"/>
                </a:lnTo>
                <a:lnTo>
                  <a:pt x="627858" y="208330"/>
                </a:lnTo>
                <a:lnTo>
                  <a:pt x="630601" y="229209"/>
                </a:lnTo>
                <a:lnTo>
                  <a:pt x="683276" y="229209"/>
                </a:lnTo>
                <a:lnTo>
                  <a:pt x="668244" y="178459"/>
                </a:lnTo>
                <a:lnTo>
                  <a:pt x="652547" y="153009"/>
                </a:lnTo>
                <a:lnTo>
                  <a:pt x="645063" y="143865"/>
                </a:lnTo>
                <a:close/>
              </a:path>
              <a:path w="1156970" h="414654">
                <a:moveTo>
                  <a:pt x="768409" y="104851"/>
                </a:moveTo>
                <a:lnTo>
                  <a:pt x="708059" y="104851"/>
                </a:lnTo>
                <a:lnTo>
                  <a:pt x="812910" y="251764"/>
                </a:lnTo>
                <a:lnTo>
                  <a:pt x="702572" y="407212"/>
                </a:lnTo>
                <a:lnTo>
                  <a:pt x="762923" y="407212"/>
                </a:lnTo>
                <a:lnTo>
                  <a:pt x="842780" y="294436"/>
                </a:lnTo>
                <a:lnTo>
                  <a:pt x="903549" y="294436"/>
                </a:lnTo>
                <a:lnTo>
                  <a:pt x="873260" y="251764"/>
                </a:lnTo>
                <a:lnTo>
                  <a:pt x="903280" y="209701"/>
                </a:lnTo>
                <a:lnTo>
                  <a:pt x="842780" y="209701"/>
                </a:lnTo>
                <a:lnTo>
                  <a:pt x="768409" y="104851"/>
                </a:lnTo>
                <a:close/>
              </a:path>
              <a:path w="1156970" h="414654">
                <a:moveTo>
                  <a:pt x="903549" y="294436"/>
                </a:moveTo>
                <a:lnTo>
                  <a:pt x="842780" y="294436"/>
                </a:lnTo>
                <a:lnTo>
                  <a:pt x="923248" y="407212"/>
                </a:lnTo>
                <a:lnTo>
                  <a:pt x="983598" y="407212"/>
                </a:lnTo>
                <a:lnTo>
                  <a:pt x="903549" y="294436"/>
                </a:lnTo>
                <a:close/>
              </a:path>
              <a:path w="1156970" h="414654">
                <a:moveTo>
                  <a:pt x="978112" y="104851"/>
                </a:moveTo>
                <a:lnTo>
                  <a:pt x="917761" y="104851"/>
                </a:lnTo>
                <a:lnTo>
                  <a:pt x="842780" y="209701"/>
                </a:lnTo>
                <a:lnTo>
                  <a:pt x="903280" y="209701"/>
                </a:lnTo>
                <a:lnTo>
                  <a:pt x="978112" y="104851"/>
                </a:lnTo>
                <a:close/>
              </a:path>
              <a:path w="1156970" h="414654">
                <a:moveTo>
                  <a:pt x="1098170" y="145693"/>
                </a:moveTo>
                <a:lnTo>
                  <a:pt x="1046958" y="145693"/>
                </a:lnTo>
                <a:lnTo>
                  <a:pt x="1047007" y="333717"/>
                </a:lnTo>
                <a:lnTo>
                  <a:pt x="1047301" y="346252"/>
                </a:lnTo>
                <a:lnTo>
                  <a:pt x="1056069" y="386753"/>
                </a:lnTo>
                <a:lnTo>
                  <a:pt x="1092836" y="405841"/>
                </a:lnTo>
                <a:lnTo>
                  <a:pt x="1118287" y="407212"/>
                </a:lnTo>
                <a:lnTo>
                  <a:pt x="1156691" y="407212"/>
                </a:lnTo>
                <a:lnTo>
                  <a:pt x="1156691" y="362101"/>
                </a:lnTo>
                <a:lnTo>
                  <a:pt x="1129259" y="362101"/>
                </a:lnTo>
                <a:lnTo>
                  <a:pt x="1119353" y="361606"/>
                </a:lnTo>
                <a:lnTo>
                  <a:pt x="1098170" y="323087"/>
                </a:lnTo>
                <a:lnTo>
                  <a:pt x="1098170" y="145693"/>
                </a:lnTo>
                <a:close/>
              </a:path>
              <a:path w="1156970" h="414654">
                <a:moveTo>
                  <a:pt x="1156691" y="104851"/>
                </a:moveTo>
                <a:lnTo>
                  <a:pt x="995752" y="104851"/>
                </a:lnTo>
                <a:lnTo>
                  <a:pt x="995752" y="145693"/>
                </a:lnTo>
                <a:lnTo>
                  <a:pt x="1156691" y="145693"/>
                </a:lnTo>
                <a:lnTo>
                  <a:pt x="1156691" y="104851"/>
                </a:lnTo>
                <a:close/>
              </a:path>
              <a:path w="1156970" h="414654">
                <a:moveTo>
                  <a:pt x="1098170" y="28651"/>
                </a:moveTo>
                <a:lnTo>
                  <a:pt x="1046958" y="28651"/>
                </a:lnTo>
                <a:lnTo>
                  <a:pt x="1046958" y="104851"/>
                </a:lnTo>
                <a:lnTo>
                  <a:pt x="1098170" y="104851"/>
                </a:lnTo>
                <a:lnTo>
                  <a:pt x="1098170" y="286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2" name="object 62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44500" y="10236200"/>
            <a:ext cx="2235200" cy="520700"/>
          </a:xfrm>
          <a:prstGeom prst="rect">
            <a:avLst/>
          </a:prstGeom>
        </p:spPr>
      </p:pic>
      <p:sp>
        <p:nvSpPr>
          <p:cNvPr id="63" name="object 63" descr=""/>
          <p:cNvSpPr/>
          <p:nvPr/>
        </p:nvSpPr>
        <p:spPr>
          <a:xfrm>
            <a:off x="2806700" y="36893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2806700" y="41719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2806700" y="46418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2806700" y="52006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2806700" y="57086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2806700" y="62420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2806700" y="37401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2806700" y="42227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/>
          <p:nvPr/>
        </p:nvSpPr>
        <p:spPr>
          <a:xfrm>
            <a:off x="2806700" y="46926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2806700" y="52514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2806700" y="57594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2806700" y="62928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2806700" y="6762750"/>
            <a:ext cx="215900" cy="63500"/>
          </a:xfrm>
          <a:custGeom>
            <a:avLst/>
            <a:gdLst/>
            <a:ahLst/>
            <a:cxnLst/>
            <a:rect l="l" t="t" r="r" b="b"/>
            <a:pathLst>
              <a:path w="215900" h="63500">
                <a:moveTo>
                  <a:pt x="215900" y="50800"/>
                </a:moveTo>
                <a:lnTo>
                  <a:pt x="0" y="50800"/>
                </a:lnTo>
                <a:lnTo>
                  <a:pt x="0" y="63500"/>
                </a:lnTo>
                <a:lnTo>
                  <a:pt x="215900" y="63500"/>
                </a:lnTo>
                <a:lnTo>
                  <a:pt x="215900" y="50800"/>
                </a:lnTo>
                <a:close/>
              </a:path>
              <a:path w="215900" h="635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6" name="object 76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01448" y="8067798"/>
            <a:ext cx="7262653" cy="414680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60052" y="4610096"/>
            <a:ext cx="1751309" cy="154384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587900" y="5507034"/>
            <a:ext cx="1010142" cy="146446"/>
          </a:xfrm>
          <a:prstGeom prst="rect">
            <a:avLst/>
          </a:prstGeom>
        </p:spPr>
      </p:pic>
      <p:pic>
        <p:nvPicPr>
          <p:cNvPr id="79" name="object 79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718253" y="5435596"/>
            <a:ext cx="1751309" cy="15438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7780000" cy="11176000"/>
            <a:chOff x="0" y="0"/>
            <a:chExt cx="17780000" cy="11176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7780000" cy="11176000"/>
            </a:xfrm>
            <a:custGeom>
              <a:avLst/>
              <a:gdLst/>
              <a:ahLst/>
              <a:cxnLst/>
              <a:rect l="l" t="t" r="r" b="b"/>
              <a:pathLst>
                <a:path w="17780000" h="11176000">
                  <a:moveTo>
                    <a:pt x="17780000" y="736600"/>
                  </a:moveTo>
                  <a:lnTo>
                    <a:pt x="0" y="736600"/>
                  </a:lnTo>
                  <a:lnTo>
                    <a:pt x="0" y="11176000"/>
                  </a:lnTo>
                  <a:lnTo>
                    <a:pt x="17780000" y="11176000"/>
                  </a:lnTo>
                  <a:lnTo>
                    <a:pt x="17780000" y="736600"/>
                  </a:lnTo>
                  <a:close/>
                </a:path>
                <a:path w="17780000" h="11176000">
                  <a:moveTo>
                    <a:pt x="17780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7780000" y="127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740900" y="840740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2" y="28443"/>
                  </a:lnTo>
                  <a:lnTo>
                    <a:pt x="179266" y="49416"/>
                  </a:lnTo>
                  <a:lnTo>
                    <a:pt x="140773" y="75416"/>
                  </a:lnTo>
                  <a:lnTo>
                    <a:pt x="106012" y="106012"/>
                  </a:lnTo>
                  <a:lnTo>
                    <a:pt x="75416" y="140773"/>
                  </a:lnTo>
                  <a:lnTo>
                    <a:pt x="49416" y="179266"/>
                  </a:lnTo>
                  <a:lnTo>
                    <a:pt x="28443" y="221062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3" y="502837"/>
                  </a:lnTo>
                  <a:lnTo>
                    <a:pt x="49416" y="544633"/>
                  </a:lnTo>
                  <a:lnTo>
                    <a:pt x="75416" y="583126"/>
                  </a:lnTo>
                  <a:lnTo>
                    <a:pt x="106012" y="617887"/>
                  </a:lnTo>
                  <a:lnTo>
                    <a:pt x="140773" y="648483"/>
                  </a:lnTo>
                  <a:lnTo>
                    <a:pt x="179266" y="674483"/>
                  </a:lnTo>
                  <a:lnTo>
                    <a:pt x="221062" y="695456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7" y="695456"/>
                  </a:lnTo>
                  <a:lnTo>
                    <a:pt x="544633" y="674483"/>
                  </a:lnTo>
                  <a:lnTo>
                    <a:pt x="583126" y="648483"/>
                  </a:lnTo>
                  <a:lnTo>
                    <a:pt x="617887" y="617887"/>
                  </a:lnTo>
                  <a:lnTo>
                    <a:pt x="648483" y="583126"/>
                  </a:lnTo>
                  <a:lnTo>
                    <a:pt x="674483" y="544633"/>
                  </a:lnTo>
                  <a:lnTo>
                    <a:pt x="695456" y="502837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6" y="221062"/>
                  </a:lnTo>
                  <a:lnTo>
                    <a:pt x="674483" y="179266"/>
                  </a:lnTo>
                  <a:lnTo>
                    <a:pt x="648483" y="140773"/>
                  </a:lnTo>
                  <a:lnTo>
                    <a:pt x="617887" y="106012"/>
                  </a:lnTo>
                  <a:lnTo>
                    <a:pt x="583126" y="75416"/>
                  </a:lnTo>
                  <a:lnTo>
                    <a:pt x="544633" y="49416"/>
                  </a:lnTo>
                  <a:lnTo>
                    <a:pt x="502837" y="28443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892616" y="8584511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61033" y="394383"/>
                  </a:moveTo>
                  <a:lnTo>
                    <a:pt x="252053" y="403363"/>
                  </a:lnTo>
                  <a:lnTo>
                    <a:pt x="257012" y="408323"/>
                  </a:lnTo>
                  <a:lnTo>
                    <a:pt x="265054" y="408323"/>
                  </a:lnTo>
                  <a:lnTo>
                    <a:pt x="270013" y="403363"/>
                  </a:lnTo>
                  <a:lnTo>
                    <a:pt x="261033" y="394383"/>
                  </a:lnTo>
                  <a:close/>
                </a:path>
                <a:path w="408940" h="408940">
                  <a:moveTo>
                    <a:pt x="203883" y="337233"/>
                  </a:moveTo>
                  <a:lnTo>
                    <a:pt x="194903" y="346213"/>
                  </a:lnTo>
                  <a:lnTo>
                    <a:pt x="252053" y="403363"/>
                  </a:lnTo>
                  <a:lnTo>
                    <a:pt x="261033" y="394383"/>
                  </a:lnTo>
                  <a:lnTo>
                    <a:pt x="252053" y="385403"/>
                  </a:lnTo>
                  <a:lnTo>
                    <a:pt x="261033" y="376423"/>
                  </a:lnTo>
                  <a:lnTo>
                    <a:pt x="230824" y="346213"/>
                  </a:lnTo>
                  <a:lnTo>
                    <a:pt x="212863" y="346213"/>
                  </a:lnTo>
                  <a:lnTo>
                    <a:pt x="203883" y="337233"/>
                  </a:lnTo>
                  <a:close/>
                </a:path>
                <a:path w="408940" h="408940">
                  <a:moveTo>
                    <a:pt x="376423" y="261033"/>
                  </a:moveTo>
                  <a:lnTo>
                    <a:pt x="261033" y="376423"/>
                  </a:lnTo>
                  <a:lnTo>
                    <a:pt x="270013" y="385403"/>
                  </a:lnTo>
                  <a:lnTo>
                    <a:pt x="261033" y="394383"/>
                  </a:lnTo>
                  <a:lnTo>
                    <a:pt x="270013" y="403363"/>
                  </a:lnTo>
                  <a:lnTo>
                    <a:pt x="403363" y="270013"/>
                  </a:lnTo>
                  <a:lnTo>
                    <a:pt x="385403" y="270013"/>
                  </a:lnTo>
                  <a:lnTo>
                    <a:pt x="376423" y="261033"/>
                  </a:lnTo>
                  <a:close/>
                </a:path>
                <a:path w="408940" h="408940">
                  <a:moveTo>
                    <a:pt x="261033" y="376423"/>
                  </a:moveTo>
                  <a:lnTo>
                    <a:pt x="252053" y="385403"/>
                  </a:lnTo>
                  <a:lnTo>
                    <a:pt x="261033" y="394383"/>
                  </a:lnTo>
                  <a:lnTo>
                    <a:pt x="270013" y="385403"/>
                  </a:lnTo>
                  <a:lnTo>
                    <a:pt x="261033" y="376423"/>
                  </a:lnTo>
                  <a:close/>
                </a:path>
                <a:path w="408940" h="408940">
                  <a:moveTo>
                    <a:pt x="194903" y="328253"/>
                  </a:moveTo>
                  <a:lnTo>
                    <a:pt x="189943" y="333213"/>
                  </a:lnTo>
                  <a:lnTo>
                    <a:pt x="189943" y="341254"/>
                  </a:lnTo>
                  <a:lnTo>
                    <a:pt x="194903" y="346213"/>
                  </a:lnTo>
                  <a:lnTo>
                    <a:pt x="203883" y="337233"/>
                  </a:lnTo>
                  <a:lnTo>
                    <a:pt x="194903" y="328253"/>
                  </a:lnTo>
                  <a:close/>
                </a:path>
                <a:path w="408940" h="408940">
                  <a:moveTo>
                    <a:pt x="212140" y="328976"/>
                  </a:moveTo>
                  <a:lnTo>
                    <a:pt x="203883" y="337233"/>
                  </a:lnTo>
                  <a:lnTo>
                    <a:pt x="212863" y="346213"/>
                  </a:lnTo>
                  <a:lnTo>
                    <a:pt x="221843" y="337233"/>
                  </a:lnTo>
                  <a:lnTo>
                    <a:pt x="213948" y="329338"/>
                  </a:lnTo>
                  <a:lnTo>
                    <a:pt x="212140" y="328976"/>
                  </a:lnTo>
                  <a:close/>
                </a:path>
                <a:path w="408940" h="408940">
                  <a:moveTo>
                    <a:pt x="221843" y="337233"/>
                  </a:moveTo>
                  <a:lnTo>
                    <a:pt x="212863" y="346213"/>
                  </a:lnTo>
                  <a:lnTo>
                    <a:pt x="230824" y="346213"/>
                  </a:lnTo>
                  <a:lnTo>
                    <a:pt x="221843" y="337233"/>
                  </a:lnTo>
                  <a:close/>
                </a:path>
                <a:path w="408940" h="408940">
                  <a:moveTo>
                    <a:pt x="197173" y="325983"/>
                  </a:moveTo>
                  <a:lnTo>
                    <a:pt x="194903" y="328253"/>
                  </a:lnTo>
                  <a:lnTo>
                    <a:pt x="203883" y="337233"/>
                  </a:lnTo>
                  <a:lnTo>
                    <a:pt x="212140" y="328976"/>
                  </a:lnTo>
                  <a:lnTo>
                    <a:pt x="197173" y="325983"/>
                  </a:lnTo>
                  <a:close/>
                </a:path>
                <a:path w="408940" h="408940">
                  <a:moveTo>
                    <a:pt x="213948" y="329338"/>
                  </a:moveTo>
                  <a:lnTo>
                    <a:pt x="221843" y="337233"/>
                  </a:lnTo>
                  <a:lnTo>
                    <a:pt x="227607" y="331469"/>
                  </a:lnTo>
                  <a:lnTo>
                    <a:pt x="224606" y="331469"/>
                  </a:lnTo>
                  <a:lnTo>
                    <a:pt x="213948" y="329338"/>
                  </a:lnTo>
                  <a:close/>
                </a:path>
                <a:path w="408940" h="408940">
                  <a:moveTo>
                    <a:pt x="222933" y="318183"/>
                  </a:moveTo>
                  <a:lnTo>
                    <a:pt x="220443" y="330637"/>
                  </a:lnTo>
                  <a:lnTo>
                    <a:pt x="224606" y="331469"/>
                  </a:lnTo>
                  <a:lnTo>
                    <a:pt x="228911" y="330166"/>
                  </a:lnTo>
                  <a:lnTo>
                    <a:pt x="231913" y="327163"/>
                  </a:lnTo>
                  <a:lnTo>
                    <a:pt x="222933" y="318183"/>
                  </a:lnTo>
                  <a:close/>
                </a:path>
                <a:path w="408940" h="408940">
                  <a:moveTo>
                    <a:pt x="228910" y="330166"/>
                  </a:moveTo>
                  <a:lnTo>
                    <a:pt x="224606" y="331469"/>
                  </a:lnTo>
                  <a:lnTo>
                    <a:pt x="227607" y="331469"/>
                  </a:lnTo>
                  <a:lnTo>
                    <a:pt x="228910" y="330166"/>
                  </a:lnTo>
                  <a:close/>
                </a:path>
                <a:path w="408940" h="408940">
                  <a:moveTo>
                    <a:pt x="220919" y="328253"/>
                  </a:moveTo>
                  <a:lnTo>
                    <a:pt x="212863" y="328253"/>
                  </a:lnTo>
                  <a:lnTo>
                    <a:pt x="213948" y="329338"/>
                  </a:lnTo>
                  <a:lnTo>
                    <a:pt x="220443" y="330637"/>
                  </a:lnTo>
                  <a:lnTo>
                    <a:pt x="220919" y="328253"/>
                  </a:lnTo>
                  <a:close/>
                </a:path>
                <a:path w="408940" h="408940">
                  <a:moveTo>
                    <a:pt x="212863" y="328253"/>
                  </a:moveTo>
                  <a:lnTo>
                    <a:pt x="212140" y="328976"/>
                  </a:lnTo>
                  <a:lnTo>
                    <a:pt x="213948" y="329338"/>
                  </a:lnTo>
                  <a:lnTo>
                    <a:pt x="212863" y="328253"/>
                  </a:lnTo>
                  <a:close/>
                </a:path>
                <a:path w="408940" h="408940">
                  <a:moveTo>
                    <a:pt x="213953" y="309203"/>
                  </a:moveTo>
                  <a:lnTo>
                    <a:pt x="197173" y="325983"/>
                  </a:lnTo>
                  <a:lnTo>
                    <a:pt x="212140" y="328976"/>
                  </a:lnTo>
                  <a:lnTo>
                    <a:pt x="212863" y="328253"/>
                  </a:lnTo>
                  <a:lnTo>
                    <a:pt x="220919" y="328253"/>
                  </a:lnTo>
                  <a:lnTo>
                    <a:pt x="222933" y="318183"/>
                  </a:lnTo>
                  <a:lnTo>
                    <a:pt x="213953" y="309203"/>
                  </a:lnTo>
                  <a:close/>
                </a:path>
                <a:path w="408940" h="408940">
                  <a:moveTo>
                    <a:pt x="304397" y="218759"/>
                  </a:moveTo>
                  <a:lnTo>
                    <a:pt x="218759" y="304397"/>
                  </a:lnTo>
                  <a:lnTo>
                    <a:pt x="225423" y="305730"/>
                  </a:lnTo>
                  <a:lnTo>
                    <a:pt x="222933" y="318183"/>
                  </a:lnTo>
                  <a:lnTo>
                    <a:pt x="231913" y="327163"/>
                  </a:lnTo>
                  <a:lnTo>
                    <a:pt x="327163" y="231913"/>
                  </a:lnTo>
                  <a:lnTo>
                    <a:pt x="320673" y="225423"/>
                  </a:lnTo>
                  <a:lnTo>
                    <a:pt x="305729" y="225423"/>
                  </a:lnTo>
                  <a:lnTo>
                    <a:pt x="304397" y="218759"/>
                  </a:lnTo>
                  <a:close/>
                </a:path>
                <a:path w="408940" h="408940">
                  <a:moveTo>
                    <a:pt x="90501" y="278746"/>
                  </a:moveTo>
                  <a:lnTo>
                    <a:pt x="92403" y="286628"/>
                  </a:lnTo>
                  <a:lnTo>
                    <a:pt x="80058" y="289608"/>
                  </a:lnTo>
                  <a:lnTo>
                    <a:pt x="77567" y="302062"/>
                  </a:lnTo>
                  <a:lnTo>
                    <a:pt x="197173" y="325983"/>
                  </a:lnTo>
                  <a:lnTo>
                    <a:pt x="218759" y="304397"/>
                  </a:lnTo>
                  <a:lnTo>
                    <a:pt x="90501" y="278746"/>
                  </a:lnTo>
                  <a:close/>
                </a:path>
                <a:path w="408940" h="408940">
                  <a:moveTo>
                    <a:pt x="218759" y="304397"/>
                  </a:moveTo>
                  <a:lnTo>
                    <a:pt x="213953" y="309203"/>
                  </a:lnTo>
                  <a:lnTo>
                    <a:pt x="222933" y="318183"/>
                  </a:lnTo>
                  <a:lnTo>
                    <a:pt x="225423" y="305730"/>
                  </a:lnTo>
                  <a:lnTo>
                    <a:pt x="218759" y="304397"/>
                  </a:lnTo>
                  <a:close/>
                </a:path>
                <a:path w="408940" h="408940">
                  <a:moveTo>
                    <a:pt x="304397" y="218759"/>
                  </a:moveTo>
                  <a:lnTo>
                    <a:pt x="213953" y="309203"/>
                  </a:lnTo>
                  <a:lnTo>
                    <a:pt x="304397" y="218759"/>
                  </a:lnTo>
                  <a:close/>
                </a:path>
                <a:path w="408940" h="408940">
                  <a:moveTo>
                    <a:pt x="80058" y="289608"/>
                  </a:moveTo>
                  <a:lnTo>
                    <a:pt x="67713" y="292588"/>
                  </a:lnTo>
                  <a:lnTo>
                    <a:pt x="68873" y="297395"/>
                  </a:lnTo>
                  <a:lnTo>
                    <a:pt x="72718" y="301092"/>
                  </a:lnTo>
                  <a:lnTo>
                    <a:pt x="77567" y="302062"/>
                  </a:lnTo>
                  <a:lnTo>
                    <a:pt x="80058" y="289608"/>
                  </a:lnTo>
                  <a:close/>
                </a:path>
                <a:path w="408940" h="408940">
                  <a:moveTo>
                    <a:pt x="13382" y="13384"/>
                  </a:moveTo>
                  <a:lnTo>
                    <a:pt x="1038" y="16363"/>
                  </a:lnTo>
                  <a:lnTo>
                    <a:pt x="67713" y="292588"/>
                  </a:lnTo>
                  <a:lnTo>
                    <a:pt x="80058" y="289608"/>
                  </a:lnTo>
                  <a:lnTo>
                    <a:pt x="82549" y="277155"/>
                  </a:lnTo>
                  <a:lnTo>
                    <a:pt x="90117" y="277155"/>
                  </a:lnTo>
                  <a:lnTo>
                    <a:pt x="36319" y="54279"/>
                  </a:lnTo>
                  <a:lnTo>
                    <a:pt x="4403" y="22363"/>
                  </a:lnTo>
                  <a:lnTo>
                    <a:pt x="13382" y="13384"/>
                  </a:lnTo>
                  <a:close/>
                </a:path>
                <a:path w="408940" h="408940">
                  <a:moveTo>
                    <a:pt x="82549" y="277155"/>
                  </a:moveTo>
                  <a:lnTo>
                    <a:pt x="80058" y="289608"/>
                  </a:lnTo>
                  <a:lnTo>
                    <a:pt x="92403" y="286628"/>
                  </a:lnTo>
                  <a:lnTo>
                    <a:pt x="90501" y="278746"/>
                  </a:lnTo>
                  <a:lnTo>
                    <a:pt x="82549" y="277155"/>
                  </a:lnTo>
                  <a:close/>
                </a:path>
                <a:path w="408940" h="408940">
                  <a:moveTo>
                    <a:pt x="90117" y="277155"/>
                  </a:moveTo>
                  <a:lnTo>
                    <a:pt x="82549" y="277155"/>
                  </a:lnTo>
                  <a:lnTo>
                    <a:pt x="90501" y="278746"/>
                  </a:lnTo>
                  <a:lnTo>
                    <a:pt x="90117" y="277155"/>
                  </a:lnTo>
                  <a:close/>
                </a:path>
                <a:path w="408940" h="408940">
                  <a:moveTo>
                    <a:pt x="329338" y="213948"/>
                  </a:moveTo>
                  <a:lnTo>
                    <a:pt x="331470" y="224607"/>
                  </a:lnTo>
                  <a:lnTo>
                    <a:pt x="330165" y="228911"/>
                  </a:lnTo>
                  <a:lnTo>
                    <a:pt x="281921" y="277155"/>
                  </a:lnTo>
                  <a:lnTo>
                    <a:pt x="337233" y="221843"/>
                  </a:lnTo>
                  <a:lnTo>
                    <a:pt x="329338" y="213948"/>
                  </a:lnTo>
                  <a:close/>
                </a:path>
                <a:path w="408940" h="408940">
                  <a:moveTo>
                    <a:pt x="385403" y="252053"/>
                  </a:moveTo>
                  <a:lnTo>
                    <a:pt x="376423" y="261033"/>
                  </a:lnTo>
                  <a:lnTo>
                    <a:pt x="385403" y="270013"/>
                  </a:lnTo>
                  <a:lnTo>
                    <a:pt x="394383" y="261033"/>
                  </a:lnTo>
                  <a:lnTo>
                    <a:pt x="385403" y="252053"/>
                  </a:lnTo>
                  <a:close/>
                </a:path>
                <a:path w="408940" h="408940">
                  <a:moveTo>
                    <a:pt x="394383" y="261033"/>
                  </a:moveTo>
                  <a:lnTo>
                    <a:pt x="385403" y="270013"/>
                  </a:lnTo>
                  <a:lnTo>
                    <a:pt x="403363" y="270013"/>
                  </a:lnTo>
                  <a:lnTo>
                    <a:pt x="394383" y="261033"/>
                  </a:lnTo>
                  <a:close/>
                </a:path>
                <a:path w="408940" h="408940">
                  <a:moveTo>
                    <a:pt x="403363" y="252053"/>
                  </a:moveTo>
                  <a:lnTo>
                    <a:pt x="394383" y="261033"/>
                  </a:lnTo>
                  <a:lnTo>
                    <a:pt x="403363" y="270013"/>
                  </a:lnTo>
                  <a:lnTo>
                    <a:pt x="408323" y="265054"/>
                  </a:lnTo>
                  <a:lnTo>
                    <a:pt x="408323" y="257013"/>
                  </a:lnTo>
                  <a:lnTo>
                    <a:pt x="403363" y="252053"/>
                  </a:lnTo>
                  <a:close/>
                </a:path>
                <a:path w="408940" h="408940">
                  <a:moveTo>
                    <a:pt x="346213" y="194903"/>
                  </a:moveTo>
                  <a:lnTo>
                    <a:pt x="337233" y="203883"/>
                  </a:lnTo>
                  <a:lnTo>
                    <a:pt x="346213" y="212863"/>
                  </a:lnTo>
                  <a:lnTo>
                    <a:pt x="337233" y="221843"/>
                  </a:lnTo>
                  <a:lnTo>
                    <a:pt x="376423" y="261033"/>
                  </a:lnTo>
                  <a:lnTo>
                    <a:pt x="385403" y="252053"/>
                  </a:lnTo>
                  <a:lnTo>
                    <a:pt x="403363" y="252053"/>
                  </a:lnTo>
                  <a:lnTo>
                    <a:pt x="346213" y="194903"/>
                  </a:lnTo>
                  <a:close/>
                </a:path>
                <a:path w="408940" h="408940">
                  <a:moveTo>
                    <a:pt x="403363" y="252053"/>
                  </a:moveTo>
                  <a:lnTo>
                    <a:pt x="385403" y="252053"/>
                  </a:lnTo>
                  <a:lnTo>
                    <a:pt x="394383" y="261033"/>
                  </a:lnTo>
                  <a:lnTo>
                    <a:pt x="403363" y="252053"/>
                  </a:lnTo>
                  <a:close/>
                </a:path>
                <a:path w="408940" h="408940">
                  <a:moveTo>
                    <a:pt x="141679" y="159639"/>
                  </a:moveTo>
                  <a:lnTo>
                    <a:pt x="138025" y="165059"/>
                  </a:lnTo>
                  <a:lnTo>
                    <a:pt x="134033" y="184833"/>
                  </a:lnTo>
                  <a:lnTo>
                    <a:pt x="138025" y="204607"/>
                  </a:lnTo>
                  <a:lnTo>
                    <a:pt x="148912" y="220754"/>
                  </a:lnTo>
                  <a:lnTo>
                    <a:pt x="165060" y="231641"/>
                  </a:lnTo>
                  <a:lnTo>
                    <a:pt x="184833" y="235633"/>
                  </a:lnTo>
                  <a:lnTo>
                    <a:pt x="184833" y="210233"/>
                  </a:lnTo>
                  <a:lnTo>
                    <a:pt x="174946" y="208237"/>
                  </a:lnTo>
                  <a:lnTo>
                    <a:pt x="166872" y="202793"/>
                  </a:lnTo>
                  <a:lnTo>
                    <a:pt x="161429" y="194720"/>
                  </a:lnTo>
                  <a:lnTo>
                    <a:pt x="159433" y="184833"/>
                  </a:lnTo>
                  <a:lnTo>
                    <a:pt x="161429" y="174946"/>
                  </a:lnTo>
                  <a:lnTo>
                    <a:pt x="163525" y="171837"/>
                  </a:lnTo>
                  <a:lnTo>
                    <a:pt x="153875" y="171837"/>
                  </a:lnTo>
                  <a:lnTo>
                    <a:pt x="141679" y="159639"/>
                  </a:lnTo>
                  <a:close/>
                </a:path>
                <a:path w="408940" h="408940">
                  <a:moveTo>
                    <a:pt x="184833" y="134033"/>
                  </a:moveTo>
                  <a:lnTo>
                    <a:pt x="184833" y="159433"/>
                  </a:lnTo>
                  <a:lnTo>
                    <a:pt x="194720" y="161429"/>
                  </a:lnTo>
                  <a:lnTo>
                    <a:pt x="202811" y="166898"/>
                  </a:lnTo>
                  <a:lnTo>
                    <a:pt x="208237" y="174946"/>
                  </a:lnTo>
                  <a:lnTo>
                    <a:pt x="210233" y="184833"/>
                  </a:lnTo>
                  <a:lnTo>
                    <a:pt x="208237" y="194720"/>
                  </a:lnTo>
                  <a:lnTo>
                    <a:pt x="202794" y="202793"/>
                  </a:lnTo>
                  <a:lnTo>
                    <a:pt x="194720" y="208237"/>
                  </a:lnTo>
                  <a:lnTo>
                    <a:pt x="184833" y="210233"/>
                  </a:lnTo>
                  <a:lnTo>
                    <a:pt x="184833" y="235633"/>
                  </a:lnTo>
                  <a:lnTo>
                    <a:pt x="204606" y="231641"/>
                  </a:lnTo>
                  <a:lnTo>
                    <a:pt x="220754" y="220754"/>
                  </a:lnTo>
                  <a:lnTo>
                    <a:pt x="231641" y="204607"/>
                  </a:lnTo>
                  <a:lnTo>
                    <a:pt x="235633" y="184833"/>
                  </a:lnTo>
                  <a:lnTo>
                    <a:pt x="231641" y="165059"/>
                  </a:lnTo>
                  <a:lnTo>
                    <a:pt x="220754" y="148912"/>
                  </a:lnTo>
                  <a:lnTo>
                    <a:pt x="204606" y="138025"/>
                  </a:lnTo>
                  <a:lnTo>
                    <a:pt x="184833" y="134033"/>
                  </a:lnTo>
                  <a:close/>
                </a:path>
                <a:path w="408940" h="408940">
                  <a:moveTo>
                    <a:pt x="330637" y="220442"/>
                  </a:moveTo>
                  <a:lnTo>
                    <a:pt x="318183" y="222933"/>
                  </a:lnTo>
                  <a:lnTo>
                    <a:pt x="327163" y="231913"/>
                  </a:lnTo>
                  <a:lnTo>
                    <a:pt x="330165" y="228911"/>
                  </a:lnTo>
                  <a:lnTo>
                    <a:pt x="331470" y="224607"/>
                  </a:lnTo>
                  <a:lnTo>
                    <a:pt x="330637" y="220442"/>
                  </a:lnTo>
                  <a:close/>
                </a:path>
                <a:path w="408940" h="408940">
                  <a:moveTo>
                    <a:pt x="309203" y="213953"/>
                  </a:moveTo>
                  <a:lnTo>
                    <a:pt x="304397" y="218759"/>
                  </a:lnTo>
                  <a:lnTo>
                    <a:pt x="305729" y="225423"/>
                  </a:lnTo>
                  <a:lnTo>
                    <a:pt x="318183" y="222933"/>
                  </a:lnTo>
                  <a:lnTo>
                    <a:pt x="309203" y="213953"/>
                  </a:lnTo>
                  <a:close/>
                </a:path>
                <a:path w="408940" h="408940">
                  <a:moveTo>
                    <a:pt x="318183" y="222933"/>
                  </a:moveTo>
                  <a:lnTo>
                    <a:pt x="305729" y="225423"/>
                  </a:lnTo>
                  <a:lnTo>
                    <a:pt x="320673" y="225423"/>
                  </a:lnTo>
                  <a:lnTo>
                    <a:pt x="318183" y="222933"/>
                  </a:lnTo>
                  <a:close/>
                </a:path>
                <a:path w="408940" h="408940">
                  <a:moveTo>
                    <a:pt x="325983" y="197173"/>
                  </a:moveTo>
                  <a:lnTo>
                    <a:pt x="309203" y="213953"/>
                  </a:lnTo>
                  <a:lnTo>
                    <a:pt x="318183" y="222933"/>
                  </a:lnTo>
                  <a:lnTo>
                    <a:pt x="330637" y="220442"/>
                  </a:lnTo>
                  <a:lnTo>
                    <a:pt x="329338" y="213948"/>
                  </a:lnTo>
                  <a:lnTo>
                    <a:pt x="328253" y="212863"/>
                  </a:lnTo>
                  <a:lnTo>
                    <a:pt x="328976" y="212140"/>
                  </a:lnTo>
                  <a:lnTo>
                    <a:pt x="325983" y="197173"/>
                  </a:lnTo>
                  <a:close/>
                </a:path>
                <a:path w="408940" h="408940">
                  <a:moveTo>
                    <a:pt x="337233" y="203883"/>
                  </a:moveTo>
                  <a:lnTo>
                    <a:pt x="328976" y="212140"/>
                  </a:lnTo>
                  <a:lnTo>
                    <a:pt x="329343" y="213953"/>
                  </a:lnTo>
                  <a:lnTo>
                    <a:pt x="337233" y="221843"/>
                  </a:lnTo>
                  <a:lnTo>
                    <a:pt x="346213" y="212863"/>
                  </a:lnTo>
                  <a:lnTo>
                    <a:pt x="337233" y="203883"/>
                  </a:lnTo>
                  <a:close/>
                </a:path>
                <a:path w="408940" h="408940">
                  <a:moveTo>
                    <a:pt x="278745" y="90500"/>
                  </a:moveTo>
                  <a:lnTo>
                    <a:pt x="304397" y="218759"/>
                  </a:lnTo>
                  <a:lnTo>
                    <a:pt x="325983" y="197173"/>
                  </a:lnTo>
                  <a:lnTo>
                    <a:pt x="305029" y="92403"/>
                  </a:lnTo>
                  <a:lnTo>
                    <a:pt x="286629" y="92403"/>
                  </a:lnTo>
                  <a:lnTo>
                    <a:pt x="278745" y="90500"/>
                  </a:lnTo>
                  <a:close/>
                </a:path>
                <a:path w="408940" h="408940">
                  <a:moveTo>
                    <a:pt x="328976" y="212140"/>
                  </a:moveTo>
                  <a:lnTo>
                    <a:pt x="328253" y="212863"/>
                  </a:lnTo>
                  <a:lnTo>
                    <a:pt x="329338" y="213948"/>
                  </a:lnTo>
                  <a:lnTo>
                    <a:pt x="328976" y="212140"/>
                  </a:lnTo>
                  <a:close/>
                </a:path>
                <a:path w="408940" h="408940">
                  <a:moveTo>
                    <a:pt x="328253" y="194903"/>
                  </a:moveTo>
                  <a:lnTo>
                    <a:pt x="325983" y="197173"/>
                  </a:lnTo>
                  <a:lnTo>
                    <a:pt x="328976" y="212140"/>
                  </a:lnTo>
                  <a:lnTo>
                    <a:pt x="337233" y="203883"/>
                  </a:lnTo>
                  <a:lnTo>
                    <a:pt x="328253" y="194903"/>
                  </a:lnTo>
                  <a:close/>
                </a:path>
                <a:path w="408940" h="408940">
                  <a:moveTo>
                    <a:pt x="341254" y="189943"/>
                  </a:moveTo>
                  <a:lnTo>
                    <a:pt x="333212" y="189943"/>
                  </a:lnTo>
                  <a:lnTo>
                    <a:pt x="328253" y="194903"/>
                  </a:lnTo>
                  <a:lnTo>
                    <a:pt x="337233" y="203883"/>
                  </a:lnTo>
                  <a:lnTo>
                    <a:pt x="346213" y="194903"/>
                  </a:lnTo>
                  <a:lnTo>
                    <a:pt x="341254" y="189943"/>
                  </a:lnTo>
                  <a:close/>
                </a:path>
                <a:path w="408940" h="408940">
                  <a:moveTo>
                    <a:pt x="166876" y="148916"/>
                  </a:moveTo>
                  <a:lnTo>
                    <a:pt x="148937" y="166855"/>
                  </a:lnTo>
                  <a:lnTo>
                    <a:pt x="153875" y="171837"/>
                  </a:lnTo>
                  <a:lnTo>
                    <a:pt x="161917" y="171837"/>
                  </a:lnTo>
                  <a:lnTo>
                    <a:pt x="171836" y="161917"/>
                  </a:lnTo>
                  <a:lnTo>
                    <a:pt x="171836" y="153877"/>
                  </a:lnTo>
                  <a:lnTo>
                    <a:pt x="166876" y="148916"/>
                  </a:lnTo>
                  <a:close/>
                </a:path>
                <a:path w="408940" h="408940">
                  <a:moveTo>
                    <a:pt x="166855" y="166898"/>
                  </a:moveTo>
                  <a:lnTo>
                    <a:pt x="161917" y="171837"/>
                  </a:lnTo>
                  <a:lnTo>
                    <a:pt x="163525" y="171837"/>
                  </a:lnTo>
                  <a:lnTo>
                    <a:pt x="166855" y="166898"/>
                  </a:lnTo>
                  <a:close/>
                </a:path>
                <a:path w="408940" h="408940">
                  <a:moveTo>
                    <a:pt x="159640" y="141679"/>
                  </a:moveTo>
                  <a:lnTo>
                    <a:pt x="148909" y="148916"/>
                  </a:lnTo>
                  <a:lnTo>
                    <a:pt x="141679" y="159639"/>
                  </a:lnTo>
                  <a:lnTo>
                    <a:pt x="148916" y="166876"/>
                  </a:lnTo>
                  <a:lnTo>
                    <a:pt x="166873" y="148912"/>
                  </a:lnTo>
                  <a:lnTo>
                    <a:pt x="159640" y="141679"/>
                  </a:lnTo>
                  <a:close/>
                </a:path>
                <a:path w="408940" h="408940">
                  <a:moveTo>
                    <a:pt x="184833" y="134033"/>
                  </a:moveTo>
                  <a:lnTo>
                    <a:pt x="165060" y="138025"/>
                  </a:lnTo>
                  <a:lnTo>
                    <a:pt x="159640" y="141679"/>
                  </a:lnTo>
                  <a:lnTo>
                    <a:pt x="171836" y="153877"/>
                  </a:lnTo>
                  <a:lnTo>
                    <a:pt x="171836" y="161917"/>
                  </a:lnTo>
                  <a:lnTo>
                    <a:pt x="166898" y="166855"/>
                  </a:lnTo>
                  <a:lnTo>
                    <a:pt x="174946" y="161429"/>
                  </a:lnTo>
                  <a:lnTo>
                    <a:pt x="184833" y="159433"/>
                  </a:lnTo>
                  <a:lnTo>
                    <a:pt x="184833" y="134033"/>
                  </a:lnTo>
                  <a:close/>
                </a:path>
                <a:path w="408940" h="408940">
                  <a:moveTo>
                    <a:pt x="30605" y="30605"/>
                  </a:moveTo>
                  <a:lnTo>
                    <a:pt x="36319" y="54279"/>
                  </a:lnTo>
                  <a:lnTo>
                    <a:pt x="141679" y="159639"/>
                  </a:lnTo>
                  <a:lnTo>
                    <a:pt x="148912" y="148912"/>
                  </a:lnTo>
                  <a:lnTo>
                    <a:pt x="159640" y="141679"/>
                  </a:lnTo>
                  <a:lnTo>
                    <a:pt x="54280" y="36319"/>
                  </a:lnTo>
                  <a:lnTo>
                    <a:pt x="30605" y="30605"/>
                  </a:lnTo>
                  <a:close/>
                </a:path>
                <a:path w="408940" h="408940">
                  <a:moveTo>
                    <a:pt x="289608" y="80058"/>
                  </a:moveTo>
                  <a:lnTo>
                    <a:pt x="277154" y="82548"/>
                  </a:lnTo>
                  <a:lnTo>
                    <a:pt x="278745" y="90500"/>
                  </a:lnTo>
                  <a:lnTo>
                    <a:pt x="286629" y="92403"/>
                  </a:lnTo>
                  <a:lnTo>
                    <a:pt x="289608" y="80058"/>
                  </a:lnTo>
                  <a:close/>
                </a:path>
                <a:path w="408940" h="408940">
                  <a:moveTo>
                    <a:pt x="302062" y="77567"/>
                  </a:moveTo>
                  <a:lnTo>
                    <a:pt x="289608" y="80058"/>
                  </a:lnTo>
                  <a:lnTo>
                    <a:pt x="286629" y="92403"/>
                  </a:lnTo>
                  <a:lnTo>
                    <a:pt x="305029" y="92403"/>
                  </a:lnTo>
                  <a:lnTo>
                    <a:pt x="302062" y="77567"/>
                  </a:lnTo>
                  <a:close/>
                </a:path>
                <a:path w="408940" h="408940">
                  <a:moveTo>
                    <a:pt x="30305" y="4403"/>
                  </a:moveTo>
                  <a:lnTo>
                    <a:pt x="22363" y="4403"/>
                  </a:lnTo>
                  <a:lnTo>
                    <a:pt x="54280" y="36319"/>
                  </a:lnTo>
                  <a:lnTo>
                    <a:pt x="278745" y="90500"/>
                  </a:lnTo>
                  <a:lnTo>
                    <a:pt x="277154" y="82548"/>
                  </a:lnTo>
                  <a:lnTo>
                    <a:pt x="289608" y="80058"/>
                  </a:lnTo>
                  <a:lnTo>
                    <a:pt x="292587" y="67713"/>
                  </a:lnTo>
                  <a:lnTo>
                    <a:pt x="30305" y="4403"/>
                  </a:lnTo>
                  <a:close/>
                </a:path>
                <a:path w="408940" h="408940">
                  <a:moveTo>
                    <a:pt x="292587" y="67713"/>
                  </a:moveTo>
                  <a:lnTo>
                    <a:pt x="289608" y="80058"/>
                  </a:lnTo>
                  <a:lnTo>
                    <a:pt x="292587" y="67713"/>
                  </a:lnTo>
                  <a:close/>
                </a:path>
                <a:path w="408940" h="408940">
                  <a:moveTo>
                    <a:pt x="292587" y="67713"/>
                  </a:moveTo>
                  <a:lnTo>
                    <a:pt x="289608" y="80058"/>
                  </a:lnTo>
                  <a:lnTo>
                    <a:pt x="302062" y="77567"/>
                  </a:lnTo>
                  <a:lnTo>
                    <a:pt x="301091" y="72718"/>
                  </a:lnTo>
                  <a:lnTo>
                    <a:pt x="297396" y="68873"/>
                  </a:lnTo>
                  <a:lnTo>
                    <a:pt x="292587" y="67713"/>
                  </a:lnTo>
                  <a:close/>
                </a:path>
                <a:path w="408940" h="408940">
                  <a:moveTo>
                    <a:pt x="13383" y="13383"/>
                  </a:moveTo>
                  <a:lnTo>
                    <a:pt x="4403" y="22363"/>
                  </a:lnTo>
                  <a:lnTo>
                    <a:pt x="36319" y="54279"/>
                  </a:lnTo>
                  <a:lnTo>
                    <a:pt x="30605" y="30605"/>
                  </a:lnTo>
                  <a:lnTo>
                    <a:pt x="10403" y="25728"/>
                  </a:lnTo>
                  <a:lnTo>
                    <a:pt x="13383" y="13383"/>
                  </a:lnTo>
                  <a:close/>
                </a:path>
                <a:path w="408940" h="408940">
                  <a:moveTo>
                    <a:pt x="28364" y="10403"/>
                  </a:moveTo>
                  <a:lnTo>
                    <a:pt x="25728" y="10403"/>
                  </a:lnTo>
                  <a:lnTo>
                    <a:pt x="30605" y="30605"/>
                  </a:lnTo>
                  <a:lnTo>
                    <a:pt x="54280" y="36319"/>
                  </a:lnTo>
                  <a:lnTo>
                    <a:pt x="28364" y="10403"/>
                  </a:lnTo>
                  <a:close/>
                </a:path>
                <a:path w="408940" h="408940">
                  <a:moveTo>
                    <a:pt x="25728" y="10403"/>
                  </a:moveTo>
                  <a:lnTo>
                    <a:pt x="13383" y="13384"/>
                  </a:lnTo>
                  <a:lnTo>
                    <a:pt x="10403" y="25728"/>
                  </a:lnTo>
                  <a:lnTo>
                    <a:pt x="30605" y="30605"/>
                  </a:lnTo>
                  <a:lnTo>
                    <a:pt x="25728" y="10403"/>
                  </a:lnTo>
                  <a:close/>
                </a:path>
                <a:path w="408940" h="408940">
                  <a:moveTo>
                    <a:pt x="12062" y="0"/>
                  </a:moveTo>
                  <a:lnTo>
                    <a:pt x="7531" y="1275"/>
                  </a:lnTo>
                  <a:lnTo>
                    <a:pt x="1274" y="7532"/>
                  </a:lnTo>
                  <a:lnTo>
                    <a:pt x="0" y="12062"/>
                  </a:lnTo>
                  <a:lnTo>
                    <a:pt x="1038" y="16363"/>
                  </a:lnTo>
                  <a:lnTo>
                    <a:pt x="13383" y="13383"/>
                  </a:lnTo>
                  <a:lnTo>
                    <a:pt x="16363" y="1037"/>
                  </a:lnTo>
                  <a:lnTo>
                    <a:pt x="12062" y="0"/>
                  </a:lnTo>
                  <a:close/>
                </a:path>
                <a:path w="408940" h="408940">
                  <a:moveTo>
                    <a:pt x="22363" y="4403"/>
                  </a:moveTo>
                  <a:lnTo>
                    <a:pt x="13383" y="13383"/>
                  </a:lnTo>
                  <a:lnTo>
                    <a:pt x="25728" y="10403"/>
                  </a:lnTo>
                  <a:lnTo>
                    <a:pt x="28364" y="10403"/>
                  </a:lnTo>
                  <a:lnTo>
                    <a:pt x="22363" y="4403"/>
                  </a:lnTo>
                  <a:close/>
                </a:path>
                <a:path w="408940" h="408940">
                  <a:moveTo>
                    <a:pt x="16363" y="1037"/>
                  </a:moveTo>
                  <a:lnTo>
                    <a:pt x="13383" y="13383"/>
                  </a:lnTo>
                  <a:lnTo>
                    <a:pt x="22363" y="4403"/>
                  </a:lnTo>
                  <a:lnTo>
                    <a:pt x="30305" y="4403"/>
                  </a:lnTo>
                  <a:lnTo>
                    <a:pt x="16363" y="1037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0200" y="1879600"/>
              <a:ext cx="11684000" cy="54991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0682" y="3295250"/>
              <a:ext cx="925414" cy="18772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1003" y="3289299"/>
              <a:ext cx="935927" cy="19575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5800" y="5608634"/>
              <a:ext cx="1010142" cy="14644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0753" y="5486396"/>
              <a:ext cx="1751309" cy="15438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909" y="3803258"/>
              <a:ext cx="996555" cy="45323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50230" y="5530458"/>
              <a:ext cx="1077514" cy="45323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27335" y="3257150"/>
              <a:ext cx="720924" cy="18881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546850" y="2654299"/>
              <a:ext cx="8743950" cy="1911350"/>
            </a:xfrm>
            <a:custGeom>
              <a:avLst/>
              <a:gdLst/>
              <a:ahLst/>
              <a:cxnLst/>
              <a:rect l="l" t="t" r="r" b="b"/>
              <a:pathLst>
                <a:path w="8743950" h="1911350">
                  <a:moveTo>
                    <a:pt x="8743950" y="1847850"/>
                  </a:moveTo>
                  <a:lnTo>
                    <a:pt x="6353162" y="1847850"/>
                  </a:lnTo>
                  <a:lnTo>
                    <a:pt x="6353162" y="348183"/>
                  </a:lnTo>
                  <a:lnTo>
                    <a:pt x="6353162" y="347980"/>
                  </a:lnTo>
                  <a:lnTo>
                    <a:pt x="6353162" y="284683"/>
                  </a:lnTo>
                  <a:lnTo>
                    <a:pt x="6321412" y="284683"/>
                  </a:lnTo>
                  <a:lnTo>
                    <a:pt x="6321412" y="284480"/>
                  </a:lnTo>
                  <a:lnTo>
                    <a:pt x="6289662" y="284480"/>
                  </a:lnTo>
                  <a:lnTo>
                    <a:pt x="6289662" y="316230"/>
                  </a:lnTo>
                  <a:lnTo>
                    <a:pt x="6289662" y="316433"/>
                  </a:lnTo>
                  <a:lnTo>
                    <a:pt x="3962577" y="316433"/>
                  </a:lnTo>
                  <a:lnTo>
                    <a:pt x="3962577" y="316230"/>
                  </a:lnTo>
                  <a:lnTo>
                    <a:pt x="6289662" y="316230"/>
                  </a:lnTo>
                  <a:lnTo>
                    <a:pt x="6289662" y="284480"/>
                  </a:lnTo>
                  <a:lnTo>
                    <a:pt x="3930827" y="284480"/>
                  </a:lnTo>
                  <a:lnTo>
                    <a:pt x="3899077" y="284480"/>
                  </a:lnTo>
                  <a:lnTo>
                    <a:pt x="3899077" y="347980"/>
                  </a:lnTo>
                  <a:lnTo>
                    <a:pt x="3899077" y="1847850"/>
                  </a:lnTo>
                  <a:lnTo>
                    <a:pt x="63500" y="1847850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847850"/>
                  </a:lnTo>
                  <a:lnTo>
                    <a:pt x="0" y="1911350"/>
                  </a:lnTo>
                  <a:lnTo>
                    <a:pt x="31750" y="1911350"/>
                  </a:lnTo>
                  <a:lnTo>
                    <a:pt x="3930827" y="1911350"/>
                  </a:lnTo>
                  <a:lnTo>
                    <a:pt x="3962577" y="1911350"/>
                  </a:lnTo>
                  <a:lnTo>
                    <a:pt x="3962577" y="1847850"/>
                  </a:lnTo>
                  <a:lnTo>
                    <a:pt x="3962577" y="348183"/>
                  </a:lnTo>
                  <a:lnTo>
                    <a:pt x="6289662" y="348183"/>
                  </a:lnTo>
                  <a:lnTo>
                    <a:pt x="6289662" y="1847850"/>
                  </a:lnTo>
                  <a:lnTo>
                    <a:pt x="6289662" y="1911350"/>
                  </a:lnTo>
                  <a:lnTo>
                    <a:pt x="6321412" y="1911350"/>
                  </a:lnTo>
                  <a:lnTo>
                    <a:pt x="8743950" y="1911350"/>
                  </a:lnTo>
                  <a:lnTo>
                    <a:pt x="8743950" y="1879600"/>
                  </a:lnTo>
                  <a:lnTo>
                    <a:pt x="8743950" y="184785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37000" y="9931400"/>
              <a:ext cx="990600" cy="10160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86800" y="0"/>
              <a:ext cx="914400" cy="83820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7948651" y="202158"/>
              <a:ext cx="2429510" cy="320040"/>
            </a:xfrm>
            <a:custGeom>
              <a:avLst/>
              <a:gdLst/>
              <a:ahLst/>
              <a:cxnLst/>
              <a:rect l="l" t="t" r="r" b="b"/>
              <a:pathLst>
                <a:path w="2429509" h="320040">
                  <a:moveTo>
                    <a:pt x="154711" y="78016"/>
                  </a:moveTo>
                  <a:lnTo>
                    <a:pt x="127774" y="51079"/>
                  </a:lnTo>
                  <a:lnTo>
                    <a:pt x="13474" y="165379"/>
                  </a:lnTo>
                  <a:lnTo>
                    <a:pt x="0" y="178841"/>
                  </a:lnTo>
                  <a:lnTo>
                    <a:pt x="13474" y="192316"/>
                  </a:lnTo>
                  <a:lnTo>
                    <a:pt x="127774" y="306616"/>
                  </a:lnTo>
                  <a:lnTo>
                    <a:pt x="154711" y="279679"/>
                  </a:lnTo>
                  <a:lnTo>
                    <a:pt x="67360" y="192316"/>
                  </a:lnTo>
                  <a:lnTo>
                    <a:pt x="53886" y="178841"/>
                  </a:lnTo>
                  <a:lnTo>
                    <a:pt x="67360" y="165379"/>
                  </a:lnTo>
                  <a:lnTo>
                    <a:pt x="154711" y="78016"/>
                  </a:lnTo>
                  <a:close/>
                </a:path>
                <a:path w="2429509" h="320040">
                  <a:moveTo>
                    <a:pt x="2415019" y="146037"/>
                  </a:moveTo>
                  <a:lnTo>
                    <a:pt x="2262619" y="0"/>
                  </a:lnTo>
                  <a:lnTo>
                    <a:pt x="2236266" y="27495"/>
                  </a:lnTo>
                  <a:lnTo>
                    <a:pt x="2359952" y="146037"/>
                  </a:lnTo>
                  <a:lnTo>
                    <a:pt x="2388666" y="146037"/>
                  </a:lnTo>
                  <a:lnTo>
                    <a:pt x="2415019" y="146037"/>
                  </a:lnTo>
                  <a:close/>
                </a:path>
                <a:path w="2429509" h="320040">
                  <a:moveTo>
                    <a:pt x="2429370" y="159791"/>
                  </a:moveTo>
                  <a:lnTo>
                    <a:pt x="2415019" y="146037"/>
                  </a:lnTo>
                  <a:lnTo>
                    <a:pt x="2401849" y="159791"/>
                  </a:lnTo>
                  <a:lnTo>
                    <a:pt x="2374315" y="159791"/>
                  </a:lnTo>
                  <a:lnTo>
                    <a:pt x="2359952" y="173545"/>
                  </a:lnTo>
                  <a:lnTo>
                    <a:pt x="2236266" y="292087"/>
                  </a:lnTo>
                  <a:lnTo>
                    <a:pt x="2262619" y="319595"/>
                  </a:lnTo>
                  <a:lnTo>
                    <a:pt x="2415019" y="173545"/>
                  </a:lnTo>
                  <a:lnTo>
                    <a:pt x="2429370" y="159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660900" y="4540249"/>
              <a:ext cx="8255000" cy="1701800"/>
            </a:xfrm>
            <a:custGeom>
              <a:avLst/>
              <a:gdLst/>
              <a:ahLst/>
              <a:cxnLst/>
              <a:rect l="l" t="t" r="r" b="b"/>
              <a:pathLst>
                <a:path w="8255000" h="1701800">
                  <a:moveTo>
                    <a:pt x="44196" y="2844"/>
                  </a:moveTo>
                  <a:lnTo>
                    <a:pt x="41351" y="0"/>
                  </a:lnTo>
                  <a:lnTo>
                    <a:pt x="37846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37846" y="12700"/>
                  </a:lnTo>
                  <a:lnTo>
                    <a:pt x="41351" y="12700"/>
                  </a:lnTo>
                  <a:lnTo>
                    <a:pt x="44196" y="9867"/>
                  </a:lnTo>
                  <a:lnTo>
                    <a:pt x="44196" y="2844"/>
                  </a:lnTo>
                  <a:close/>
                </a:path>
                <a:path w="8255000" h="1701800">
                  <a:moveTo>
                    <a:pt x="195618" y="2844"/>
                  </a:moveTo>
                  <a:lnTo>
                    <a:pt x="192786" y="0"/>
                  </a:lnTo>
                  <a:lnTo>
                    <a:pt x="189268" y="0"/>
                  </a:lnTo>
                  <a:lnTo>
                    <a:pt x="113563" y="0"/>
                  </a:lnTo>
                  <a:lnTo>
                    <a:pt x="110058" y="0"/>
                  </a:lnTo>
                  <a:lnTo>
                    <a:pt x="107213" y="2844"/>
                  </a:lnTo>
                  <a:lnTo>
                    <a:pt x="107213" y="9867"/>
                  </a:lnTo>
                  <a:lnTo>
                    <a:pt x="110058" y="12700"/>
                  </a:lnTo>
                  <a:lnTo>
                    <a:pt x="113563" y="12700"/>
                  </a:lnTo>
                  <a:lnTo>
                    <a:pt x="189268" y="12700"/>
                  </a:lnTo>
                  <a:lnTo>
                    <a:pt x="192786" y="12700"/>
                  </a:lnTo>
                  <a:lnTo>
                    <a:pt x="195618" y="9867"/>
                  </a:lnTo>
                  <a:lnTo>
                    <a:pt x="195618" y="2844"/>
                  </a:lnTo>
                  <a:close/>
                </a:path>
                <a:path w="8255000" h="1701800">
                  <a:moveTo>
                    <a:pt x="347040" y="2844"/>
                  </a:moveTo>
                  <a:lnTo>
                    <a:pt x="344208" y="0"/>
                  </a:lnTo>
                  <a:lnTo>
                    <a:pt x="340690" y="0"/>
                  </a:lnTo>
                  <a:lnTo>
                    <a:pt x="264985" y="0"/>
                  </a:lnTo>
                  <a:lnTo>
                    <a:pt x="261480" y="0"/>
                  </a:lnTo>
                  <a:lnTo>
                    <a:pt x="258635" y="2844"/>
                  </a:lnTo>
                  <a:lnTo>
                    <a:pt x="258635" y="9867"/>
                  </a:lnTo>
                  <a:lnTo>
                    <a:pt x="261480" y="12700"/>
                  </a:lnTo>
                  <a:lnTo>
                    <a:pt x="264985" y="12700"/>
                  </a:lnTo>
                  <a:lnTo>
                    <a:pt x="340690" y="12700"/>
                  </a:lnTo>
                  <a:lnTo>
                    <a:pt x="344208" y="12700"/>
                  </a:lnTo>
                  <a:lnTo>
                    <a:pt x="347040" y="9867"/>
                  </a:lnTo>
                  <a:lnTo>
                    <a:pt x="347040" y="2844"/>
                  </a:lnTo>
                  <a:close/>
                </a:path>
                <a:path w="8255000" h="1701800">
                  <a:moveTo>
                    <a:pt x="498475" y="2844"/>
                  </a:moveTo>
                  <a:lnTo>
                    <a:pt x="495630" y="0"/>
                  </a:lnTo>
                  <a:lnTo>
                    <a:pt x="492125" y="0"/>
                  </a:lnTo>
                  <a:lnTo>
                    <a:pt x="416407" y="0"/>
                  </a:lnTo>
                  <a:lnTo>
                    <a:pt x="412902" y="0"/>
                  </a:lnTo>
                  <a:lnTo>
                    <a:pt x="410057" y="2844"/>
                  </a:lnTo>
                  <a:lnTo>
                    <a:pt x="410057" y="9867"/>
                  </a:lnTo>
                  <a:lnTo>
                    <a:pt x="412902" y="12700"/>
                  </a:lnTo>
                  <a:lnTo>
                    <a:pt x="416407" y="12700"/>
                  </a:lnTo>
                  <a:lnTo>
                    <a:pt x="492125" y="12700"/>
                  </a:lnTo>
                  <a:lnTo>
                    <a:pt x="495630" y="12700"/>
                  </a:lnTo>
                  <a:lnTo>
                    <a:pt x="498475" y="9867"/>
                  </a:lnTo>
                  <a:lnTo>
                    <a:pt x="498475" y="2844"/>
                  </a:lnTo>
                  <a:close/>
                </a:path>
                <a:path w="8255000" h="1701800">
                  <a:moveTo>
                    <a:pt x="649897" y="2844"/>
                  </a:moveTo>
                  <a:lnTo>
                    <a:pt x="647052" y="0"/>
                  </a:lnTo>
                  <a:lnTo>
                    <a:pt x="643547" y="0"/>
                  </a:lnTo>
                  <a:lnTo>
                    <a:pt x="567829" y="0"/>
                  </a:lnTo>
                  <a:lnTo>
                    <a:pt x="564324" y="0"/>
                  </a:lnTo>
                  <a:lnTo>
                    <a:pt x="561479" y="2844"/>
                  </a:lnTo>
                  <a:lnTo>
                    <a:pt x="561479" y="9867"/>
                  </a:lnTo>
                  <a:lnTo>
                    <a:pt x="564324" y="12700"/>
                  </a:lnTo>
                  <a:lnTo>
                    <a:pt x="567829" y="12700"/>
                  </a:lnTo>
                  <a:lnTo>
                    <a:pt x="643547" y="12700"/>
                  </a:lnTo>
                  <a:lnTo>
                    <a:pt x="647052" y="12700"/>
                  </a:lnTo>
                  <a:lnTo>
                    <a:pt x="649897" y="9867"/>
                  </a:lnTo>
                  <a:lnTo>
                    <a:pt x="649897" y="2844"/>
                  </a:lnTo>
                  <a:close/>
                </a:path>
                <a:path w="8255000" h="1701800">
                  <a:moveTo>
                    <a:pt x="801319" y="2844"/>
                  </a:moveTo>
                  <a:lnTo>
                    <a:pt x="798474" y="0"/>
                  </a:lnTo>
                  <a:lnTo>
                    <a:pt x="794969" y="0"/>
                  </a:lnTo>
                  <a:lnTo>
                    <a:pt x="719251" y="0"/>
                  </a:lnTo>
                  <a:lnTo>
                    <a:pt x="715746" y="0"/>
                  </a:lnTo>
                  <a:lnTo>
                    <a:pt x="712901" y="2844"/>
                  </a:lnTo>
                  <a:lnTo>
                    <a:pt x="712901" y="9867"/>
                  </a:lnTo>
                  <a:lnTo>
                    <a:pt x="715746" y="12700"/>
                  </a:lnTo>
                  <a:lnTo>
                    <a:pt x="719251" y="12700"/>
                  </a:lnTo>
                  <a:lnTo>
                    <a:pt x="794969" y="12700"/>
                  </a:lnTo>
                  <a:lnTo>
                    <a:pt x="798474" y="12700"/>
                  </a:lnTo>
                  <a:lnTo>
                    <a:pt x="801319" y="9867"/>
                  </a:lnTo>
                  <a:lnTo>
                    <a:pt x="801319" y="2844"/>
                  </a:lnTo>
                  <a:close/>
                </a:path>
                <a:path w="8255000" h="1701800">
                  <a:moveTo>
                    <a:pt x="952741" y="2844"/>
                  </a:moveTo>
                  <a:lnTo>
                    <a:pt x="949896" y="0"/>
                  </a:lnTo>
                  <a:lnTo>
                    <a:pt x="946391" y="0"/>
                  </a:lnTo>
                  <a:lnTo>
                    <a:pt x="870673" y="0"/>
                  </a:lnTo>
                  <a:lnTo>
                    <a:pt x="867168" y="0"/>
                  </a:lnTo>
                  <a:lnTo>
                    <a:pt x="864323" y="2844"/>
                  </a:lnTo>
                  <a:lnTo>
                    <a:pt x="864323" y="9867"/>
                  </a:lnTo>
                  <a:lnTo>
                    <a:pt x="867168" y="12700"/>
                  </a:lnTo>
                  <a:lnTo>
                    <a:pt x="870673" y="12700"/>
                  </a:lnTo>
                  <a:lnTo>
                    <a:pt x="946391" y="12700"/>
                  </a:lnTo>
                  <a:lnTo>
                    <a:pt x="949896" y="12700"/>
                  </a:lnTo>
                  <a:lnTo>
                    <a:pt x="952741" y="9867"/>
                  </a:lnTo>
                  <a:lnTo>
                    <a:pt x="952741" y="2844"/>
                  </a:lnTo>
                  <a:close/>
                </a:path>
                <a:path w="8255000" h="1701800">
                  <a:moveTo>
                    <a:pt x="1104163" y="2844"/>
                  </a:moveTo>
                  <a:lnTo>
                    <a:pt x="1101318" y="0"/>
                  </a:lnTo>
                  <a:lnTo>
                    <a:pt x="1097813" y="0"/>
                  </a:lnTo>
                  <a:lnTo>
                    <a:pt x="1022096" y="0"/>
                  </a:lnTo>
                  <a:lnTo>
                    <a:pt x="1018590" y="0"/>
                  </a:lnTo>
                  <a:lnTo>
                    <a:pt x="1015746" y="2844"/>
                  </a:lnTo>
                  <a:lnTo>
                    <a:pt x="1015746" y="9867"/>
                  </a:lnTo>
                  <a:lnTo>
                    <a:pt x="1018590" y="12700"/>
                  </a:lnTo>
                  <a:lnTo>
                    <a:pt x="1022096" y="12700"/>
                  </a:lnTo>
                  <a:lnTo>
                    <a:pt x="1097813" y="12700"/>
                  </a:lnTo>
                  <a:lnTo>
                    <a:pt x="1101318" y="12700"/>
                  </a:lnTo>
                  <a:lnTo>
                    <a:pt x="1104163" y="9867"/>
                  </a:lnTo>
                  <a:lnTo>
                    <a:pt x="1104163" y="2844"/>
                  </a:lnTo>
                  <a:close/>
                </a:path>
                <a:path w="8255000" h="1701800">
                  <a:moveTo>
                    <a:pt x="1255585" y="2844"/>
                  </a:moveTo>
                  <a:lnTo>
                    <a:pt x="1252740" y="0"/>
                  </a:lnTo>
                  <a:lnTo>
                    <a:pt x="1249235" y="0"/>
                  </a:lnTo>
                  <a:lnTo>
                    <a:pt x="1173518" y="0"/>
                  </a:lnTo>
                  <a:lnTo>
                    <a:pt x="1170012" y="0"/>
                  </a:lnTo>
                  <a:lnTo>
                    <a:pt x="1167168" y="2844"/>
                  </a:lnTo>
                  <a:lnTo>
                    <a:pt x="1167168" y="9867"/>
                  </a:lnTo>
                  <a:lnTo>
                    <a:pt x="1170012" y="12700"/>
                  </a:lnTo>
                  <a:lnTo>
                    <a:pt x="1173518" y="12700"/>
                  </a:lnTo>
                  <a:lnTo>
                    <a:pt x="1249235" y="12700"/>
                  </a:lnTo>
                  <a:lnTo>
                    <a:pt x="1252740" y="12700"/>
                  </a:lnTo>
                  <a:lnTo>
                    <a:pt x="1255585" y="9867"/>
                  </a:lnTo>
                  <a:lnTo>
                    <a:pt x="1255585" y="2844"/>
                  </a:lnTo>
                  <a:close/>
                </a:path>
                <a:path w="8255000" h="1701800">
                  <a:moveTo>
                    <a:pt x="1407007" y="2844"/>
                  </a:moveTo>
                  <a:lnTo>
                    <a:pt x="1404175" y="0"/>
                  </a:lnTo>
                  <a:lnTo>
                    <a:pt x="1400657" y="0"/>
                  </a:lnTo>
                  <a:lnTo>
                    <a:pt x="1324952" y="0"/>
                  </a:lnTo>
                  <a:lnTo>
                    <a:pt x="1321447" y="0"/>
                  </a:lnTo>
                  <a:lnTo>
                    <a:pt x="1318602" y="2844"/>
                  </a:lnTo>
                  <a:lnTo>
                    <a:pt x="1318602" y="9867"/>
                  </a:lnTo>
                  <a:lnTo>
                    <a:pt x="1321447" y="12700"/>
                  </a:lnTo>
                  <a:lnTo>
                    <a:pt x="1324952" y="12700"/>
                  </a:lnTo>
                  <a:lnTo>
                    <a:pt x="1400657" y="12700"/>
                  </a:lnTo>
                  <a:lnTo>
                    <a:pt x="1404175" y="12700"/>
                  </a:lnTo>
                  <a:lnTo>
                    <a:pt x="1407007" y="9867"/>
                  </a:lnTo>
                  <a:lnTo>
                    <a:pt x="1407007" y="2844"/>
                  </a:lnTo>
                  <a:close/>
                </a:path>
                <a:path w="8255000" h="1701800">
                  <a:moveTo>
                    <a:pt x="1558442" y="2844"/>
                  </a:moveTo>
                  <a:lnTo>
                    <a:pt x="1555597" y="0"/>
                  </a:lnTo>
                  <a:lnTo>
                    <a:pt x="1552092" y="0"/>
                  </a:lnTo>
                  <a:lnTo>
                    <a:pt x="1476375" y="0"/>
                  </a:lnTo>
                  <a:lnTo>
                    <a:pt x="1472869" y="0"/>
                  </a:lnTo>
                  <a:lnTo>
                    <a:pt x="1470025" y="2844"/>
                  </a:lnTo>
                  <a:lnTo>
                    <a:pt x="1470025" y="9867"/>
                  </a:lnTo>
                  <a:lnTo>
                    <a:pt x="1472869" y="12700"/>
                  </a:lnTo>
                  <a:lnTo>
                    <a:pt x="1476375" y="12700"/>
                  </a:lnTo>
                  <a:lnTo>
                    <a:pt x="1552092" y="12700"/>
                  </a:lnTo>
                  <a:lnTo>
                    <a:pt x="1555597" y="12700"/>
                  </a:lnTo>
                  <a:lnTo>
                    <a:pt x="1558442" y="9867"/>
                  </a:lnTo>
                  <a:lnTo>
                    <a:pt x="1558442" y="2844"/>
                  </a:lnTo>
                  <a:close/>
                </a:path>
                <a:path w="8255000" h="1701800">
                  <a:moveTo>
                    <a:pt x="1709864" y="2844"/>
                  </a:moveTo>
                  <a:lnTo>
                    <a:pt x="1707019" y="0"/>
                  </a:lnTo>
                  <a:lnTo>
                    <a:pt x="1703514" y="0"/>
                  </a:lnTo>
                  <a:lnTo>
                    <a:pt x="1627797" y="0"/>
                  </a:lnTo>
                  <a:lnTo>
                    <a:pt x="1624291" y="0"/>
                  </a:lnTo>
                  <a:lnTo>
                    <a:pt x="1621447" y="2844"/>
                  </a:lnTo>
                  <a:lnTo>
                    <a:pt x="1621447" y="9867"/>
                  </a:lnTo>
                  <a:lnTo>
                    <a:pt x="1624291" y="12700"/>
                  </a:lnTo>
                  <a:lnTo>
                    <a:pt x="1627797" y="12700"/>
                  </a:lnTo>
                  <a:lnTo>
                    <a:pt x="1703514" y="12700"/>
                  </a:lnTo>
                  <a:lnTo>
                    <a:pt x="1707019" y="12700"/>
                  </a:lnTo>
                  <a:lnTo>
                    <a:pt x="1709864" y="9867"/>
                  </a:lnTo>
                  <a:lnTo>
                    <a:pt x="1709864" y="2844"/>
                  </a:lnTo>
                  <a:close/>
                </a:path>
                <a:path w="8255000" h="1701800">
                  <a:moveTo>
                    <a:pt x="1861286" y="2844"/>
                  </a:moveTo>
                  <a:lnTo>
                    <a:pt x="1858441" y="0"/>
                  </a:lnTo>
                  <a:lnTo>
                    <a:pt x="1854936" y="0"/>
                  </a:lnTo>
                  <a:lnTo>
                    <a:pt x="1779219" y="0"/>
                  </a:lnTo>
                  <a:lnTo>
                    <a:pt x="1775714" y="0"/>
                  </a:lnTo>
                  <a:lnTo>
                    <a:pt x="1772869" y="2844"/>
                  </a:lnTo>
                  <a:lnTo>
                    <a:pt x="1772869" y="9867"/>
                  </a:lnTo>
                  <a:lnTo>
                    <a:pt x="1775714" y="12700"/>
                  </a:lnTo>
                  <a:lnTo>
                    <a:pt x="1779219" y="12700"/>
                  </a:lnTo>
                  <a:lnTo>
                    <a:pt x="1854936" y="12700"/>
                  </a:lnTo>
                  <a:lnTo>
                    <a:pt x="1858441" y="12700"/>
                  </a:lnTo>
                  <a:lnTo>
                    <a:pt x="1861286" y="9867"/>
                  </a:lnTo>
                  <a:lnTo>
                    <a:pt x="1861286" y="2844"/>
                  </a:lnTo>
                  <a:close/>
                </a:path>
                <a:path w="8255000" h="1701800">
                  <a:moveTo>
                    <a:pt x="1968500" y="0"/>
                  </a:moveTo>
                  <a:lnTo>
                    <a:pt x="1930641" y="0"/>
                  </a:lnTo>
                  <a:lnTo>
                    <a:pt x="1927136" y="0"/>
                  </a:lnTo>
                  <a:lnTo>
                    <a:pt x="1924291" y="2844"/>
                  </a:lnTo>
                  <a:lnTo>
                    <a:pt x="1924291" y="9867"/>
                  </a:lnTo>
                  <a:lnTo>
                    <a:pt x="1927136" y="12700"/>
                  </a:lnTo>
                  <a:lnTo>
                    <a:pt x="1930641" y="12700"/>
                  </a:lnTo>
                  <a:lnTo>
                    <a:pt x="1968500" y="12700"/>
                  </a:lnTo>
                  <a:lnTo>
                    <a:pt x="1968500" y="0"/>
                  </a:lnTo>
                  <a:close/>
                </a:path>
                <a:path w="8255000" h="1701800">
                  <a:moveTo>
                    <a:pt x="2698750" y="1506397"/>
                  </a:moveTo>
                  <a:lnTo>
                    <a:pt x="2686050" y="1506397"/>
                  </a:lnTo>
                  <a:lnTo>
                    <a:pt x="2686050" y="1582026"/>
                  </a:lnTo>
                  <a:lnTo>
                    <a:pt x="2698750" y="1582026"/>
                  </a:lnTo>
                  <a:lnTo>
                    <a:pt x="2698750" y="1506397"/>
                  </a:lnTo>
                  <a:close/>
                </a:path>
                <a:path w="8255000" h="1701800">
                  <a:moveTo>
                    <a:pt x="2698750" y="1355153"/>
                  </a:moveTo>
                  <a:lnTo>
                    <a:pt x="2686050" y="1355153"/>
                  </a:lnTo>
                  <a:lnTo>
                    <a:pt x="2686050" y="1430782"/>
                  </a:lnTo>
                  <a:lnTo>
                    <a:pt x="2698750" y="1430782"/>
                  </a:lnTo>
                  <a:lnTo>
                    <a:pt x="2698750" y="1355153"/>
                  </a:lnTo>
                  <a:close/>
                </a:path>
                <a:path w="8255000" h="1701800">
                  <a:moveTo>
                    <a:pt x="2698750" y="1203909"/>
                  </a:moveTo>
                  <a:lnTo>
                    <a:pt x="2686050" y="1203909"/>
                  </a:lnTo>
                  <a:lnTo>
                    <a:pt x="2686050" y="1279525"/>
                  </a:lnTo>
                  <a:lnTo>
                    <a:pt x="2698750" y="1279525"/>
                  </a:lnTo>
                  <a:lnTo>
                    <a:pt x="2698750" y="1203909"/>
                  </a:lnTo>
                  <a:close/>
                </a:path>
                <a:path w="8255000" h="1701800">
                  <a:moveTo>
                    <a:pt x="2698750" y="1052664"/>
                  </a:moveTo>
                  <a:lnTo>
                    <a:pt x="2686050" y="1052664"/>
                  </a:lnTo>
                  <a:lnTo>
                    <a:pt x="2686050" y="1128280"/>
                  </a:lnTo>
                  <a:lnTo>
                    <a:pt x="2698750" y="1128280"/>
                  </a:lnTo>
                  <a:lnTo>
                    <a:pt x="2698750" y="1052664"/>
                  </a:lnTo>
                  <a:close/>
                </a:path>
                <a:path w="8255000" h="1701800">
                  <a:moveTo>
                    <a:pt x="2698750" y="901420"/>
                  </a:moveTo>
                  <a:lnTo>
                    <a:pt x="2686050" y="901420"/>
                  </a:lnTo>
                  <a:lnTo>
                    <a:pt x="2686050" y="977036"/>
                  </a:lnTo>
                  <a:lnTo>
                    <a:pt x="2698750" y="977036"/>
                  </a:lnTo>
                  <a:lnTo>
                    <a:pt x="2698750" y="901420"/>
                  </a:lnTo>
                  <a:close/>
                </a:path>
                <a:path w="8255000" h="1701800">
                  <a:moveTo>
                    <a:pt x="2698750" y="750176"/>
                  </a:moveTo>
                  <a:lnTo>
                    <a:pt x="2686050" y="750176"/>
                  </a:lnTo>
                  <a:lnTo>
                    <a:pt x="2686050" y="825792"/>
                  </a:lnTo>
                  <a:lnTo>
                    <a:pt x="2698750" y="825792"/>
                  </a:lnTo>
                  <a:lnTo>
                    <a:pt x="2698750" y="750176"/>
                  </a:lnTo>
                  <a:close/>
                </a:path>
                <a:path w="8255000" h="1701800">
                  <a:moveTo>
                    <a:pt x="2698750" y="598932"/>
                  </a:moveTo>
                  <a:lnTo>
                    <a:pt x="2686050" y="598932"/>
                  </a:lnTo>
                  <a:lnTo>
                    <a:pt x="2686050" y="674547"/>
                  </a:lnTo>
                  <a:lnTo>
                    <a:pt x="2698750" y="674547"/>
                  </a:lnTo>
                  <a:lnTo>
                    <a:pt x="2698750" y="598932"/>
                  </a:lnTo>
                  <a:close/>
                </a:path>
                <a:path w="8255000" h="1701800">
                  <a:moveTo>
                    <a:pt x="2698750" y="447675"/>
                  </a:moveTo>
                  <a:lnTo>
                    <a:pt x="2686050" y="447675"/>
                  </a:lnTo>
                  <a:lnTo>
                    <a:pt x="2686050" y="523303"/>
                  </a:lnTo>
                  <a:lnTo>
                    <a:pt x="2698750" y="523303"/>
                  </a:lnTo>
                  <a:lnTo>
                    <a:pt x="2698750" y="447675"/>
                  </a:lnTo>
                  <a:close/>
                </a:path>
                <a:path w="8255000" h="1701800">
                  <a:moveTo>
                    <a:pt x="2698750" y="296430"/>
                  </a:moveTo>
                  <a:lnTo>
                    <a:pt x="2686050" y="296430"/>
                  </a:lnTo>
                  <a:lnTo>
                    <a:pt x="2686050" y="372046"/>
                  </a:lnTo>
                  <a:lnTo>
                    <a:pt x="2698750" y="372046"/>
                  </a:lnTo>
                  <a:lnTo>
                    <a:pt x="2698750" y="296430"/>
                  </a:lnTo>
                  <a:close/>
                </a:path>
                <a:path w="8255000" h="1701800">
                  <a:moveTo>
                    <a:pt x="2698750" y="145186"/>
                  </a:moveTo>
                  <a:lnTo>
                    <a:pt x="2686050" y="145186"/>
                  </a:lnTo>
                  <a:lnTo>
                    <a:pt x="2686050" y="220802"/>
                  </a:lnTo>
                  <a:lnTo>
                    <a:pt x="2698750" y="220802"/>
                  </a:lnTo>
                  <a:lnTo>
                    <a:pt x="2698750" y="145186"/>
                  </a:lnTo>
                  <a:close/>
                </a:path>
                <a:path w="8255000" h="1701800">
                  <a:moveTo>
                    <a:pt x="2698750" y="31750"/>
                  </a:moveTo>
                  <a:lnTo>
                    <a:pt x="2686050" y="31750"/>
                  </a:lnTo>
                  <a:lnTo>
                    <a:pt x="2686050" y="69557"/>
                  </a:lnTo>
                  <a:lnTo>
                    <a:pt x="2698750" y="69557"/>
                  </a:lnTo>
                  <a:lnTo>
                    <a:pt x="2698750" y="31750"/>
                  </a:lnTo>
                  <a:close/>
                </a:path>
                <a:path w="8255000" h="1701800">
                  <a:moveTo>
                    <a:pt x="2730004" y="1689100"/>
                  </a:moveTo>
                  <a:lnTo>
                    <a:pt x="2698750" y="1689100"/>
                  </a:lnTo>
                  <a:lnTo>
                    <a:pt x="2698750" y="1657642"/>
                  </a:lnTo>
                  <a:lnTo>
                    <a:pt x="2686050" y="1657642"/>
                  </a:lnTo>
                  <a:lnTo>
                    <a:pt x="2686050" y="1701800"/>
                  </a:lnTo>
                  <a:lnTo>
                    <a:pt x="2692400" y="1701800"/>
                  </a:lnTo>
                  <a:lnTo>
                    <a:pt x="2730004" y="1701800"/>
                  </a:lnTo>
                  <a:lnTo>
                    <a:pt x="2730004" y="1695450"/>
                  </a:lnTo>
                  <a:lnTo>
                    <a:pt x="2730004" y="1689100"/>
                  </a:lnTo>
                  <a:close/>
                </a:path>
                <a:path w="8255000" h="1701800">
                  <a:moveTo>
                    <a:pt x="2880449" y="1689100"/>
                  </a:moveTo>
                  <a:lnTo>
                    <a:pt x="2805226" y="1689100"/>
                  </a:lnTo>
                  <a:lnTo>
                    <a:pt x="2805226" y="1701800"/>
                  </a:lnTo>
                  <a:lnTo>
                    <a:pt x="2880449" y="1701800"/>
                  </a:lnTo>
                  <a:lnTo>
                    <a:pt x="2880449" y="1689100"/>
                  </a:lnTo>
                  <a:close/>
                </a:path>
                <a:path w="8255000" h="1701800">
                  <a:moveTo>
                    <a:pt x="3030893" y="1689100"/>
                  </a:moveTo>
                  <a:lnTo>
                    <a:pt x="2955671" y="1689100"/>
                  </a:lnTo>
                  <a:lnTo>
                    <a:pt x="2955671" y="1701800"/>
                  </a:lnTo>
                  <a:lnTo>
                    <a:pt x="3030893" y="1701800"/>
                  </a:lnTo>
                  <a:lnTo>
                    <a:pt x="3030893" y="1689100"/>
                  </a:lnTo>
                  <a:close/>
                </a:path>
                <a:path w="8255000" h="1701800">
                  <a:moveTo>
                    <a:pt x="3181350" y="1689100"/>
                  </a:moveTo>
                  <a:lnTo>
                    <a:pt x="3106115" y="1689100"/>
                  </a:lnTo>
                  <a:lnTo>
                    <a:pt x="3106115" y="1701800"/>
                  </a:lnTo>
                  <a:lnTo>
                    <a:pt x="3181350" y="1701800"/>
                  </a:lnTo>
                  <a:lnTo>
                    <a:pt x="3181350" y="1689100"/>
                  </a:lnTo>
                  <a:close/>
                </a:path>
                <a:path w="8255000" h="1701800">
                  <a:moveTo>
                    <a:pt x="3331794" y="1689100"/>
                  </a:moveTo>
                  <a:lnTo>
                    <a:pt x="3256572" y="1689100"/>
                  </a:lnTo>
                  <a:lnTo>
                    <a:pt x="3256572" y="1701800"/>
                  </a:lnTo>
                  <a:lnTo>
                    <a:pt x="3331794" y="1701800"/>
                  </a:lnTo>
                  <a:lnTo>
                    <a:pt x="3331794" y="1689100"/>
                  </a:lnTo>
                  <a:close/>
                </a:path>
                <a:path w="8255000" h="1701800">
                  <a:moveTo>
                    <a:pt x="3482238" y="1689100"/>
                  </a:moveTo>
                  <a:lnTo>
                    <a:pt x="3407016" y="1689100"/>
                  </a:lnTo>
                  <a:lnTo>
                    <a:pt x="3407016" y="1701800"/>
                  </a:lnTo>
                  <a:lnTo>
                    <a:pt x="3482238" y="1701800"/>
                  </a:lnTo>
                  <a:lnTo>
                    <a:pt x="3482238" y="1689100"/>
                  </a:lnTo>
                  <a:close/>
                </a:path>
                <a:path w="8255000" h="1701800">
                  <a:moveTo>
                    <a:pt x="3632682" y="1689100"/>
                  </a:moveTo>
                  <a:lnTo>
                    <a:pt x="3557460" y="1689100"/>
                  </a:lnTo>
                  <a:lnTo>
                    <a:pt x="3557460" y="1701800"/>
                  </a:lnTo>
                  <a:lnTo>
                    <a:pt x="3632682" y="1701800"/>
                  </a:lnTo>
                  <a:lnTo>
                    <a:pt x="3632682" y="1689100"/>
                  </a:lnTo>
                  <a:close/>
                </a:path>
                <a:path w="8255000" h="1701800">
                  <a:moveTo>
                    <a:pt x="3783126" y="1689100"/>
                  </a:moveTo>
                  <a:lnTo>
                    <a:pt x="3707904" y="1689100"/>
                  </a:lnTo>
                  <a:lnTo>
                    <a:pt x="3707904" y="1701800"/>
                  </a:lnTo>
                  <a:lnTo>
                    <a:pt x="3783126" y="1701800"/>
                  </a:lnTo>
                  <a:lnTo>
                    <a:pt x="3783126" y="1689100"/>
                  </a:lnTo>
                  <a:close/>
                </a:path>
                <a:path w="8255000" h="1701800">
                  <a:moveTo>
                    <a:pt x="3933571" y="1689100"/>
                  </a:moveTo>
                  <a:lnTo>
                    <a:pt x="3858349" y="1689100"/>
                  </a:lnTo>
                  <a:lnTo>
                    <a:pt x="3858349" y="1701800"/>
                  </a:lnTo>
                  <a:lnTo>
                    <a:pt x="3933571" y="1701800"/>
                  </a:lnTo>
                  <a:lnTo>
                    <a:pt x="3933571" y="1689100"/>
                  </a:lnTo>
                  <a:close/>
                </a:path>
                <a:path w="8255000" h="1701800">
                  <a:moveTo>
                    <a:pt x="4084028" y="1689100"/>
                  </a:moveTo>
                  <a:lnTo>
                    <a:pt x="4008805" y="1689100"/>
                  </a:lnTo>
                  <a:lnTo>
                    <a:pt x="4008805" y="1701800"/>
                  </a:lnTo>
                  <a:lnTo>
                    <a:pt x="4084028" y="1701800"/>
                  </a:lnTo>
                  <a:lnTo>
                    <a:pt x="4084028" y="1689100"/>
                  </a:lnTo>
                  <a:close/>
                </a:path>
                <a:path w="8255000" h="1701800">
                  <a:moveTo>
                    <a:pt x="4234472" y="1689100"/>
                  </a:moveTo>
                  <a:lnTo>
                    <a:pt x="4159250" y="1689100"/>
                  </a:lnTo>
                  <a:lnTo>
                    <a:pt x="4159250" y="1701800"/>
                  </a:lnTo>
                  <a:lnTo>
                    <a:pt x="4234472" y="1701800"/>
                  </a:lnTo>
                  <a:lnTo>
                    <a:pt x="4234472" y="1689100"/>
                  </a:lnTo>
                  <a:close/>
                </a:path>
                <a:path w="8255000" h="1701800">
                  <a:moveTo>
                    <a:pt x="4384916" y="1689100"/>
                  </a:moveTo>
                  <a:lnTo>
                    <a:pt x="4309694" y="1689100"/>
                  </a:lnTo>
                  <a:lnTo>
                    <a:pt x="4309694" y="1701800"/>
                  </a:lnTo>
                  <a:lnTo>
                    <a:pt x="4384916" y="1701800"/>
                  </a:lnTo>
                  <a:lnTo>
                    <a:pt x="4384916" y="1689100"/>
                  </a:lnTo>
                  <a:close/>
                </a:path>
                <a:path w="8255000" h="1701800">
                  <a:moveTo>
                    <a:pt x="4535360" y="1689100"/>
                  </a:moveTo>
                  <a:lnTo>
                    <a:pt x="4460138" y="1689100"/>
                  </a:lnTo>
                  <a:lnTo>
                    <a:pt x="4460138" y="1701800"/>
                  </a:lnTo>
                  <a:lnTo>
                    <a:pt x="4535360" y="1701800"/>
                  </a:lnTo>
                  <a:lnTo>
                    <a:pt x="4535360" y="1689100"/>
                  </a:lnTo>
                  <a:close/>
                </a:path>
                <a:path w="8255000" h="1701800">
                  <a:moveTo>
                    <a:pt x="4685817" y="1689100"/>
                  </a:moveTo>
                  <a:lnTo>
                    <a:pt x="4610595" y="1689100"/>
                  </a:lnTo>
                  <a:lnTo>
                    <a:pt x="4610595" y="1701800"/>
                  </a:lnTo>
                  <a:lnTo>
                    <a:pt x="4685817" y="1701800"/>
                  </a:lnTo>
                  <a:lnTo>
                    <a:pt x="4685817" y="1689100"/>
                  </a:lnTo>
                  <a:close/>
                </a:path>
                <a:path w="8255000" h="1701800">
                  <a:moveTo>
                    <a:pt x="4836261" y="1689100"/>
                  </a:moveTo>
                  <a:lnTo>
                    <a:pt x="4761039" y="1689100"/>
                  </a:lnTo>
                  <a:lnTo>
                    <a:pt x="4761039" y="1701800"/>
                  </a:lnTo>
                  <a:lnTo>
                    <a:pt x="4836261" y="1701800"/>
                  </a:lnTo>
                  <a:lnTo>
                    <a:pt x="4836261" y="1689100"/>
                  </a:lnTo>
                  <a:close/>
                </a:path>
                <a:path w="8255000" h="1701800">
                  <a:moveTo>
                    <a:pt x="4986706" y="1689100"/>
                  </a:moveTo>
                  <a:lnTo>
                    <a:pt x="4911483" y="1689100"/>
                  </a:lnTo>
                  <a:lnTo>
                    <a:pt x="4911483" y="1701800"/>
                  </a:lnTo>
                  <a:lnTo>
                    <a:pt x="4986706" y="1701800"/>
                  </a:lnTo>
                  <a:lnTo>
                    <a:pt x="4986706" y="1689100"/>
                  </a:lnTo>
                  <a:close/>
                </a:path>
                <a:path w="8255000" h="1701800">
                  <a:moveTo>
                    <a:pt x="5137150" y="1689100"/>
                  </a:moveTo>
                  <a:lnTo>
                    <a:pt x="5061928" y="1689100"/>
                  </a:lnTo>
                  <a:lnTo>
                    <a:pt x="5061928" y="1701800"/>
                  </a:lnTo>
                  <a:lnTo>
                    <a:pt x="5137150" y="1701800"/>
                  </a:lnTo>
                  <a:lnTo>
                    <a:pt x="5137150" y="1689100"/>
                  </a:lnTo>
                  <a:close/>
                </a:path>
                <a:path w="8255000" h="1701800">
                  <a:moveTo>
                    <a:pt x="5287594" y="1689100"/>
                  </a:moveTo>
                  <a:lnTo>
                    <a:pt x="5212372" y="1689100"/>
                  </a:lnTo>
                  <a:lnTo>
                    <a:pt x="5212372" y="1701800"/>
                  </a:lnTo>
                  <a:lnTo>
                    <a:pt x="5287594" y="1701800"/>
                  </a:lnTo>
                  <a:lnTo>
                    <a:pt x="5287594" y="1689100"/>
                  </a:lnTo>
                  <a:close/>
                </a:path>
                <a:path w="8255000" h="1701800">
                  <a:moveTo>
                    <a:pt x="5438038" y="1689100"/>
                  </a:moveTo>
                  <a:lnTo>
                    <a:pt x="5362816" y="1689100"/>
                  </a:lnTo>
                  <a:lnTo>
                    <a:pt x="5362816" y="1701800"/>
                  </a:lnTo>
                  <a:lnTo>
                    <a:pt x="5438038" y="1701800"/>
                  </a:lnTo>
                  <a:lnTo>
                    <a:pt x="5438038" y="1689100"/>
                  </a:lnTo>
                  <a:close/>
                </a:path>
                <a:path w="8255000" h="1701800">
                  <a:moveTo>
                    <a:pt x="5588495" y="1689100"/>
                  </a:moveTo>
                  <a:lnTo>
                    <a:pt x="5513260" y="1689100"/>
                  </a:lnTo>
                  <a:lnTo>
                    <a:pt x="5513260" y="1701800"/>
                  </a:lnTo>
                  <a:lnTo>
                    <a:pt x="5588495" y="1701800"/>
                  </a:lnTo>
                  <a:lnTo>
                    <a:pt x="5588495" y="1689100"/>
                  </a:lnTo>
                  <a:close/>
                </a:path>
                <a:path w="8255000" h="1701800">
                  <a:moveTo>
                    <a:pt x="5738939" y="1689100"/>
                  </a:moveTo>
                  <a:lnTo>
                    <a:pt x="5663717" y="1689100"/>
                  </a:lnTo>
                  <a:lnTo>
                    <a:pt x="5663717" y="1701800"/>
                  </a:lnTo>
                  <a:lnTo>
                    <a:pt x="5738939" y="1701800"/>
                  </a:lnTo>
                  <a:lnTo>
                    <a:pt x="5738939" y="1689100"/>
                  </a:lnTo>
                  <a:close/>
                </a:path>
                <a:path w="8255000" h="1701800">
                  <a:moveTo>
                    <a:pt x="5889383" y="1689100"/>
                  </a:moveTo>
                  <a:lnTo>
                    <a:pt x="5814161" y="1689100"/>
                  </a:lnTo>
                  <a:lnTo>
                    <a:pt x="5814161" y="1701800"/>
                  </a:lnTo>
                  <a:lnTo>
                    <a:pt x="5889383" y="1701800"/>
                  </a:lnTo>
                  <a:lnTo>
                    <a:pt x="5889383" y="1689100"/>
                  </a:lnTo>
                  <a:close/>
                </a:path>
                <a:path w="8255000" h="1701800">
                  <a:moveTo>
                    <a:pt x="5891009" y="25400"/>
                  </a:moveTo>
                  <a:lnTo>
                    <a:pt x="5853481" y="25400"/>
                  </a:lnTo>
                  <a:lnTo>
                    <a:pt x="5853481" y="38100"/>
                  </a:lnTo>
                  <a:lnTo>
                    <a:pt x="5891009" y="38100"/>
                  </a:lnTo>
                  <a:lnTo>
                    <a:pt x="5891009" y="25400"/>
                  </a:lnTo>
                  <a:close/>
                </a:path>
                <a:path w="8255000" h="1701800">
                  <a:moveTo>
                    <a:pt x="6039828" y="1689100"/>
                  </a:moveTo>
                  <a:lnTo>
                    <a:pt x="5964606" y="1689100"/>
                  </a:lnTo>
                  <a:lnTo>
                    <a:pt x="5964606" y="1701800"/>
                  </a:lnTo>
                  <a:lnTo>
                    <a:pt x="6039828" y="1701800"/>
                  </a:lnTo>
                  <a:lnTo>
                    <a:pt x="6039828" y="1689100"/>
                  </a:lnTo>
                  <a:close/>
                </a:path>
                <a:path w="8255000" h="1701800">
                  <a:moveTo>
                    <a:pt x="6041110" y="25400"/>
                  </a:moveTo>
                  <a:lnTo>
                    <a:pt x="5966053" y="25400"/>
                  </a:lnTo>
                  <a:lnTo>
                    <a:pt x="5966053" y="38100"/>
                  </a:lnTo>
                  <a:lnTo>
                    <a:pt x="6041110" y="38100"/>
                  </a:lnTo>
                  <a:lnTo>
                    <a:pt x="6041110" y="25400"/>
                  </a:lnTo>
                  <a:close/>
                </a:path>
                <a:path w="8255000" h="1701800">
                  <a:moveTo>
                    <a:pt x="6190272" y="1689100"/>
                  </a:moveTo>
                  <a:lnTo>
                    <a:pt x="6115050" y="1689100"/>
                  </a:lnTo>
                  <a:lnTo>
                    <a:pt x="6115050" y="1701800"/>
                  </a:lnTo>
                  <a:lnTo>
                    <a:pt x="6190272" y="1701800"/>
                  </a:lnTo>
                  <a:lnTo>
                    <a:pt x="6190272" y="1689100"/>
                  </a:lnTo>
                  <a:close/>
                </a:path>
                <a:path w="8255000" h="1701800">
                  <a:moveTo>
                    <a:pt x="6191212" y="25400"/>
                  </a:moveTo>
                  <a:lnTo>
                    <a:pt x="6116167" y="25400"/>
                  </a:lnTo>
                  <a:lnTo>
                    <a:pt x="6116167" y="38100"/>
                  </a:lnTo>
                  <a:lnTo>
                    <a:pt x="6191212" y="38100"/>
                  </a:lnTo>
                  <a:lnTo>
                    <a:pt x="6191212" y="25400"/>
                  </a:lnTo>
                  <a:close/>
                </a:path>
                <a:path w="8255000" h="1701800">
                  <a:moveTo>
                    <a:pt x="6340716" y="1689100"/>
                  </a:moveTo>
                  <a:lnTo>
                    <a:pt x="6265494" y="1689100"/>
                  </a:lnTo>
                  <a:lnTo>
                    <a:pt x="6265494" y="1701800"/>
                  </a:lnTo>
                  <a:lnTo>
                    <a:pt x="6340716" y="1701800"/>
                  </a:lnTo>
                  <a:lnTo>
                    <a:pt x="6340716" y="1689100"/>
                  </a:lnTo>
                  <a:close/>
                </a:path>
                <a:path w="8255000" h="1701800">
                  <a:moveTo>
                    <a:pt x="6341313" y="25400"/>
                  </a:moveTo>
                  <a:lnTo>
                    <a:pt x="6266269" y="25400"/>
                  </a:lnTo>
                  <a:lnTo>
                    <a:pt x="6266269" y="38100"/>
                  </a:lnTo>
                  <a:lnTo>
                    <a:pt x="6341313" y="38100"/>
                  </a:lnTo>
                  <a:lnTo>
                    <a:pt x="6341313" y="25400"/>
                  </a:lnTo>
                  <a:close/>
                </a:path>
                <a:path w="8255000" h="1701800">
                  <a:moveTo>
                    <a:pt x="6491160" y="1689100"/>
                  </a:moveTo>
                  <a:lnTo>
                    <a:pt x="6415938" y="1689100"/>
                  </a:lnTo>
                  <a:lnTo>
                    <a:pt x="6415938" y="1701800"/>
                  </a:lnTo>
                  <a:lnTo>
                    <a:pt x="6491160" y="1701800"/>
                  </a:lnTo>
                  <a:lnTo>
                    <a:pt x="6491160" y="1689100"/>
                  </a:lnTo>
                  <a:close/>
                </a:path>
                <a:path w="8255000" h="1701800">
                  <a:moveTo>
                    <a:pt x="6491427" y="25400"/>
                  </a:moveTo>
                  <a:lnTo>
                    <a:pt x="6416370" y="25400"/>
                  </a:lnTo>
                  <a:lnTo>
                    <a:pt x="6416370" y="38100"/>
                  </a:lnTo>
                  <a:lnTo>
                    <a:pt x="6491427" y="38100"/>
                  </a:lnTo>
                  <a:lnTo>
                    <a:pt x="6491427" y="25400"/>
                  </a:lnTo>
                  <a:close/>
                </a:path>
                <a:path w="8255000" h="1701800">
                  <a:moveTo>
                    <a:pt x="6610350" y="1506397"/>
                  </a:moveTo>
                  <a:lnTo>
                    <a:pt x="6597650" y="1506397"/>
                  </a:lnTo>
                  <a:lnTo>
                    <a:pt x="6597650" y="1582026"/>
                  </a:lnTo>
                  <a:lnTo>
                    <a:pt x="6610350" y="1582026"/>
                  </a:lnTo>
                  <a:lnTo>
                    <a:pt x="6610350" y="1506397"/>
                  </a:lnTo>
                  <a:close/>
                </a:path>
                <a:path w="8255000" h="1701800">
                  <a:moveTo>
                    <a:pt x="6610350" y="1355153"/>
                  </a:moveTo>
                  <a:lnTo>
                    <a:pt x="6597650" y="1355153"/>
                  </a:lnTo>
                  <a:lnTo>
                    <a:pt x="6597650" y="1430782"/>
                  </a:lnTo>
                  <a:lnTo>
                    <a:pt x="6610350" y="1430782"/>
                  </a:lnTo>
                  <a:lnTo>
                    <a:pt x="6610350" y="1355153"/>
                  </a:lnTo>
                  <a:close/>
                </a:path>
                <a:path w="8255000" h="1701800">
                  <a:moveTo>
                    <a:pt x="6610350" y="1203909"/>
                  </a:moveTo>
                  <a:lnTo>
                    <a:pt x="6597650" y="1203909"/>
                  </a:lnTo>
                  <a:lnTo>
                    <a:pt x="6597650" y="1279525"/>
                  </a:lnTo>
                  <a:lnTo>
                    <a:pt x="6610350" y="1279525"/>
                  </a:lnTo>
                  <a:lnTo>
                    <a:pt x="6610350" y="1203909"/>
                  </a:lnTo>
                  <a:close/>
                </a:path>
                <a:path w="8255000" h="1701800">
                  <a:moveTo>
                    <a:pt x="6610350" y="1052664"/>
                  </a:moveTo>
                  <a:lnTo>
                    <a:pt x="6597650" y="1052664"/>
                  </a:lnTo>
                  <a:lnTo>
                    <a:pt x="6597650" y="1128280"/>
                  </a:lnTo>
                  <a:lnTo>
                    <a:pt x="6610350" y="1128280"/>
                  </a:lnTo>
                  <a:lnTo>
                    <a:pt x="6610350" y="1052664"/>
                  </a:lnTo>
                  <a:close/>
                </a:path>
                <a:path w="8255000" h="1701800">
                  <a:moveTo>
                    <a:pt x="6610350" y="901420"/>
                  </a:moveTo>
                  <a:lnTo>
                    <a:pt x="6597650" y="901420"/>
                  </a:lnTo>
                  <a:lnTo>
                    <a:pt x="6597650" y="977036"/>
                  </a:lnTo>
                  <a:lnTo>
                    <a:pt x="6610350" y="977036"/>
                  </a:lnTo>
                  <a:lnTo>
                    <a:pt x="6610350" y="901420"/>
                  </a:lnTo>
                  <a:close/>
                </a:path>
                <a:path w="8255000" h="1701800">
                  <a:moveTo>
                    <a:pt x="6610350" y="750176"/>
                  </a:moveTo>
                  <a:lnTo>
                    <a:pt x="6597650" y="750176"/>
                  </a:lnTo>
                  <a:lnTo>
                    <a:pt x="6597650" y="825792"/>
                  </a:lnTo>
                  <a:lnTo>
                    <a:pt x="6610350" y="825792"/>
                  </a:lnTo>
                  <a:lnTo>
                    <a:pt x="6610350" y="750176"/>
                  </a:lnTo>
                  <a:close/>
                </a:path>
                <a:path w="8255000" h="1701800">
                  <a:moveTo>
                    <a:pt x="6610350" y="598932"/>
                  </a:moveTo>
                  <a:lnTo>
                    <a:pt x="6597650" y="598932"/>
                  </a:lnTo>
                  <a:lnTo>
                    <a:pt x="6597650" y="674547"/>
                  </a:lnTo>
                  <a:lnTo>
                    <a:pt x="6610350" y="674547"/>
                  </a:lnTo>
                  <a:lnTo>
                    <a:pt x="6610350" y="598932"/>
                  </a:lnTo>
                  <a:close/>
                </a:path>
                <a:path w="8255000" h="1701800">
                  <a:moveTo>
                    <a:pt x="6610350" y="447675"/>
                  </a:moveTo>
                  <a:lnTo>
                    <a:pt x="6597650" y="447675"/>
                  </a:lnTo>
                  <a:lnTo>
                    <a:pt x="6597650" y="523303"/>
                  </a:lnTo>
                  <a:lnTo>
                    <a:pt x="6610350" y="523303"/>
                  </a:lnTo>
                  <a:lnTo>
                    <a:pt x="6610350" y="447675"/>
                  </a:lnTo>
                  <a:close/>
                </a:path>
                <a:path w="8255000" h="1701800">
                  <a:moveTo>
                    <a:pt x="6610350" y="296430"/>
                  </a:moveTo>
                  <a:lnTo>
                    <a:pt x="6597650" y="296430"/>
                  </a:lnTo>
                  <a:lnTo>
                    <a:pt x="6597650" y="372046"/>
                  </a:lnTo>
                  <a:lnTo>
                    <a:pt x="6610350" y="372046"/>
                  </a:lnTo>
                  <a:lnTo>
                    <a:pt x="6610350" y="296430"/>
                  </a:lnTo>
                  <a:close/>
                </a:path>
                <a:path w="8255000" h="1701800">
                  <a:moveTo>
                    <a:pt x="6610350" y="145186"/>
                  </a:moveTo>
                  <a:lnTo>
                    <a:pt x="6597650" y="145186"/>
                  </a:lnTo>
                  <a:lnTo>
                    <a:pt x="6597650" y="220802"/>
                  </a:lnTo>
                  <a:lnTo>
                    <a:pt x="6610350" y="220802"/>
                  </a:lnTo>
                  <a:lnTo>
                    <a:pt x="6610350" y="145186"/>
                  </a:lnTo>
                  <a:close/>
                </a:path>
                <a:path w="8255000" h="1701800">
                  <a:moveTo>
                    <a:pt x="6610350" y="25400"/>
                  </a:moveTo>
                  <a:lnTo>
                    <a:pt x="6604000" y="25400"/>
                  </a:lnTo>
                  <a:lnTo>
                    <a:pt x="6566471" y="25400"/>
                  </a:lnTo>
                  <a:lnTo>
                    <a:pt x="6566471" y="38100"/>
                  </a:lnTo>
                  <a:lnTo>
                    <a:pt x="6597650" y="38100"/>
                  </a:lnTo>
                  <a:lnTo>
                    <a:pt x="6597650" y="69557"/>
                  </a:lnTo>
                  <a:lnTo>
                    <a:pt x="6610350" y="69557"/>
                  </a:lnTo>
                  <a:lnTo>
                    <a:pt x="6610350" y="38100"/>
                  </a:lnTo>
                  <a:lnTo>
                    <a:pt x="6610350" y="25400"/>
                  </a:lnTo>
                  <a:close/>
                </a:path>
                <a:path w="8255000" h="1701800">
                  <a:moveTo>
                    <a:pt x="6635166" y="1676400"/>
                  </a:moveTo>
                  <a:lnTo>
                    <a:pt x="6610350" y="1676400"/>
                  </a:lnTo>
                  <a:lnTo>
                    <a:pt x="6610350" y="1657642"/>
                  </a:lnTo>
                  <a:lnTo>
                    <a:pt x="6597650" y="1657642"/>
                  </a:lnTo>
                  <a:lnTo>
                    <a:pt x="6597650" y="1676400"/>
                  </a:lnTo>
                  <a:lnTo>
                    <a:pt x="6597650" y="1689100"/>
                  </a:lnTo>
                  <a:lnTo>
                    <a:pt x="6566382" y="1689100"/>
                  </a:lnTo>
                  <a:lnTo>
                    <a:pt x="6566382" y="1701800"/>
                  </a:lnTo>
                  <a:lnTo>
                    <a:pt x="6604000" y="1701800"/>
                  </a:lnTo>
                  <a:lnTo>
                    <a:pt x="6610350" y="1701800"/>
                  </a:lnTo>
                  <a:lnTo>
                    <a:pt x="6610350" y="1689100"/>
                  </a:lnTo>
                  <a:lnTo>
                    <a:pt x="6635166" y="1689100"/>
                  </a:lnTo>
                  <a:lnTo>
                    <a:pt x="6635166" y="1676400"/>
                  </a:lnTo>
                  <a:close/>
                </a:path>
                <a:path w="8255000" h="1701800">
                  <a:moveTo>
                    <a:pt x="6785254" y="1676400"/>
                  </a:moveTo>
                  <a:lnTo>
                    <a:pt x="6710210" y="1676400"/>
                  </a:lnTo>
                  <a:lnTo>
                    <a:pt x="6710210" y="1689100"/>
                  </a:lnTo>
                  <a:lnTo>
                    <a:pt x="6785254" y="1689100"/>
                  </a:lnTo>
                  <a:lnTo>
                    <a:pt x="6785254" y="1676400"/>
                  </a:lnTo>
                  <a:close/>
                </a:path>
                <a:path w="8255000" h="1701800">
                  <a:moveTo>
                    <a:pt x="6935343" y="1676400"/>
                  </a:moveTo>
                  <a:lnTo>
                    <a:pt x="6860299" y="1676400"/>
                  </a:lnTo>
                  <a:lnTo>
                    <a:pt x="6860299" y="1689100"/>
                  </a:lnTo>
                  <a:lnTo>
                    <a:pt x="6935343" y="1689100"/>
                  </a:lnTo>
                  <a:lnTo>
                    <a:pt x="6935343" y="1676400"/>
                  </a:lnTo>
                  <a:close/>
                </a:path>
                <a:path w="8255000" h="1701800">
                  <a:moveTo>
                    <a:pt x="7085444" y="1676400"/>
                  </a:moveTo>
                  <a:lnTo>
                    <a:pt x="7010400" y="1676400"/>
                  </a:lnTo>
                  <a:lnTo>
                    <a:pt x="7010400" y="1689100"/>
                  </a:lnTo>
                  <a:lnTo>
                    <a:pt x="7085444" y="1689100"/>
                  </a:lnTo>
                  <a:lnTo>
                    <a:pt x="7085444" y="1676400"/>
                  </a:lnTo>
                  <a:close/>
                </a:path>
                <a:path w="8255000" h="1701800">
                  <a:moveTo>
                    <a:pt x="7235533" y="1676400"/>
                  </a:moveTo>
                  <a:lnTo>
                    <a:pt x="7160488" y="1676400"/>
                  </a:lnTo>
                  <a:lnTo>
                    <a:pt x="7160488" y="1689100"/>
                  </a:lnTo>
                  <a:lnTo>
                    <a:pt x="7235533" y="1689100"/>
                  </a:lnTo>
                  <a:lnTo>
                    <a:pt x="7235533" y="1676400"/>
                  </a:lnTo>
                  <a:close/>
                </a:path>
                <a:path w="8255000" h="1701800">
                  <a:moveTo>
                    <a:pt x="7385621" y="1676400"/>
                  </a:moveTo>
                  <a:lnTo>
                    <a:pt x="7310577" y="1676400"/>
                  </a:lnTo>
                  <a:lnTo>
                    <a:pt x="7310577" y="1689100"/>
                  </a:lnTo>
                  <a:lnTo>
                    <a:pt x="7385621" y="1689100"/>
                  </a:lnTo>
                  <a:lnTo>
                    <a:pt x="7385621" y="1676400"/>
                  </a:lnTo>
                  <a:close/>
                </a:path>
                <a:path w="8255000" h="1701800">
                  <a:moveTo>
                    <a:pt x="7535710" y="1676400"/>
                  </a:moveTo>
                  <a:lnTo>
                    <a:pt x="7460666" y="1676400"/>
                  </a:lnTo>
                  <a:lnTo>
                    <a:pt x="7460666" y="1689100"/>
                  </a:lnTo>
                  <a:lnTo>
                    <a:pt x="7535710" y="1689100"/>
                  </a:lnTo>
                  <a:lnTo>
                    <a:pt x="7535710" y="1676400"/>
                  </a:lnTo>
                  <a:close/>
                </a:path>
                <a:path w="8255000" h="1701800">
                  <a:moveTo>
                    <a:pt x="7685799" y="1676400"/>
                  </a:moveTo>
                  <a:lnTo>
                    <a:pt x="7610754" y="1676400"/>
                  </a:lnTo>
                  <a:lnTo>
                    <a:pt x="7610754" y="1689100"/>
                  </a:lnTo>
                  <a:lnTo>
                    <a:pt x="7685799" y="1689100"/>
                  </a:lnTo>
                  <a:lnTo>
                    <a:pt x="7685799" y="1676400"/>
                  </a:lnTo>
                  <a:close/>
                </a:path>
                <a:path w="8255000" h="1701800">
                  <a:moveTo>
                    <a:pt x="7835900" y="1676400"/>
                  </a:moveTo>
                  <a:lnTo>
                    <a:pt x="7760843" y="1676400"/>
                  </a:lnTo>
                  <a:lnTo>
                    <a:pt x="7760843" y="1689100"/>
                  </a:lnTo>
                  <a:lnTo>
                    <a:pt x="7835900" y="1689100"/>
                  </a:lnTo>
                  <a:lnTo>
                    <a:pt x="7835900" y="1676400"/>
                  </a:lnTo>
                  <a:close/>
                </a:path>
                <a:path w="8255000" h="1701800">
                  <a:moveTo>
                    <a:pt x="7985988" y="1676400"/>
                  </a:moveTo>
                  <a:lnTo>
                    <a:pt x="7910944" y="1676400"/>
                  </a:lnTo>
                  <a:lnTo>
                    <a:pt x="7910944" y="1689100"/>
                  </a:lnTo>
                  <a:lnTo>
                    <a:pt x="7985988" y="1689100"/>
                  </a:lnTo>
                  <a:lnTo>
                    <a:pt x="7985988" y="1676400"/>
                  </a:lnTo>
                  <a:close/>
                </a:path>
                <a:path w="8255000" h="1701800">
                  <a:moveTo>
                    <a:pt x="8136077" y="1676400"/>
                  </a:moveTo>
                  <a:lnTo>
                    <a:pt x="8061033" y="1676400"/>
                  </a:lnTo>
                  <a:lnTo>
                    <a:pt x="8061033" y="1689100"/>
                  </a:lnTo>
                  <a:lnTo>
                    <a:pt x="8136077" y="1689100"/>
                  </a:lnTo>
                  <a:lnTo>
                    <a:pt x="8136077" y="1676400"/>
                  </a:lnTo>
                  <a:close/>
                </a:path>
                <a:path w="8255000" h="1701800">
                  <a:moveTo>
                    <a:pt x="8255000" y="1645666"/>
                  </a:moveTo>
                  <a:lnTo>
                    <a:pt x="8242300" y="1645666"/>
                  </a:lnTo>
                  <a:lnTo>
                    <a:pt x="8242300" y="1676400"/>
                  </a:lnTo>
                  <a:lnTo>
                    <a:pt x="8211121" y="1676400"/>
                  </a:lnTo>
                  <a:lnTo>
                    <a:pt x="8211121" y="1689100"/>
                  </a:lnTo>
                  <a:lnTo>
                    <a:pt x="8248650" y="1689100"/>
                  </a:lnTo>
                  <a:lnTo>
                    <a:pt x="8255000" y="1689100"/>
                  </a:lnTo>
                  <a:lnTo>
                    <a:pt x="8255000" y="1676400"/>
                  </a:lnTo>
                  <a:lnTo>
                    <a:pt x="8255000" y="1645666"/>
                  </a:lnTo>
                  <a:close/>
                </a:path>
                <a:path w="8255000" h="1701800">
                  <a:moveTo>
                    <a:pt x="8255000" y="1497304"/>
                  </a:moveTo>
                  <a:lnTo>
                    <a:pt x="8242300" y="1497304"/>
                  </a:lnTo>
                  <a:lnTo>
                    <a:pt x="8242300" y="1571485"/>
                  </a:lnTo>
                  <a:lnTo>
                    <a:pt x="8255000" y="1571485"/>
                  </a:lnTo>
                  <a:lnTo>
                    <a:pt x="8255000" y="1497304"/>
                  </a:lnTo>
                  <a:close/>
                </a:path>
                <a:path w="8255000" h="1701800">
                  <a:moveTo>
                    <a:pt x="8255000" y="1348943"/>
                  </a:moveTo>
                  <a:lnTo>
                    <a:pt x="8242300" y="1348943"/>
                  </a:lnTo>
                  <a:lnTo>
                    <a:pt x="8242300" y="1423123"/>
                  </a:lnTo>
                  <a:lnTo>
                    <a:pt x="8255000" y="1423123"/>
                  </a:lnTo>
                  <a:lnTo>
                    <a:pt x="8255000" y="1348943"/>
                  </a:lnTo>
                  <a:close/>
                </a:path>
                <a:path w="8255000" h="1701800">
                  <a:moveTo>
                    <a:pt x="8255000" y="1200594"/>
                  </a:moveTo>
                  <a:lnTo>
                    <a:pt x="8242300" y="1200594"/>
                  </a:lnTo>
                  <a:lnTo>
                    <a:pt x="8242300" y="1274762"/>
                  </a:lnTo>
                  <a:lnTo>
                    <a:pt x="8255000" y="1274762"/>
                  </a:lnTo>
                  <a:lnTo>
                    <a:pt x="8255000" y="1200594"/>
                  </a:lnTo>
                  <a:close/>
                </a:path>
                <a:path w="8255000" h="1701800">
                  <a:moveTo>
                    <a:pt x="8255000" y="1052233"/>
                  </a:moveTo>
                  <a:lnTo>
                    <a:pt x="8242300" y="1052233"/>
                  </a:lnTo>
                  <a:lnTo>
                    <a:pt x="8242300" y="1126413"/>
                  </a:lnTo>
                  <a:lnTo>
                    <a:pt x="8255000" y="1126413"/>
                  </a:lnTo>
                  <a:lnTo>
                    <a:pt x="8255000" y="1052233"/>
                  </a:lnTo>
                  <a:close/>
                </a:path>
                <a:path w="8255000" h="1701800">
                  <a:moveTo>
                    <a:pt x="8255000" y="903871"/>
                  </a:moveTo>
                  <a:lnTo>
                    <a:pt x="8242300" y="903871"/>
                  </a:lnTo>
                  <a:lnTo>
                    <a:pt x="8242300" y="978052"/>
                  </a:lnTo>
                  <a:lnTo>
                    <a:pt x="8255000" y="978052"/>
                  </a:lnTo>
                  <a:lnTo>
                    <a:pt x="8255000" y="903871"/>
                  </a:lnTo>
                  <a:close/>
                </a:path>
                <a:path w="8255000" h="1701800">
                  <a:moveTo>
                    <a:pt x="8255000" y="755510"/>
                  </a:moveTo>
                  <a:lnTo>
                    <a:pt x="8242300" y="755510"/>
                  </a:lnTo>
                  <a:lnTo>
                    <a:pt x="8242300" y="829691"/>
                  </a:lnTo>
                  <a:lnTo>
                    <a:pt x="8255000" y="829691"/>
                  </a:lnTo>
                  <a:lnTo>
                    <a:pt x="8255000" y="755510"/>
                  </a:lnTo>
                  <a:close/>
                </a:path>
                <a:path w="8255000" h="1701800">
                  <a:moveTo>
                    <a:pt x="8255000" y="607148"/>
                  </a:moveTo>
                  <a:lnTo>
                    <a:pt x="8242300" y="607148"/>
                  </a:lnTo>
                  <a:lnTo>
                    <a:pt x="8242300" y="681329"/>
                  </a:lnTo>
                  <a:lnTo>
                    <a:pt x="8255000" y="681329"/>
                  </a:lnTo>
                  <a:lnTo>
                    <a:pt x="8255000" y="607148"/>
                  </a:lnTo>
                  <a:close/>
                </a:path>
                <a:path w="8255000" h="1701800">
                  <a:moveTo>
                    <a:pt x="8255000" y="458787"/>
                  </a:moveTo>
                  <a:lnTo>
                    <a:pt x="8242300" y="458787"/>
                  </a:lnTo>
                  <a:lnTo>
                    <a:pt x="8242300" y="532968"/>
                  </a:lnTo>
                  <a:lnTo>
                    <a:pt x="8255000" y="532968"/>
                  </a:lnTo>
                  <a:lnTo>
                    <a:pt x="8255000" y="458787"/>
                  </a:lnTo>
                  <a:close/>
                </a:path>
                <a:path w="8255000" h="1701800">
                  <a:moveTo>
                    <a:pt x="8255000" y="310426"/>
                  </a:moveTo>
                  <a:lnTo>
                    <a:pt x="8242300" y="310426"/>
                  </a:lnTo>
                  <a:lnTo>
                    <a:pt x="8242300" y="384606"/>
                  </a:lnTo>
                  <a:lnTo>
                    <a:pt x="8255000" y="384606"/>
                  </a:lnTo>
                  <a:lnTo>
                    <a:pt x="8255000" y="310426"/>
                  </a:lnTo>
                  <a:close/>
                </a:path>
                <a:path w="8255000" h="1701800">
                  <a:moveTo>
                    <a:pt x="8255000" y="162064"/>
                  </a:moveTo>
                  <a:lnTo>
                    <a:pt x="8242300" y="162064"/>
                  </a:lnTo>
                  <a:lnTo>
                    <a:pt x="8242300" y="236245"/>
                  </a:lnTo>
                  <a:lnTo>
                    <a:pt x="8255000" y="236245"/>
                  </a:lnTo>
                  <a:lnTo>
                    <a:pt x="8255000" y="162064"/>
                  </a:lnTo>
                  <a:close/>
                </a:path>
                <a:path w="8255000" h="1701800">
                  <a:moveTo>
                    <a:pt x="8255000" y="50800"/>
                  </a:moveTo>
                  <a:lnTo>
                    <a:pt x="8242300" y="50800"/>
                  </a:lnTo>
                  <a:lnTo>
                    <a:pt x="8242300" y="87884"/>
                  </a:lnTo>
                  <a:lnTo>
                    <a:pt x="8255000" y="87884"/>
                  </a:lnTo>
                  <a:lnTo>
                    <a:pt x="8255000" y="5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3820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3820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0" y="685800"/>
              <a:ext cx="3126105" cy="10439400"/>
            </a:xfrm>
            <a:custGeom>
              <a:avLst/>
              <a:gdLst/>
              <a:ahLst/>
              <a:cxnLst/>
              <a:rect l="l" t="t" r="r" b="b"/>
              <a:pathLst>
                <a:path w="3126105" h="10439400">
                  <a:moveTo>
                    <a:pt x="3125914" y="0"/>
                  </a:moveTo>
                  <a:lnTo>
                    <a:pt x="0" y="0"/>
                  </a:lnTo>
                  <a:lnTo>
                    <a:pt x="0" y="10439400"/>
                  </a:lnTo>
                  <a:lnTo>
                    <a:pt x="3125914" y="10439400"/>
                  </a:lnTo>
                  <a:lnTo>
                    <a:pt x="312591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40400" y="3006089"/>
              <a:ext cx="1115695" cy="184785"/>
            </a:xfrm>
            <a:custGeom>
              <a:avLst/>
              <a:gdLst/>
              <a:ahLst/>
              <a:cxnLst/>
              <a:rect l="l" t="t" r="r" b="b"/>
              <a:pathLst>
                <a:path w="1115695" h="184785">
                  <a:moveTo>
                    <a:pt x="110235" y="11938"/>
                  </a:moveTo>
                  <a:lnTo>
                    <a:pt x="0" y="11938"/>
                  </a:lnTo>
                  <a:lnTo>
                    <a:pt x="0" y="181610"/>
                  </a:lnTo>
                  <a:lnTo>
                    <a:pt x="23875" y="181610"/>
                  </a:lnTo>
                  <a:lnTo>
                    <a:pt x="23875" y="104648"/>
                  </a:lnTo>
                  <a:lnTo>
                    <a:pt x="110235" y="104648"/>
                  </a:lnTo>
                  <a:lnTo>
                    <a:pt x="110235" y="84074"/>
                  </a:lnTo>
                  <a:lnTo>
                    <a:pt x="23875" y="84074"/>
                  </a:lnTo>
                  <a:lnTo>
                    <a:pt x="23875" y="32512"/>
                  </a:lnTo>
                  <a:lnTo>
                    <a:pt x="110235" y="32512"/>
                  </a:lnTo>
                  <a:lnTo>
                    <a:pt x="110235" y="11938"/>
                  </a:lnTo>
                  <a:close/>
                </a:path>
                <a:path w="1115695" h="184785">
                  <a:moveTo>
                    <a:pt x="163876" y="0"/>
                  </a:moveTo>
                  <a:lnTo>
                    <a:pt x="155240" y="0"/>
                  </a:lnTo>
                  <a:lnTo>
                    <a:pt x="151516" y="1524"/>
                  </a:lnTo>
                  <a:lnTo>
                    <a:pt x="148297" y="4572"/>
                  </a:lnTo>
                  <a:lnTo>
                    <a:pt x="145249" y="7620"/>
                  </a:lnTo>
                  <a:lnTo>
                    <a:pt x="143725" y="11345"/>
                  </a:lnTo>
                  <a:lnTo>
                    <a:pt x="143725" y="20150"/>
                  </a:lnTo>
                  <a:lnTo>
                    <a:pt x="145249" y="23960"/>
                  </a:lnTo>
                  <a:lnTo>
                    <a:pt x="148297" y="27178"/>
                  </a:lnTo>
                  <a:lnTo>
                    <a:pt x="151516" y="30226"/>
                  </a:lnTo>
                  <a:lnTo>
                    <a:pt x="155240" y="31750"/>
                  </a:lnTo>
                  <a:lnTo>
                    <a:pt x="163876" y="31750"/>
                  </a:lnTo>
                  <a:lnTo>
                    <a:pt x="167601" y="30226"/>
                  </a:lnTo>
                  <a:lnTo>
                    <a:pt x="173868" y="23960"/>
                  </a:lnTo>
                  <a:lnTo>
                    <a:pt x="175475" y="20150"/>
                  </a:lnTo>
                  <a:lnTo>
                    <a:pt x="175475" y="11345"/>
                  </a:lnTo>
                  <a:lnTo>
                    <a:pt x="173868" y="7620"/>
                  </a:lnTo>
                  <a:lnTo>
                    <a:pt x="170649" y="4572"/>
                  </a:lnTo>
                  <a:lnTo>
                    <a:pt x="167601" y="1524"/>
                  </a:lnTo>
                  <a:lnTo>
                    <a:pt x="163876" y="0"/>
                  </a:lnTo>
                  <a:close/>
                </a:path>
                <a:path w="1115695" h="184785">
                  <a:moveTo>
                    <a:pt x="170141" y="55626"/>
                  </a:moveTo>
                  <a:lnTo>
                    <a:pt x="131279" y="55626"/>
                  </a:lnTo>
                  <a:lnTo>
                    <a:pt x="131279" y="72644"/>
                  </a:lnTo>
                  <a:lnTo>
                    <a:pt x="148805" y="72644"/>
                  </a:lnTo>
                  <a:lnTo>
                    <a:pt x="148805" y="181610"/>
                  </a:lnTo>
                  <a:lnTo>
                    <a:pt x="170141" y="181610"/>
                  </a:lnTo>
                  <a:lnTo>
                    <a:pt x="170141" y="55626"/>
                  </a:lnTo>
                  <a:close/>
                </a:path>
                <a:path w="1115695" h="184785">
                  <a:moveTo>
                    <a:pt x="223817" y="55626"/>
                  </a:moveTo>
                  <a:lnTo>
                    <a:pt x="208323" y="55626"/>
                  </a:lnTo>
                  <a:lnTo>
                    <a:pt x="208323" y="181610"/>
                  </a:lnTo>
                  <a:lnTo>
                    <a:pt x="229659" y="181610"/>
                  </a:lnTo>
                  <a:lnTo>
                    <a:pt x="229659" y="127508"/>
                  </a:lnTo>
                  <a:lnTo>
                    <a:pt x="230183" y="116459"/>
                  </a:lnTo>
                  <a:lnTo>
                    <a:pt x="249915" y="80581"/>
                  </a:lnTo>
                  <a:lnTo>
                    <a:pt x="254295" y="78994"/>
                  </a:lnTo>
                  <a:lnTo>
                    <a:pt x="230675" y="78994"/>
                  </a:lnTo>
                  <a:lnTo>
                    <a:pt x="223817" y="55626"/>
                  </a:lnTo>
                  <a:close/>
                </a:path>
                <a:path w="1115695" h="184785">
                  <a:moveTo>
                    <a:pt x="275638" y="53594"/>
                  </a:moveTo>
                  <a:lnTo>
                    <a:pt x="238421" y="68707"/>
                  </a:lnTo>
                  <a:lnTo>
                    <a:pt x="230675" y="78994"/>
                  </a:lnTo>
                  <a:lnTo>
                    <a:pt x="254295" y="78994"/>
                  </a:lnTo>
                  <a:lnTo>
                    <a:pt x="258282" y="77549"/>
                  </a:lnTo>
                  <a:lnTo>
                    <a:pt x="268272" y="75946"/>
                  </a:lnTo>
                  <a:lnTo>
                    <a:pt x="269453" y="75776"/>
                  </a:lnTo>
                  <a:lnTo>
                    <a:pt x="270634" y="75692"/>
                  </a:lnTo>
                  <a:lnTo>
                    <a:pt x="275638" y="75692"/>
                  </a:lnTo>
                  <a:lnTo>
                    <a:pt x="275638" y="53594"/>
                  </a:lnTo>
                  <a:close/>
                </a:path>
                <a:path w="1115695" h="184785">
                  <a:moveTo>
                    <a:pt x="305318" y="145542"/>
                  </a:moveTo>
                  <a:lnTo>
                    <a:pt x="284744" y="153162"/>
                  </a:lnTo>
                  <a:lnTo>
                    <a:pt x="287614" y="160274"/>
                  </a:lnTo>
                  <a:lnTo>
                    <a:pt x="291767" y="166200"/>
                  </a:lnTo>
                  <a:lnTo>
                    <a:pt x="330286" y="184658"/>
                  </a:lnTo>
                  <a:lnTo>
                    <a:pt x="346377" y="184658"/>
                  </a:lnTo>
                  <a:lnTo>
                    <a:pt x="382181" y="166624"/>
                  </a:lnTo>
                  <a:lnTo>
                    <a:pt x="330629" y="166624"/>
                  </a:lnTo>
                  <a:lnTo>
                    <a:pt x="323936" y="165015"/>
                  </a:lnTo>
                  <a:lnTo>
                    <a:pt x="317510" y="161798"/>
                  </a:lnTo>
                  <a:lnTo>
                    <a:pt x="311236" y="158411"/>
                  </a:lnTo>
                  <a:lnTo>
                    <a:pt x="307172" y="152992"/>
                  </a:lnTo>
                  <a:lnTo>
                    <a:pt x="305318" y="145542"/>
                  </a:lnTo>
                  <a:close/>
                </a:path>
                <a:path w="1115695" h="184785">
                  <a:moveTo>
                    <a:pt x="335798" y="53340"/>
                  </a:moveTo>
                  <a:lnTo>
                    <a:pt x="327670" y="53340"/>
                  </a:lnTo>
                  <a:lnTo>
                    <a:pt x="319872" y="54694"/>
                  </a:lnTo>
                  <a:lnTo>
                    <a:pt x="305140" y="60113"/>
                  </a:lnTo>
                  <a:lnTo>
                    <a:pt x="299133" y="64092"/>
                  </a:lnTo>
                  <a:lnTo>
                    <a:pt x="294396" y="69342"/>
                  </a:lnTo>
                  <a:lnTo>
                    <a:pt x="289646" y="74422"/>
                  </a:lnTo>
                  <a:lnTo>
                    <a:pt x="287284" y="80772"/>
                  </a:lnTo>
                  <a:lnTo>
                    <a:pt x="287284" y="96012"/>
                  </a:lnTo>
                  <a:lnTo>
                    <a:pt x="315732" y="121581"/>
                  </a:lnTo>
                  <a:lnTo>
                    <a:pt x="346974" y="128016"/>
                  </a:lnTo>
                  <a:lnTo>
                    <a:pt x="353489" y="130217"/>
                  </a:lnTo>
                  <a:lnTo>
                    <a:pt x="358912" y="133096"/>
                  </a:lnTo>
                  <a:lnTo>
                    <a:pt x="364500" y="135974"/>
                  </a:lnTo>
                  <a:lnTo>
                    <a:pt x="367294" y="140885"/>
                  </a:lnTo>
                  <a:lnTo>
                    <a:pt x="367294" y="151553"/>
                  </a:lnTo>
                  <a:lnTo>
                    <a:pt x="365846" y="154855"/>
                  </a:lnTo>
                  <a:lnTo>
                    <a:pt x="360093" y="160612"/>
                  </a:lnTo>
                  <a:lnTo>
                    <a:pt x="356372" y="162814"/>
                  </a:lnTo>
                  <a:lnTo>
                    <a:pt x="351800" y="164338"/>
                  </a:lnTo>
                  <a:lnTo>
                    <a:pt x="347393" y="165862"/>
                  </a:lnTo>
                  <a:lnTo>
                    <a:pt x="342656" y="166624"/>
                  </a:lnTo>
                  <a:lnTo>
                    <a:pt x="382181" y="166624"/>
                  </a:lnTo>
                  <a:lnTo>
                    <a:pt x="386420" y="161798"/>
                  </a:lnTo>
                  <a:lnTo>
                    <a:pt x="388884" y="155024"/>
                  </a:lnTo>
                  <a:lnTo>
                    <a:pt x="388884" y="138091"/>
                  </a:lnTo>
                  <a:lnTo>
                    <a:pt x="386928" y="131148"/>
                  </a:lnTo>
                  <a:lnTo>
                    <a:pt x="383042" y="126238"/>
                  </a:lnTo>
                  <a:lnTo>
                    <a:pt x="379143" y="121158"/>
                  </a:lnTo>
                  <a:lnTo>
                    <a:pt x="374152" y="117348"/>
                  </a:lnTo>
                  <a:lnTo>
                    <a:pt x="361960" y="112268"/>
                  </a:lnTo>
                  <a:lnTo>
                    <a:pt x="355521" y="110320"/>
                  </a:lnTo>
                  <a:lnTo>
                    <a:pt x="325638" y="104309"/>
                  </a:lnTo>
                  <a:lnTo>
                    <a:pt x="320050" y="102446"/>
                  </a:lnTo>
                  <a:lnTo>
                    <a:pt x="315478" y="100076"/>
                  </a:lnTo>
                  <a:lnTo>
                    <a:pt x="311071" y="97536"/>
                  </a:lnTo>
                  <a:lnTo>
                    <a:pt x="308874" y="93556"/>
                  </a:lnTo>
                  <a:lnTo>
                    <a:pt x="308874" y="82719"/>
                  </a:lnTo>
                  <a:lnTo>
                    <a:pt x="311490" y="78570"/>
                  </a:lnTo>
                  <a:lnTo>
                    <a:pt x="321993" y="72813"/>
                  </a:lnTo>
                  <a:lnTo>
                    <a:pt x="327835" y="71374"/>
                  </a:lnTo>
                  <a:lnTo>
                    <a:pt x="378567" y="71374"/>
                  </a:lnTo>
                  <a:lnTo>
                    <a:pt x="375479" y="67564"/>
                  </a:lnTo>
                  <a:lnTo>
                    <a:pt x="343175" y="53737"/>
                  </a:lnTo>
                  <a:lnTo>
                    <a:pt x="335798" y="53340"/>
                  </a:lnTo>
                  <a:close/>
                </a:path>
                <a:path w="1115695" h="184785">
                  <a:moveTo>
                    <a:pt x="378567" y="71374"/>
                  </a:moveTo>
                  <a:lnTo>
                    <a:pt x="340192" y="71374"/>
                  </a:lnTo>
                  <a:lnTo>
                    <a:pt x="345869" y="72644"/>
                  </a:lnTo>
                  <a:lnTo>
                    <a:pt x="351292" y="75184"/>
                  </a:lnTo>
                  <a:lnTo>
                    <a:pt x="356880" y="77554"/>
                  </a:lnTo>
                  <a:lnTo>
                    <a:pt x="360766" y="81280"/>
                  </a:lnTo>
                  <a:lnTo>
                    <a:pt x="362976" y="86360"/>
                  </a:lnTo>
                  <a:lnTo>
                    <a:pt x="383042" y="78994"/>
                  </a:lnTo>
                  <a:lnTo>
                    <a:pt x="379734" y="72813"/>
                  </a:lnTo>
                  <a:lnTo>
                    <a:pt x="378567" y="71374"/>
                  </a:lnTo>
                  <a:close/>
                </a:path>
                <a:path w="1115695" h="184785">
                  <a:moveTo>
                    <a:pt x="444179" y="72644"/>
                  </a:moveTo>
                  <a:lnTo>
                    <a:pt x="422843" y="72644"/>
                  </a:lnTo>
                  <a:lnTo>
                    <a:pt x="422931" y="159512"/>
                  </a:lnTo>
                  <a:lnTo>
                    <a:pt x="444599" y="181610"/>
                  </a:lnTo>
                  <a:lnTo>
                    <a:pt x="468563" y="181610"/>
                  </a:lnTo>
                  <a:lnTo>
                    <a:pt x="468563" y="162814"/>
                  </a:lnTo>
                  <a:lnTo>
                    <a:pt x="451037" y="162814"/>
                  </a:lnTo>
                  <a:lnTo>
                    <a:pt x="447304" y="161713"/>
                  </a:lnTo>
                  <a:lnTo>
                    <a:pt x="445957" y="159512"/>
                  </a:lnTo>
                  <a:lnTo>
                    <a:pt x="444764" y="157310"/>
                  </a:lnTo>
                  <a:lnTo>
                    <a:pt x="444179" y="152992"/>
                  </a:lnTo>
                  <a:lnTo>
                    <a:pt x="444179" y="72644"/>
                  </a:lnTo>
                  <a:close/>
                </a:path>
                <a:path w="1115695" h="184785">
                  <a:moveTo>
                    <a:pt x="468563" y="55626"/>
                  </a:moveTo>
                  <a:lnTo>
                    <a:pt x="401507" y="55626"/>
                  </a:lnTo>
                  <a:lnTo>
                    <a:pt x="401507" y="72644"/>
                  </a:lnTo>
                  <a:lnTo>
                    <a:pt x="468563" y="72644"/>
                  </a:lnTo>
                  <a:lnTo>
                    <a:pt x="468563" y="55626"/>
                  </a:lnTo>
                  <a:close/>
                </a:path>
                <a:path w="1115695" h="184785">
                  <a:moveTo>
                    <a:pt x="444179" y="23876"/>
                  </a:moveTo>
                  <a:lnTo>
                    <a:pt x="422843" y="23876"/>
                  </a:lnTo>
                  <a:lnTo>
                    <a:pt x="422843" y="55626"/>
                  </a:lnTo>
                  <a:lnTo>
                    <a:pt x="444179" y="55626"/>
                  </a:lnTo>
                  <a:lnTo>
                    <a:pt x="444179" y="23876"/>
                  </a:lnTo>
                  <a:close/>
                </a:path>
                <a:path w="1115695" h="184785">
                  <a:moveTo>
                    <a:pt x="679498" y="11938"/>
                  </a:moveTo>
                  <a:lnTo>
                    <a:pt x="569262" y="11938"/>
                  </a:lnTo>
                  <a:lnTo>
                    <a:pt x="569262" y="181610"/>
                  </a:lnTo>
                  <a:lnTo>
                    <a:pt x="593138" y="181610"/>
                  </a:lnTo>
                  <a:lnTo>
                    <a:pt x="593138" y="104648"/>
                  </a:lnTo>
                  <a:lnTo>
                    <a:pt x="679498" y="104648"/>
                  </a:lnTo>
                  <a:lnTo>
                    <a:pt x="679498" y="84074"/>
                  </a:lnTo>
                  <a:lnTo>
                    <a:pt x="593138" y="84074"/>
                  </a:lnTo>
                  <a:lnTo>
                    <a:pt x="593138" y="32512"/>
                  </a:lnTo>
                  <a:lnTo>
                    <a:pt x="679498" y="32512"/>
                  </a:lnTo>
                  <a:lnTo>
                    <a:pt x="679498" y="11938"/>
                  </a:lnTo>
                  <a:close/>
                </a:path>
                <a:path w="1115695" h="184785">
                  <a:moveTo>
                    <a:pt x="728228" y="12192"/>
                  </a:moveTo>
                  <a:lnTo>
                    <a:pt x="706892" y="12192"/>
                  </a:lnTo>
                  <a:lnTo>
                    <a:pt x="706892" y="158750"/>
                  </a:lnTo>
                  <a:lnTo>
                    <a:pt x="728659" y="181610"/>
                  </a:lnTo>
                  <a:lnTo>
                    <a:pt x="746008" y="181610"/>
                  </a:lnTo>
                  <a:lnTo>
                    <a:pt x="746008" y="162814"/>
                  </a:lnTo>
                  <a:lnTo>
                    <a:pt x="735263" y="162814"/>
                  </a:lnTo>
                  <a:lnTo>
                    <a:pt x="731619" y="161713"/>
                  </a:lnTo>
                  <a:lnTo>
                    <a:pt x="728913" y="157310"/>
                  </a:lnTo>
                  <a:lnTo>
                    <a:pt x="728228" y="152992"/>
                  </a:lnTo>
                  <a:lnTo>
                    <a:pt x="728228" y="12192"/>
                  </a:lnTo>
                  <a:close/>
                </a:path>
                <a:path w="1115695" h="184785">
                  <a:moveTo>
                    <a:pt x="827275" y="53594"/>
                  </a:moveTo>
                  <a:lnTo>
                    <a:pt x="812708" y="53594"/>
                  </a:lnTo>
                  <a:lnTo>
                    <a:pt x="805520" y="54864"/>
                  </a:lnTo>
                  <a:lnTo>
                    <a:pt x="768436" y="81364"/>
                  </a:lnTo>
                  <a:lnTo>
                    <a:pt x="759546" y="119126"/>
                  </a:lnTo>
                  <a:lnTo>
                    <a:pt x="759879" y="127349"/>
                  </a:lnTo>
                  <a:lnTo>
                    <a:pt x="773084" y="163745"/>
                  </a:lnTo>
                  <a:lnTo>
                    <a:pt x="812708" y="184658"/>
                  </a:lnTo>
                  <a:lnTo>
                    <a:pt x="827275" y="184658"/>
                  </a:lnTo>
                  <a:lnTo>
                    <a:pt x="834476" y="183388"/>
                  </a:lnTo>
                  <a:lnTo>
                    <a:pt x="848865" y="178308"/>
                  </a:lnTo>
                  <a:lnTo>
                    <a:pt x="855380" y="174413"/>
                  </a:lnTo>
                  <a:lnTo>
                    <a:pt x="864745" y="165862"/>
                  </a:lnTo>
                  <a:lnTo>
                    <a:pt x="814067" y="165862"/>
                  </a:lnTo>
                  <a:lnTo>
                    <a:pt x="808136" y="164253"/>
                  </a:lnTo>
                  <a:lnTo>
                    <a:pt x="783800" y="133921"/>
                  </a:lnTo>
                  <a:lnTo>
                    <a:pt x="782406" y="119126"/>
                  </a:lnTo>
                  <a:lnTo>
                    <a:pt x="782754" y="111379"/>
                  </a:lnTo>
                  <a:lnTo>
                    <a:pt x="802218" y="77470"/>
                  </a:lnTo>
                  <a:lnTo>
                    <a:pt x="808136" y="74083"/>
                  </a:lnTo>
                  <a:lnTo>
                    <a:pt x="814067" y="72390"/>
                  </a:lnTo>
                  <a:lnTo>
                    <a:pt x="864583" y="72390"/>
                  </a:lnTo>
                  <a:lnTo>
                    <a:pt x="861146" y="69342"/>
                  </a:lnTo>
                  <a:lnTo>
                    <a:pt x="855380" y="63923"/>
                  </a:lnTo>
                  <a:lnTo>
                    <a:pt x="848865" y="59944"/>
                  </a:lnTo>
                  <a:lnTo>
                    <a:pt x="834476" y="54864"/>
                  </a:lnTo>
                  <a:lnTo>
                    <a:pt x="827275" y="53594"/>
                  </a:lnTo>
                  <a:close/>
                </a:path>
                <a:path w="1115695" h="184785">
                  <a:moveTo>
                    <a:pt x="864583" y="72390"/>
                  </a:moveTo>
                  <a:lnTo>
                    <a:pt x="826094" y="72390"/>
                  </a:lnTo>
                  <a:lnTo>
                    <a:pt x="832012" y="74083"/>
                  </a:lnTo>
                  <a:lnTo>
                    <a:pt x="837778" y="77470"/>
                  </a:lnTo>
                  <a:lnTo>
                    <a:pt x="857240" y="111379"/>
                  </a:lnTo>
                  <a:lnTo>
                    <a:pt x="857590" y="119126"/>
                  </a:lnTo>
                  <a:lnTo>
                    <a:pt x="857240" y="126889"/>
                  </a:lnTo>
                  <a:lnTo>
                    <a:pt x="837778" y="161036"/>
                  </a:lnTo>
                  <a:lnTo>
                    <a:pt x="826094" y="165862"/>
                  </a:lnTo>
                  <a:lnTo>
                    <a:pt x="864745" y="165862"/>
                  </a:lnTo>
                  <a:lnTo>
                    <a:pt x="880116" y="127349"/>
                  </a:lnTo>
                  <a:lnTo>
                    <a:pt x="880450" y="119126"/>
                  </a:lnTo>
                  <a:lnTo>
                    <a:pt x="880116" y="110902"/>
                  </a:lnTo>
                  <a:lnTo>
                    <a:pt x="867064" y="74591"/>
                  </a:lnTo>
                  <a:lnTo>
                    <a:pt x="864583" y="72390"/>
                  </a:lnTo>
                  <a:close/>
                </a:path>
                <a:path w="1115695" h="184785">
                  <a:moveTo>
                    <a:pt x="967419" y="53594"/>
                  </a:moveTo>
                  <a:lnTo>
                    <a:pt x="952853" y="53594"/>
                  </a:lnTo>
                  <a:lnTo>
                    <a:pt x="945664" y="54864"/>
                  </a:lnTo>
                  <a:lnTo>
                    <a:pt x="908580" y="81364"/>
                  </a:lnTo>
                  <a:lnTo>
                    <a:pt x="899690" y="119126"/>
                  </a:lnTo>
                  <a:lnTo>
                    <a:pt x="900024" y="127349"/>
                  </a:lnTo>
                  <a:lnTo>
                    <a:pt x="913229" y="163745"/>
                  </a:lnTo>
                  <a:lnTo>
                    <a:pt x="952853" y="184658"/>
                  </a:lnTo>
                  <a:lnTo>
                    <a:pt x="967419" y="184658"/>
                  </a:lnTo>
                  <a:lnTo>
                    <a:pt x="974620" y="183388"/>
                  </a:lnTo>
                  <a:lnTo>
                    <a:pt x="989009" y="178308"/>
                  </a:lnTo>
                  <a:lnTo>
                    <a:pt x="995525" y="174413"/>
                  </a:lnTo>
                  <a:lnTo>
                    <a:pt x="1004890" y="165862"/>
                  </a:lnTo>
                  <a:lnTo>
                    <a:pt x="954211" y="165862"/>
                  </a:lnTo>
                  <a:lnTo>
                    <a:pt x="948281" y="164253"/>
                  </a:lnTo>
                  <a:lnTo>
                    <a:pt x="923944" y="133921"/>
                  </a:lnTo>
                  <a:lnTo>
                    <a:pt x="922550" y="119126"/>
                  </a:lnTo>
                  <a:lnTo>
                    <a:pt x="922898" y="111379"/>
                  </a:lnTo>
                  <a:lnTo>
                    <a:pt x="942362" y="77470"/>
                  </a:lnTo>
                  <a:lnTo>
                    <a:pt x="948281" y="74083"/>
                  </a:lnTo>
                  <a:lnTo>
                    <a:pt x="954211" y="72390"/>
                  </a:lnTo>
                  <a:lnTo>
                    <a:pt x="1004727" y="72390"/>
                  </a:lnTo>
                  <a:lnTo>
                    <a:pt x="1001290" y="69342"/>
                  </a:lnTo>
                  <a:lnTo>
                    <a:pt x="995525" y="63923"/>
                  </a:lnTo>
                  <a:lnTo>
                    <a:pt x="989009" y="59944"/>
                  </a:lnTo>
                  <a:lnTo>
                    <a:pt x="974620" y="54864"/>
                  </a:lnTo>
                  <a:lnTo>
                    <a:pt x="967419" y="53594"/>
                  </a:lnTo>
                  <a:close/>
                </a:path>
                <a:path w="1115695" h="184785">
                  <a:moveTo>
                    <a:pt x="1004727" y="72390"/>
                  </a:moveTo>
                  <a:lnTo>
                    <a:pt x="966238" y="72390"/>
                  </a:lnTo>
                  <a:lnTo>
                    <a:pt x="972157" y="74083"/>
                  </a:lnTo>
                  <a:lnTo>
                    <a:pt x="977922" y="77470"/>
                  </a:lnTo>
                  <a:lnTo>
                    <a:pt x="997385" y="111379"/>
                  </a:lnTo>
                  <a:lnTo>
                    <a:pt x="997734" y="119126"/>
                  </a:lnTo>
                  <a:lnTo>
                    <a:pt x="997385" y="126889"/>
                  </a:lnTo>
                  <a:lnTo>
                    <a:pt x="977922" y="161036"/>
                  </a:lnTo>
                  <a:lnTo>
                    <a:pt x="966238" y="165862"/>
                  </a:lnTo>
                  <a:lnTo>
                    <a:pt x="1004890" y="165862"/>
                  </a:lnTo>
                  <a:lnTo>
                    <a:pt x="1020261" y="127349"/>
                  </a:lnTo>
                  <a:lnTo>
                    <a:pt x="1020594" y="119126"/>
                  </a:lnTo>
                  <a:lnTo>
                    <a:pt x="1020261" y="110902"/>
                  </a:lnTo>
                  <a:lnTo>
                    <a:pt x="1007209" y="74591"/>
                  </a:lnTo>
                  <a:lnTo>
                    <a:pt x="1004727" y="72390"/>
                  </a:lnTo>
                  <a:close/>
                </a:path>
                <a:path w="1115695" h="184785">
                  <a:moveTo>
                    <a:pt x="1063457" y="55626"/>
                  </a:moveTo>
                  <a:lnTo>
                    <a:pt x="1047963" y="55626"/>
                  </a:lnTo>
                  <a:lnTo>
                    <a:pt x="1047963" y="181610"/>
                  </a:lnTo>
                  <a:lnTo>
                    <a:pt x="1069299" y="181610"/>
                  </a:lnTo>
                  <a:lnTo>
                    <a:pt x="1069299" y="127508"/>
                  </a:lnTo>
                  <a:lnTo>
                    <a:pt x="1069823" y="116459"/>
                  </a:lnTo>
                  <a:lnTo>
                    <a:pt x="1089555" y="80581"/>
                  </a:lnTo>
                  <a:lnTo>
                    <a:pt x="1093935" y="78994"/>
                  </a:lnTo>
                  <a:lnTo>
                    <a:pt x="1070315" y="78994"/>
                  </a:lnTo>
                  <a:lnTo>
                    <a:pt x="1063457" y="55626"/>
                  </a:lnTo>
                  <a:close/>
                </a:path>
                <a:path w="1115695" h="184785">
                  <a:moveTo>
                    <a:pt x="1115273" y="53594"/>
                  </a:moveTo>
                  <a:lnTo>
                    <a:pt x="1078062" y="68707"/>
                  </a:lnTo>
                  <a:lnTo>
                    <a:pt x="1070315" y="78994"/>
                  </a:lnTo>
                  <a:lnTo>
                    <a:pt x="1093935" y="78994"/>
                  </a:lnTo>
                  <a:lnTo>
                    <a:pt x="1097923" y="77549"/>
                  </a:lnTo>
                  <a:lnTo>
                    <a:pt x="1107907" y="75946"/>
                  </a:lnTo>
                  <a:lnTo>
                    <a:pt x="1109088" y="75776"/>
                  </a:lnTo>
                  <a:lnTo>
                    <a:pt x="1110282" y="75692"/>
                  </a:lnTo>
                  <a:lnTo>
                    <a:pt x="1115273" y="75692"/>
                  </a:lnTo>
                  <a:lnTo>
                    <a:pt x="1115273" y="53594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8057" y="3484875"/>
              <a:ext cx="1461016" cy="17576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600" y="2476500"/>
              <a:ext cx="2705100" cy="317500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329705" y="2066289"/>
              <a:ext cx="901065" cy="184785"/>
            </a:xfrm>
            <a:custGeom>
              <a:avLst/>
              <a:gdLst/>
              <a:ahLst/>
              <a:cxnLst/>
              <a:rect l="l" t="t" r="r" b="b"/>
              <a:pathLst>
                <a:path w="901065" h="184785">
                  <a:moveTo>
                    <a:pt x="21081" y="137160"/>
                  </a:moveTo>
                  <a:lnTo>
                    <a:pt x="0" y="143256"/>
                  </a:lnTo>
                  <a:lnTo>
                    <a:pt x="2031" y="150876"/>
                  </a:lnTo>
                  <a:lnTo>
                    <a:pt x="5419" y="157818"/>
                  </a:lnTo>
                  <a:lnTo>
                    <a:pt x="35607" y="181515"/>
                  </a:lnTo>
                  <a:lnTo>
                    <a:pt x="58419" y="184658"/>
                  </a:lnTo>
                  <a:lnTo>
                    <a:pt x="66405" y="184309"/>
                  </a:lnTo>
                  <a:lnTo>
                    <a:pt x="106600" y="167544"/>
                  </a:lnTo>
                  <a:lnTo>
                    <a:pt x="107192" y="166878"/>
                  </a:lnTo>
                  <a:lnTo>
                    <a:pt x="58674" y="166878"/>
                  </a:lnTo>
                  <a:lnTo>
                    <a:pt x="50904" y="166354"/>
                  </a:lnTo>
                  <a:lnTo>
                    <a:pt x="22945" y="145965"/>
                  </a:lnTo>
                  <a:lnTo>
                    <a:pt x="21081" y="137160"/>
                  </a:lnTo>
                  <a:close/>
                </a:path>
                <a:path w="901065" h="184785">
                  <a:moveTo>
                    <a:pt x="107241" y="26670"/>
                  </a:moveTo>
                  <a:lnTo>
                    <a:pt x="68665" y="26670"/>
                  </a:lnTo>
                  <a:lnTo>
                    <a:pt x="76368" y="29040"/>
                  </a:lnTo>
                  <a:lnTo>
                    <a:pt x="82803" y="33782"/>
                  </a:lnTo>
                  <a:lnTo>
                    <a:pt x="89407" y="38354"/>
                  </a:lnTo>
                  <a:lnTo>
                    <a:pt x="92709" y="45212"/>
                  </a:lnTo>
                  <a:lnTo>
                    <a:pt x="92709" y="60960"/>
                  </a:lnTo>
                  <a:lnTo>
                    <a:pt x="54524" y="82296"/>
                  </a:lnTo>
                  <a:lnTo>
                    <a:pt x="49444" y="82550"/>
                  </a:lnTo>
                  <a:lnTo>
                    <a:pt x="44703" y="82550"/>
                  </a:lnTo>
                  <a:lnTo>
                    <a:pt x="44703" y="101854"/>
                  </a:lnTo>
                  <a:lnTo>
                    <a:pt x="47412" y="101854"/>
                  </a:lnTo>
                  <a:lnTo>
                    <a:pt x="50885" y="101938"/>
                  </a:lnTo>
                  <a:lnTo>
                    <a:pt x="90255" y="114130"/>
                  </a:lnTo>
                  <a:lnTo>
                    <a:pt x="92963" y="118364"/>
                  </a:lnTo>
                  <a:lnTo>
                    <a:pt x="95672" y="122428"/>
                  </a:lnTo>
                  <a:lnTo>
                    <a:pt x="96918" y="127254"/>
                  </a:lnTo>
                  <a:lnTo>
                    <a:pt x="97028" y="134112"/>
                  </a:lnTo>
                  <a:lnTo>
                    <a:pt x="96345" y="141541"/>
                  </a:lnTo>
                  <a:lnTo>
                    <a:pt x="66675" y="166354"/>
                  </a:lnTo>
                  <a:lnTo>
                    <a:pt x="58674" y="166878"/>
                  </a:lnTo>
                  <a:lnTo>
                    <a:pt x="107192" y="166878"/>
                  </a:lnTo>
                  <a:lnTo>
                    <a:pt x="119887" y="133858"/>
                  </a:lnTo>
                  <a:lnTo>
                    <a:pt x="119459" y="127254"/>
                  </a:lnTo>
                  <a:lnTo>
                    <a:pt x="96123" y="94726"/>
                  </a:lnTo>
                  <a:lnTo>
                    <a:pt x="87375" y="91440"/>
                  </a:lnTo>
                  <a:lnTo>
                    <a:pt x="93710" y="88344"/>
                  </a:lnTo>
                  <a:lnTo>
                    <a:pt x="115062" y="52070"/>
                  </a:lnTo>
                  <a:lnTo>
                    <a:pt x="114585" y="44593"/>
                  </a:lnTo>
                  <a:lnTo>
                    <a:pt x="113156" y="37909"/>
                  </a:lnTo>
                  <a:lnTo>
                    <a:pt x="110775" y="32020"/>
                  </a:lnTo>
                  <a:lnTo>
                    <a:pt x="107441" y="26924"/>
                  </a:lnTo>
                  <a:lnTo>
                    <a:pt x="107241" y="26670"/>
                  </a:lnTo>
                  <a:close/>
                </a:path>
                <a:path w="901065" h="184785">
                  <a:moveTo>
                    <a:pt x="60197" y="8890"/>
                  </a:moveTo>
                  <a:lnTo>
                    <a:pt x="21843" y="20066"/>
                  </a:lnTo>
                  <a:lnTo>
                    <a:pt x="2540" y="49022"/>
                  </a:lnTo>
                  <a:lnTo>
                    <a:pt x="23368" y="55118"/>
                  </a:lnTo>
                  <a:lnTo>
                    <a:pt x="25060" y="46651"/>
                  </a:lnTo>
                  <a:lnTo>
                    <a:pt x="28956" y="39793"/>
                  </a:lnTo>
                  <a:lnTo>
                    <a:pt x="59690" y="26670"/>
                  </a:lnTo>
                  <a:lnTo>
                    <a:pt x="107241" y="26670"/>
                  </a:lnTo>
                  <a:lnTo>
                    <a:pt x="102362" y="20489"/>
                  </a:lnTo>
                  <a:lnTo>
                    <a:pt x="67421" y="9159"/>
                  </a:lnTo>
                  <a:lnTo>
                    <a:pt x="60197" y="8890"/>
                  </a:lnTo>
                  <a:close/>
                </a:path>
                <a:path w="901065" h="184785">
                  <a:moveTo>
                    <a:pt x="200709" y="11938"/>
                  </a:moveTo>
                  <a:lnTo>
                    <a:pt x="154481" y="11938"/>
                  </a:lnTo>
                  <a:lnTo>
                    <a:pt x="154481" y="181610"/>
                  </a:lnTo>
                  <a:lnTo>
                    <a:pt x="200709" y="181610"/>
                  </a:lnTo>
                  <a:lnTo>
                    <a:pt x="210649" y="181356"/>
                  </a:lnTo>
                  <a:lnTo>
                    <a:pt x="253673" y="171894"/>
                  </a:lnTo>
                  <a:lnTo>
                    <a:pt x="269489" y="161544"/>
                  </a:lnTo>
                  <a:lnTo>
                    <a:pt x="178357" y="161544"/>
                  </a:lnTo>
                  <a:lnTo>
                    <a:pt x="178357" y="32004"/>
                  </a:lnTo>
                  <a:lnTo>
                    <a:pt x="269530" y="32004"/>
                  </a:lnTo>
                  <a:lnTo>
                    <a:pt x="267257" y="29972"/>
                  </a:lnTo>
                  <a:lnTo>
                    <a:pt x="229189" y="14366"/>
                  </a:lnTo>
                  <a:lnTo>
                    <a:pt x="210649" y="12207"/>
                  </a:lnTo>
                  <a:lnTo>
                    <a:pt x="200709" y="11938"/>
                  </a:lnTo>
                  <a:close/>
                </a:path>
                <a:path w="901065" h="184785">
                  <a:moveTo>
                    <a:pt x="269530" y="32004"/>
                  </a:moveTo>
                  <a:lnTo>
                    <a:pt x="200201" y="32004"/>
                  </a:lnTo>
                  <a:lnTo>
                    <a:pt x="206745" y="32147"/>
                  </a:lnTo>
                  <a:lnTo>
                    <a:pt x="213158" y="32576"/>
                  </a:lnTo>
                  <a:lnTo>
                    <a:pt x="219443" y="33290"/>
                  </a:lnTo>
                  <a:lnTo>
                    <a:pt x="233907" y="35644"/>
                  </a:lnTo>
                  <a:lnTo>
                    <a:pt x="241273" y="38523"/>
                  </a:lnTo>
                  <a:lnTo>
                    <a:pt x="247699" y="42926"/>
                  </a:lnTo>
                  <a:lnTo>
                    <a:pt x="254303" y="47159"/>
                  </a:lnTo>
                  <a:lnTo>
                    <a:pt x="268671" y="86280"/>
                  </a:lnTo>
                  <a:lnTo>
                    <a:pt x="269035" y="96520"/>
                  </a:lnTo>
                  <a:lnTo>
                    <a:pt x="268671" y="106791"/>
                  </a:lnTo>
                  <a:lnTo>
                    <a:pt x="254303" y="146473"/>
                  </a:lnTo>
                  <a:lnTo>
                    <a:pt x="213158" y="161036"/>
                  </a:lnTo>
                  <a:lnTo>
                    <a:pt x="200201" y="161544"/>
                  </a:lnTo>
                  <a:lnTo>
                    <a:pt x="269489" y="161544"/>
                  </a:lnTo>
                  <a:lnTo>
                    <a:pt x="289561" y="128667"/>
                  </a:lnTo>
                  <a:lnTo>
                    <a:pt x="293419" y="96520"/>
                  </a:lnTo>
                  <a:lnTo>
                    <a:pt x="292990" y="84947"/>
                  </a:lnTo>
                  <a:lnTo>
                    <a:pt x="278309" y="41338"/>
                  </a:lnTo>
                  <a:lnTo>
                    <a:pt x="273134" y="35226"/>
                  </a:lnTo>
                  <a:lnTo>
                    <a:pt x="269530" y="32004"/>
                  </a:lnTo>
                  <a:close/>
                </a:path>
                <a:path w="901065" h="184785">
                  <a:moveTo>
                    <a:pt x="405979" y="11938"/>
                  </a:moveTo>
                  <a:lnTo>
                    <a:pt x="379817" y="11938"/>
                  </a:lnTo>
                  <a:lnTo>
                    <a:pt x="437983" y="181610"/>
                  </a:lnTo>
                  <a:lnTo>
                    <a:pt x="465923" y="181610"/>
                  </a:lnTo>
                  <a:lnTo>
                    <a:pt x="475543" y="153670"/>
                  </a:lnTo>
                  <a:lnTo>
                    <a:pt x="451953" y="153670"/>
                  </a:lnTo>
                  <a:lnTo>
                    <a:pt x="405979" y="11938"/>
                  </a:lnTo>
                  <a:close/>
                </a:path>
                <a:path w="901065" h="184785">
                  <a:moveTo>
                    <a:pt x="524343" y="11938"/>
                  </a:moveTo>
                  <a:lnTo>
                    <a:pt x="498181" y="11938"/>
                  </a:lnTo>
                  <a:lnTo>
                    <a:pt x="451953" y="153670"/>
                  </a:lnTo>
                  <a:lnTo>
                    <a:pt x="475543" y="153670"/>
                  </a:lnTo>
                  <a:lnTo>
                    <a:pt x="524343" y="11938"/>
                  </a:lnTo>
                  <a:close/>
                </a:path>
                <a:path w="901065" h="184785">
                  <a:moveTo>
                    <a:pt x="570876" y="0"/>
                  </a:moveTo>
                  <a:lnTo>
                    <a:pt x="562240" y="0"/>
                  </a:lnTo>
                  <a:lnTo>
                    <a:pt x="558519" y="1524"/>
                  </a:lnTo>
                  <a:lnTo>
                    <a:pt x="555293" y="4572"/>
                  </a:lnTo>
                  <a:lnTo>
                    <a:pt x="552245" y="7620"/>
                  </a:lnTo>
                  <a:lnTo>
                    <a:pt x="550721" y="11345"/>
                  </a:lnTo>
                  <a:lnTo>
                    <a:pt x="550721" y="20150"/>
                  </a:lnTo>
                  <a:lnTo>
                    <a:pt x="552245" y="23960"/>
                  </a:lnTo>
                  <a:lnTo>
                    <a:pt x="555293" y="27178"/>
                  </a:lnTo>
                  <a:lnTo>
                    <a:pt x="558519" y="30226"/>
                  </a:lnTo>
                  <a:lnTo>
                    <a:pt x="562240" y="31750"/>
                  </a:lnTo>
                  <a:lnTo>
                    <a:pt x="570876" y="31750"/>
                  </a:lnTo>
                  <a:lnTo>
                    <a:pt x="574597" y="30226"/>
                  </a:lnTo>
                  <a:lnTo>
                    <a:pt x="580871" y="23960"/>
                  </a:lnTo>
                  <a:lnTo>
                    <a:pt x="582471" y="20150"/>
                  </a:lnTo>
                  <a:lnTo>
                    <a:pt x="582471" y="11345"/>
                  </a:lnTo>
                  <a:lnTo>
                    <a:pt x="580871" y="7620"/>
                  </a:lnTo>
                  <a:lnTo>
                    <a:pt x="577645" y="4572"/>
                  </a:lnTo>
                  <a:lnTo>
                    <a:pt x="574597" y="1524"/>
                  </a:lnTo>
                  <a:lnTo>
                    <a:pt x="570876" y="0"/>
                  </a:lnTo>
                  <a:close/>
                </a:path>
                <a:path w="901065" h="184785">
                  <a:moveTo>
                    <a:pt x="577137" y="55626"/>
                  </a:moveTo>
                  <a:lnTo>
                    <a:pt x="538275" y="55626"/>
                  </a:lnTo>
                  <a:lnTo>
                    <a:pt x="538275" y="72644"/>
                  </a:lnTo>
                  <a:lnTo>
                    <a:pt x="555801" y="72644"/>
                  </a:lnTo>
                  <a:lnTo>
                    <a:pt x="555801" y="181610"/>
                  </a:lnTo>
                  <a:lnTo>
                    <a:pt x="577137" y="181610"/>
                  </a:lnTo>
                  <a:lnTo>
                    <a:pt x="577137" y="55626"/>
                  </a:lnTo>
                  <a:close/>
                </a:path>
                <a:path w="901065" h="184785">
                  <a:moveTo>
                    <a:pt x="668412" y="53594"/>
                  </a:moveTo>
                  <a:lnTo>
                    <a:pt x="630660" y="66087"/>
                  </a:lnTo>
                  <a:lnTo>
                    <a:pt x="609228" y="100203"/>
                  </a:lnTo>
                  <a:lnTo>
                    <a:pt x="607198" y="118872"/>
                  </a:lnTo>
                  <a:lnTo>
                    <a:pt x="607641" y="127921"/>
                  </a:lnTo>
                  <a:lnTo>
                    <a:pt x="623260" y="165671"/>
                  </a:lnTo>
                  <a:lnTo>
                    <a:pt x="659395" y="184118"/>
                  </a:lnTo>
                  <a:lnTo>
                    <a:pt x="668920" y="184658"/>
                  </a:lnTo>
                  <a:lnTo>
                    <a:pt x="677490" y="184213"/>
                  </a:lnTo>
                  <a:lnTo>
                    <a:pt x="714087" y="165862"/>
                  </a:lnTo>
                  <a:lnTo>
                    <a:pt x="663840" y="165862"/>
                  </a:lnTo>
                  <a:lnTo>
                    <a:pt x="658328" y="164676"/>
                  </a:lnTo>
                  <a:lnTo>
                    <a:pt x="630672" y="131921"/>
                  </a:lnTo>
                  <a:lnTo>
                    <a:pt x="630058" y="124460"/>
                  </a:lnTo>
                  <a:lnTo>
                    <a:pt x="727086" y="124460"/>
                  </a:lnTo>
                  <a:lnTo>
                    <a:pt x="727305" y="117776"/>
                  </a:lnTo>
                  <a:lnTo>
                    <a:pt x="726954" y="111188"/>
                  </a:lnTo>
                  <a:lnTo>
                    <a:pt x="726423" y="107442"/>
                  </a:lnTo>
                  <a:lnTo>
                    <a:pt x="630312" y="107442"/>
                  </a:lnTo>
                  <a:lnTo>
                    <a:pt x="630985" y="98975"/>
                  </a:lnTo>
                  <a:lnTo>
                    <a:pt x="662138" y="71882"/>
                  </a:lnTo>
                  <a:lnTo>
                    <a:pt x="710860" y="71882"/>
                  </a:lnTo>
                  <a:lnTo>
                    <a:pt x="708709" y="68918"/>
                  </a:lnTo>
                  <a:lnTo>
                    <a:pt x="675679" y="53975"/>
                  </a:lnTo>
                  <a:lnTo>
                    <a:pt x="668412" y="53594"/>
                  </a:lnTo>
                  <a:close/>
                </a:path>
                <a:path w="901065" h="184785">
                  <a:moveTo>
                    <a:pt x="698384" y="153416"/>
                  </a:moveTo>
                  <a:lnTo>
                    <a:pt x="676032" y="165862"/>
                  </a:lnTo>
                  <a:lnTo>
                    <a:pt x="714087" y="165862"/>
                  </a:lnTo>
                  <a:lnTo>
                    <a:pt x="715205" y="164676"/>
                  </a:lnTo>
                  <a:lnTo>
                    <a:pt x="718958" y="159512"/>
                  </a:lnTo>
                  <a:lnTo>
                    <a:pt x="698384" y="153416"/>
                  </a:lnTo>
                  <a:close/>
                </a:path>
                <a:path w="901065" h="184785">
                  <a:moveTo>
                    <a:pt x="710860" y="71882"/>
                  </a:moveTo>
                  <a:lnTo>
                    <a:pt x="675854" y="71882"/>
                  </a:lnTo>
                  <a:lnTo>
                    <a:pt x="682204" y="73660"/>
                  </a:lnTo>
                  <a:lnTo>
                    <a:pt x="687462" y="77216"/>
                  </a:lnTo>
                  <a:lnTo>
                    <a:pt x="692872" y="80602"/>
                  </a:lnTo>
                  <a:lnTo>
                    <a:pt x="697025" y="85005"/>
                  </a:lnTo>
                  <a:lnTo>
                    <a:pt x="699908" y="90424"/>
                  </a:lnTo>
                  <a:lnTo>
                    <a:pt x="702956" y="95842"/>
                  </a:lnTo>
                  <a:lnTo>
                    <a:pt x="704480" y="101515"/>
                  </a:lnTo>
                  <a:lnTo>
                    <a:pt x="704480" y="107442"/>
                  </a:lnTo>
                  <a:lnTo>
                    <a:pt x="726423" y="107442"/>
                  </a:lnTo>
                  <a:lnTo>
                    <a:pt x="713624" y="75692"/>
                  </a:lnTo>
                  <a:lnTo>
                    <a:pt x="710860" y="71882"/>
                  </a:lnTo>
                  <a:close/>
                </a:path>
                <a:path w="901065" h="184785">
                  <a:moveTo>
                    <a:pt x="757325" y="55626"/>
                  </a:moveTo>
                  <a:lnTo>
                    <a:pt x="734465" y="55626"/>
                  </a:lnTo>
                  <a:lnTo>
                    <a:pt x="770787" y="181610"/>
                  </a:lnTo>
                  <a:lnTo>
                    <a:pt x="790091" y="181610"/>
                  </a:lnTo>
                  <a:lnTo>
                    <a:pt x="798960" y="148844"/>
                  </a:lnTo>
                  <a:lnTo>
                    <a:pt x="781455" y="148844"/>
                  </a:lnTo>
                  <a:lnTo>
                    <a:pt x="757325" y="55626"/>
                  </a:lnTo>
                  <a:close/>
                </a:path>
                <a:path w="901065" h="184785">
                  <a:moveTo>
                    <a:pt x="835278" y="80264"/>
                  </a:moveTo>
                  <a:lnTo>
                    <a:pt x="817523" y="80264"/>
                  </a:lnTo>
                  <a:lnTo>
                    <a:pt x="844955" y="181610"/>
                  </a:lnTo>
                  <a:lnTo>
                    <a:pt x="864513" y="181610"/>
                  </a:lnTo>
                  <a:lnTo>
                    <a:pt x="873893" y="148844"/>
                  </a:lnTo>
                  <a:lnTo>
                    <a:pt x="853591" y="148844"/>
                  </a:lnTo>
                  <a:lnTo>
                    <a:pt x="835278" y="80264"/>
                  </a:lnTo>
                  <a:close/>
                </a:path>
                <a:path w="901065" h="184785">
                  <a:moveTo>
                    <a:pt x="828699" y="55626"/>
                  </a:moveTo>
                  <a:lnTo>
                    <a:pt x="806601" y="55626"/>
                  </a:lnTo>
                  <a:lnTo>
                    <a:pt x="781455" y="148844"/>
                  </a:lnTo>
                  <a:lnTo>
                    <a:pt x="798960" y="148844"/>
                  </a:lnTo>
                  <a:lnTo>
                    <a:pt x="817523" y="80264"/>
                  </a:lnTo>
                  <a:lnTo>
                    <a:pt x="835278" y="80264"/>
                  </a:lnTo>
                  <a:lnTo>
                    <a:pt x="828699" y="55626"/>
                  </a:lnTo>
                  <a:close/>
                </a:path>
                <a:path w="901065" h="184785">
                  <a:moveTo>
                    <a:pt x="900581" y="55626"/>
                  </a:moveTo>
                  <a:lnTo>
                    <a:pt x="877721" y="55626"/>
                  </a:lnTo>
                  <a:lnTo>
                    <a:pt x="853591" y="148844"/>
                  </a:lnTo>
                  <a:lnTo>
                    <a:pt x="873893" y="148844"/>
                  </a:lnTo>
                  <a:lnTo>
                    <a:pt x="900581" y="5562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7" name="object 2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9619" y="1392427"/>
            <a:ext cx="2215214" cy="210565"/>
          </a:xfrm>
          <a:prstGeom prst="rect">
            <a:avLst/>
          </a:prstGeom>
        </p:spPr>
      </p:pic>
      <p:sp>
        <p:nvSpPr>
          <p:cNvPr id="28" name="object 28" descr=""/>
          <p:cNvSpPr/>
          <p:nvPr/>
        </p:nvSpPr>
        <p:spPr>
          <a:xfrm>
            <a:off x="12700" y="1765300"/>
            <a:ext cx="3086100" cy="25400"/>
          </a:xfrm>
          <a:custGeom>
            <a:avLst/>
            <a:gdLst/>
            <a:ahLst/>
            <a:cxnLst/>
            <a:rect l="l" t="t" r="r" b="b"/>
            <a:pathLst>
              <a:path w="3086100" h="25400">
                <a:moveTo>
                  <a:pt x="3086100" y="0"/>
                </a:moveTo>
                <a:lnTo>
                  <a:pt x="0" y="0"/>
                </a:lnTo>
                <a:lnTo>
                  <a:pt x="0" y="25400"/>
                </a:lnTo>
                <a:lnTo>
                  <a:pt x="3086100" y="25400"/>
                </a:lnTo>
                <a:lnTo>
                  <a:pt x="3086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6885" y="859181"/>
            <a:ext cx="173929" cy="173929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4500" y="10236200"/>
            <a:ext cx="2235200" cy="520700"/>
          </a:xfrm>
          <a:prstGeom prst="rect">
            <a:avLst/>
          </a:prstGeom>
        </p:spPr>
      </p:pic>
      <p:grpSp>
        <p:nvGrpSpPr>
          <p:cNvPr id="31" name="object 31" descr=""/>
          <p:cNvGrpSpPr/>
          <p:nvPr/>
        </p:nvGrpSpPr>
        <p:grpSpPr>
          <a:xfrm>
            <a:off x="10350500" y="4381500"/>
            <a:ext cx="292100" cy="292100"/>
            <a:chOff x="10350500" y="4381500"/>
            <a:chExt cx="292100" cy="292100"/>
          </a:xfrm>
        </p:grpSpPr>
        <p:sp>
          <p:nvSpPr>
            <p:cNvPr id="32" name="object 32" descr=""/>
            <p:cNvSpPr/>
            <p:nvPr/>
          </p:nvSpPr>
          <p:spPr>
            <a:xfrm>
              <a:off x="103505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>
                <a:alpha val="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03505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>
                <a:alpha val="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/>
          <p:nvPr/>
        </p:nvSpPr>
        <p:spPr>
          <a:xfrm>
            <a:off x="10591800" y="102489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85239" y="363039"/>
                </a:moveTo>
                <a:lnTo>
                  <a:pt x="179659" y="371441"/>
                </a:lnTo>
                <a:lnTo>
                  <a:pt x="177799" y="381000"/>
                </a:lnTo>
                <a:lnTo>
                  <a:pt x="179659" y="390558"/>
                </a:lnTo>
                <a:lnTo>
                  <a:pt x="185239" y="398960"/>
                </a:lnTo>
                <a:lnTo>
                  <a:pt x="193641" y="404540"/>
                </a:lnTo>
                <a:lnTo>
                  <a:pt x="203200" y="406400"/>
                </a:lnTo>
                <a:lnTo>
                  <a:pt x="212758" y="404540"/>
                </a:lnTo>
                <a:lnTo>
                  <a:pt x="221160" y="398960"/>
                </a:lnTo>
                <a:lnTo>
                  <a:pt x="185239" y="363039"/>
                </a:lnTo>
                <a:close/>
              </a:path>
              <a:path w="406400" h="406400">
                <a:moveTo>
                  <a:pt x="345079" y="203200"/>
                </a:moveTo>
                <a:lnTo>
                  <a:pt x="185239" y="363039"/>
                </a:lnTo>
                <a:lnTo>
                  <a:pt x="221160" y="398960"/>
                </a:lnTo>
                <a:lnTo>
                  <a:pt x="391520" y="228600"/>
                </a:lnTo>
                <a:lnTo>
                  <a:pt x="381000" y="228600"/>
                </a:lnTo>
                <a:lnTo>
                  <a:pt x="381000" y="221160"/>
                </a:lnTo>
                <a:lnTo>
                  <a:pt x="363039" y="221160"/>
                </a:lnTo>
                <a:lnTo>
                  <a:pt x="345079" y="203200"/>
                </a:lnTo>
                <a:close/>
              </a:path>
              <a:path w="406400" h="406400">
                <a:moveTo>
                  <a:pt x="25400" y="177800"/>
                </a:moveTo>
                <a:lnTo>
                  <a:pt x="15513" y="179796"/>
                </a:lnTo>
                <a:lnTo>
                  <a:pt x="7439" y="185239"/>
                </a:lnTo>
                <a:lnTo>
                  <a:pt x="1996" y="193313"/>
                </a:lnTo>
                <a:lnTo>
                  <a:pt x="0" y="203200"/>
                </a:lnTo>
                <a:lnTo>
                  <a:pt x="1996" y="213086"/>
                </a:lnTo>
                <a:lnTo>
                  <a:pt x="7439" y="221160"/>
                </a:lnTo>
                <a:lnTo>
                  <a:pt x="15513" y="226604"/>
                </a:lnTo>
                <a:lnTo>
                  <a:pt x="25400" y="228600"/>
                </a:lnTo>
                <a:lnTo>
                  <a:pt x="25400" y="177800"/>
                </a:lnTo>
                <a:close/>
              </a:path>
              <a:path w="406400" h="406400">
                <a:moveTo>
                  <a:pt x="319679" y="177800"/>
                </a:moveTo>
                <a:lnTo>
                  <a:pt x="25400" y="177800"/>
                </a:lnTo>
                <a:lnTo>
                  <a:pt x="25400" y="228600"/>
                </a:lnTo>
                <a:lnTo>
                  <a:pt x="319679" y="228600"/>
                </a:lnTo>
                <a:lnTo>
                  <a:pt x="345078" y="203199"/>
                </a:lnTo>
                <a:lnTo>
                  <a:pt x="319679" y="177800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81000" y="228600"/>
                </a:lnTo>
                <a:lnTo>
                  <a:pt x="391520" y="228600"/>
                </a:lnTo>
                <a:lnTo>
                  <a:pt x="39896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63039" y="185239"/>
                </a:moveTo>
                <a:lnTo>
                  <a:pt x="345079" y="203200"/>
                </a:lnTo>
                <a:lnTo>
                  <a:pt x="363039" y="221160"/>
                </a:lnTo>
                <a:lnTo>
                  <a:pt x="380999" y="203199"/>
                </a:lnTo>
                <a:lnTo>
                  <a:pt x="363039" y="185239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63039" y="221160"/>
                </a:lnTo>
                <a:lnTo>
                  <a:pt x="38100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98960" y="185239"/>
                </a:moveTo>
                <a:lnTo>
                  <a:pt x="381000" y="203200"/>
                </a:lnTo>
                <a:lnTo>
                  <a:pt x="398960" y="221160"/>
                </a:lnTo>
                <a:lnTo>
                  <a:pt x="404540" y="212757"/>
                </a:lnTo>
                <a:lnTo>
                  <a:pt x="406400" y="203199"/>
                </a:lnTo>
                <a:lnTo>
                  <a:pt x="404540" y="193642"/>
                </a:lnTo>
                <a:lnTo>
                  <a:pt x="398960" y="185239"/>
                </a:lnTo>
                <a:close/>
              </a:path>
              <a:path w="406400" h="406400">
                <a:moveTo>
                  <a:pt x="381000" y="185239"/>
                </a:moveTo>
                <a:lnTo>
                  <a:pt x="363039" y="185239"/>
                </a:lnTo>
                <a:lnTo>
                  <a:pt x="381000" y="203200"/>
                </a:lnTo>
                <a:lnTo>
                  <a:pt x="381000" y="185239"/>
                </a:lnTo>
                <a:close/>
              </a:path>
              <a:path w="406400" h="406400">
                <a:moveTo>
                  <a:pt x="391520" y="177800"/>
                </a:moveTo>
                <a:lnTo>
                  <a:pt x="381000" y="177800"/>
                </a:lnTo>
                <a:lnTo>
                  <a:pt x="381000" y="203200"/>
                </a:lnTo>
                <a:lnTo>
                  <a:pt x="398960" y="185239"/>
                </a:lnTo>
                <a:lnTo>
                  <a:pt x="391520" y="177800"/>
                </a:lnTo>
                <a:close/>
              </a:path>
              <a:path w="406400" h="406400">
                <a:moveTo>
                  <a:pt x="221160" y="7439"/>
                </a:moveTo>
                <a:lnTo>
                  <a:pt x="185239" y="43360"/>
                </a:lnTo>
                <a:lnTo>
                  <a:pt x="345079" y="203199"/>
                </a:lnTo>
                <a:lnTo>
                  <a:pt x="363039" y="185239"/>
                </a:lnTo>
                <a:lnTo>
                  <a:pt x="381000" y="185239"/>
                </a:lnTo>
                <a:lnTo>
                  <a:pt x="381000" y="177800"/>
                </a:lnTo>
                <a:lnTo>
                  <a:pt x="391520" y="177800"/>
                </a:lnTo>
                <a:lnTo>
                  <a:pt x="221160" y="7439"/>
                </a:lnTo>
                <a:close/>
              </a:path>
              <a:path w="406400" h="406400">
                <a:moveTo>
                  <a:pt x="203200" y="0"/>
                </a:moveTo>
                <a:lnTo>
                  <a:pt x="193641" y="1859"/>
                </a:lnTo>
                <a:lnTo>
                  <a:pt x="185239" y="7439"/>
                </a:lnTo>
                <a:lnTo>
                  <a:pt x="179659" y="15842"/>
                </a:lnTo>
                <a:lnTo>
                  <a:pt x="177799" y="25399"/>
                </a:lnTo>
                <a:lnTo>
                  <a:pt x="179659" y="34957"/>
                </a:lnTo>
                <a:lnTo>
                  <a:pt x="185239" y="43360"/>
                </a:lnTo>
                <a:lnTo>
                  <a:pt x="221160" y="7439"/>
                </a:lnTo>
                <a:lnTo>
                  <a:pt x="212758" y="1859"/>
                </a:lnTo>
                <a:lnTo>
                  <a:pt x="203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9313162" y="10235386"/>
            <a:ext cx="1156970" cy="414655"/>
          </a:xfrm>
          <a:custGeom>
            <a:avLst/>
            <a:gdLst/>
            <a:ahLst/>
            <a:cxnLst/>
            <a:rect l="l" t="t" r="r" b="b"/>
            <a:pathLst>
              <a:path w="1156970" h="414654">
                <a:moveTo>
                  <a:pt x="84734" y="0"/>
                </a:moveTo>
                <a:lnTo>
                  <a:pt x="0" y="0"/>
                </a:lnTo>
                <a:lnTo>
                  <a:pt x="0" y="407212"/>
                </a:lnTo>
                <a:lnTo>
                  <a:pt x="57302" y="407212"/>
                </a:lnTo>
                <a:lnTo>
                  <a:pt x="57302" y="59131"/>
                </a:lnTo>
                <a:lnTo>
                  <a:pt x="116382" y="59131"/>
                </a:lnTo>
                <a:lnTo>
                  <a:pt x="84734" y="0"/>
                </a:lnTo>
                <a:close/>
              </a:path>
              <a:path w="1156970" h="414654">
                <a:moveTo>
                  <a:pt x="116382" y="59131"/>
                </a:moveTo>
                <a:lnTo>
                  <a:pt x="57302" y="59131"/>
                </a:lnTo>
                <a:lnTo>
                  <a:pt x="243230" y="407212"/>
                </a:lnTo>
                <a:lnTo>
                  <a:pt x="327355" y="407212"/>
                </a:lnTo>
                <a:lnTo>
                  <a:pt x="327355" y="346252"/>
                </a:lnTo>
                <a:lnTo>
                  <a:pt x="270052" y="346252"/>
                </a:lnTo>
                <a:lnTo>
                  <a:pt x="116382" y="59131"/>
                </a:lnTo>
                <a:close/>
              </a:path>
              <a:path w="1156970" h="414654">
                <a:moveTo>
                  <a:pt x="327355" y="0"/>
                </a:moveTo>
                <a:lnTo>
                  <a:pt x="270052" y="0"/>
                </a:lnTo>
                <a:lnTo>
                  <a:pt x="270052" y="346252"/>
                </a:lnTo>
                <a:lnTo>
                  <a:pt x="327355" y="346252"/>
                </a:lnTo>
                <a:lnTo>
                  <a:pt x="327355" y="0"/>
                </a:lnTo>
                <a:close/>
              </a:path>
              <a:path w="1156970" h="414654">
                <a:moveTo>
                  <a:pt x="544038" y="99974"/>
                </a:moveTo>
                <a:lnTo>
                  <a:pt x="504567" y="104851"/>
                </a:lnTo>
                <a:lnTo>
                  <a:pt x="469057" y="119481"/>
                </a:lnTo>
                <a:lnTo>
                  <a:pt x="427224" y="157085"/>
                </a:lnTo>
                <a:lnTo>
                  <a:pt x="408097" y="191947"/>
                </a:lnTo>
                <a:lnTo>
                  <a:pt x="398344" y="233400"/>
                </a:lnTo>
                <a:lnTo>
                  <a:pt x="397125" y="256641"/>
                </a:lnTo>
                <a:lnTo>
                  <a:pt x="398191" y="278358"/>
                </a:lnTo>
                <a:lnTo>
                  <a:pt x="406726" y="318591"/>
                </a:lnTo>
                <a:lnTo>
                  <a:pt x="423985" y="353910"/>
                </a:lnTo>
                <a:lnTo>
                  <a:pt x="464790" y="393801"/>
                </a:lnTo>
                <a:lnTo>
                  <a:pt x="501366" y="409346"/>
                </a:lnTo>
                <a:lnTo>
                  <a:pt x="545257" y="414527"/>
                </a:lnTo>
                <a:lnTo>
                  <a:pt x="565831" y="413461"/>
                </a:lnTo>
                <a:lnTo>
                  <a:pt x="618409" y="397459"/>
                </a:lnTo>
                <a:lnTo>
                  <a:pt x="653664" y="369417"/>
                </a:lnTo>
                <a:lnTo>
                  <a:pt x="545257" y="369417"/>
                </a:lnTo>
                <a:lnTo>
                  <a:pt x="535923" y="368883"/>
                </a:lnTo>
                <a:lnTo>
                  <a:pt x="495308" y="355510"/>
                </a:lnTo>
                <a:lnTo>
                  <a:pt x="461704" y="317829"/>
                </a:lnTo>
                <a:lnTo>
                  <a:pt x="451989" y="270052"/>
                </a:lnTo>
                <a:lnTo>
                  <a:pt x="684856" y="270052"/>
                </a:lnTo>
                <a:lnTo>
                  <a:pt x="685389" y="254012"/>
                </a:lnTo>
                <a:lnTo>
                  <a:pt x="684551" y="238200"/>
                </a:lnTo>
                <a:lnTo>
                  <a:pt x="683276" y="229209"/>
                </a:lnTo>
                <a:lnTo>
                  <a:pt x="452598" y="229209"/>
                </a:lnTo>
                <a:lnTo>
                  <a:pt x="454465" y="214692"/>
                </a:lnTo>
                <a:lnTo>
                  <a:pt x="474963" y="171030"/>
                </a:lnTo>
                <a:lnTo>
                  <a:pt x="511577" y="148665"/>
                </a:lnTo>
                <a:lnTo>
                  <a:pt x="544038" y="143865"/>
                </a:lnTo>
                <a:lnTo>
                  <a:pt x="645063" y="143865"/>
                </a:lnTo>
                <a:lnTo>
                  <a:pt x="643098" y="141464"/>
                </a:lnTo>
                <a:lnTo>
                  <a:pt x="607437" y="114604"/>
                </a:lnTo>
                <a:lnTo>
                  <a:pt x="561488" y="100888"/>
                </a:lnTo>
                <a:lnTo>
                  <a:pt x="544038" y="99974"/>
                </a:lnTo>
                <a:close/>
              </a:path>
              <a:path w="1156970" h="414654">
                <a:moveTo>
                  <a:pt x="615971" y="339546"/>
                </a:moveTo>
                <a:lnTo>
                  <a:pt x="578862" y="364959"/>
                </a:lnTo>
                <a:lnTo>
                  <a:pt x="545257" y="369417"/>
                </a:lnTo>
                <a:lnTo>
                  <a:pt x="653664" y="369417"/>
                </a:lnTo>
                <a:lnTo>
                  <a:pt x="656243" y="366712"/>
                </a:lnTo>
                <a:lnTo>
                  <a:pt x="665349" y="354177"/>
                </a:lnTo>
                <a:lnTo>
                  <a:pt x="615971" y="339546"/>
                </a:lnTo>
                <a:close/>
              </a:path>
              <a:path w="1156970" h="414654">
                <a:moveTo>
                  <a:pt x="645063" y="143865"/>
                </a:moveTo>
                <a:lnTo>
                  <a:pt x="544038" y="143865"/>
                </a:lnTo>
                <a:lnTo>
                  <a:pt x="556954" y="144665"/>
                </a:lnTo>
                <a:lnTo>
                  <a:pt x="568879" y="147065"/>
                </a:lnTo>
                <a:lnTo>
                  <a:pt x="606979" y="170687"/>
                </a:lnTo>
                <a:lnTo>
                  <a:pt x="627858" y="208330"/>
                </a:lnTo>
                <a:lnTo>
                  <a:pt x="630601" y="229209"/>
                </a:lnTo>
                <a:lnTo>
                  <a:pt x="683276" y="229209"/>
                </a:lnTo>
                <a:lnTo>
                  <a:pt x="668244" y="178459"/>
                </a:lnTo>
                <a:lnTo>
                  <a:pt x="652547" y="153009"/>
                </a:lnTo>
                <a:lnTo>
                  <a:pt x="645063" y="143865"/>
                </a:lnTo>
                <a:close/>
              </a:path>
              <a:path w="1156970" h="414654">
                <a:moveTo>
                  <a:pt x="768409" y="104851"/>
                </a:moveTo>
                <a:lnTo>
                  <a:pt x="708059" y="104851"/>
                </a:lnTo>
                <a:lnTo>
                  <a:pt x="812910" y="251764"/>
                </a:lnTo>
                <a:lnTo>
                  <a:pt x="702572" y="407212"/>
                </a:lnTo>
                <a:lnTo>
                  <a:pt x="762923" y="407212"/>
                </a:lnTo>
                <a:lnTo>
                  <a:pt x="842780" y="294436"/>
                </a:lnTo>
                <a:lnTo>
                  <a:pt x="903549" y="294436"/>
                </a:lnTo>
                <a:lnTo>
                  <a:pt x="873260" y="251764"/>
                </a:lnTo>
                <a:lnTo>
                  <a:pt x="903280" y="209701"/>
                </a:lnTo>
                <a:lnTo>
                  <a:pt x="842780" y="209701"/>
                </a:lnTo>
                <a:lnTo>
                  <a:pt x="768409" y="104851"/>
                </a:lnTo>
                <a:close/>
              </a:path>
              <a:path w="1156970" h="414654">
                <a:moveTo>
                  <a:pt x="903549" y="294436"/>
                </a:moveTo>
                <a:lnTo>
                  <a:pt x="842780" y="294436"/>
                </a:lnTo>
                <a:lnTo>
                  <a:pt x="923248" y="407212"/>
                </a:lnTo>
                <a:lnTo>
                  <a:pt x="983598" y="407212"/>
                </a:lnTo>
                <a:lnTo>
                  <a:pt x="903549" y="294436"/>
                </a:lnTo>
                <a:close/>
              </a:path>
              <a:path w="1156970" h="414654">
                <a:moveTo>
                  <a:pt x="978112" y="104851"/>
                </a:moveTo>
                <a:lnTo>
                  <a:pt x="917761" y="104851"/>
                </a:lnTo>
                <a:lnTo>
                  <a:pt x="842780" y="209701"/>
                </a:lnTo>
                <a:lnTo>
                  <a:pt x="903280" y="209701"/>
                </a:lnTo>
                <a:lnTo>
                  <a:pt x="978112" y="104851"/>
                </a:lnTo>
                <a:close/>
              </a:path>
              <a:path w="1156970" h="414654">
                <a:moveTo>
                  <a:pt x="1098170" y="145693"/>
                </a:moveTo>
                <a:lnTo>
                  <a:pt x="1046958" y="145693"/>
                </a:lnTo>
                <a:lnTo>
                  <a:pt x="1047007" y="333717"/>
                </a:lnTo>
                <a:lnTo>
                  <a:pt x="1047301" y="346252"/>
                </a:lnTo>
                <a:lnTo>
                  <a:pt x="1056069" y="386753"/>
                </a:lnTo>
                <a:lnTo>
                  <a:pt x="1092836" y="405841"/>
                </a:lnTo>
                <a:lnTo>
                  <a:pt x="1118287" y="407212"/>
                </a:lnTo>
                <a:lnTo>
                  <a:pt x="1156691" y="407212"/>
                </a:lnTo>
                <a:lnTo>
                  <a:pt x="1156691" y="362101"/>
                </a:lnTo>
                <a:lnTo>
                  <a:pt x="1129259" y="362101"/>
                </a:lnTo>
                <a:lnTo>
                  <a:pt x="1119353" y="361606"/>
                </a:lnTo>
                <a:lnTo>
                  <a:pt x="1098170" y="323087"/>
                </a:lnTo>
                <a:lnTo>
                  <a:pt x="1098170" y="145693"/>
                </a:lnTo>
                <a:close/>
              </a:path>
              <a:path w="1156970" h="414654">
                <a:moveTo>
                  <a:pt x="1156691" y="104851"/>
                </a:moveTo>
                <a:lnTo>
                  <a:pt x="995752" y="104851"/>
                </a:lnTo>
                <a:lnTo>
                  <a:pt x="995752" y="145693"/>
                </a:lnTo>
                <a:lnTo>
                  <a:pt x="1156691" y="145693"/>
                </a:lnTo>
                <a:lnTo>
                  <a:pt x="1156691" y="104851"/>
                </a:lnTo>
                <a:close/>
              </a:path>
              <a:path w="1156970" h="414654">
                <a:moveTo>
                  <a:pt x="1098170" y="28651"/>
                </a:moveTo>
                <a:lnTo>
                  <a:pt x="1046958" y="28651"/>
                </a:lnTo>
                <a:lnTo>
                  <a:pt x="1046958" y="104851"/>
                </a:lnTo>
                <a:lnTo>
                  <a:pt x="1098170" y="104851"/>
                </a:lnTo>
                <a:lnTo>
                  <a:pt x="1098170" y="286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7780000" cy="11176000"/>
            <a:chOff x="0" y="0"/>
            <a:chExt cx="17780000" cy="11176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7780000" cy="11176000"/>
            </a:xfrm>
            <a:custGeom>
              <a:avLst/>
              <a:gdLst/>
              <a:ahLst/>
              <a:cxnLst/>
              <a:rect l="l" t="t" r="r" b="b"/>
              <a:pathLst>
                <a:path w="17780000" h="11176000">
                  <a:moveTo>
                    <a:pt x="17780000" y="736600"/>
                  </a:moveTo>
                  <a:lnTo>
                    <a:pt x="0" y="736600"/>
                  </a:lnTo>
                  <a:lnTo>
                    <a:pt x="0" y="11176000"/>
                  </a:lnTo>
                  <a:lnTo>
                    <a:pt x="17780000" y="11176000"/>
                  </a:lnTo>
                  <a:lnTo>
                    <a:pt x="17780000" y="736600"/>
                  </a:lnTo>
                  <a:close/>
                </a:path>
                <a:path w="17780000" h="11176000">
                  <a:moveTo>
                    <a:pt x="17780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7780000" y="127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53286" y="236118"/>
              <a:ext cx="1254125" cy="276860"/>
            </a:xfrm>
            <a:custGeom>
              <a:avLst/>
              <a:gdLst/>
              <a:ahLst/>
              <a:cxnLst/>
              <a:rect l="l" t="t" r="r" b="b"/>
              <a:pathLst>
                <a:path w="1254125" h="276859">
                  <a:moveTo>
                    <a:pt x="109321" y="406"/>
                  </a:moveTo>
                  <a:lnTo>
                    <a:pt x="0" y="406"/>
                  </a:lnTo>
                  <a:lnTo>
                    <a:pt x="0" y="271881"/>
                  </a:lnTo>
                  <a:lnTo>
                    <a:pt x="115823" y="271881"/>
                  </a:lnTo>
                  <a:lnTo>
                    <a:pt x="130047" y="271170"/>
                  </a:lnTo>
                  <a:lnTo>
                    <a:pt x="174726" y="254406"/>
                  </a:lnTo>
                  <a:lnTo>
                    <a:pt x="189560" y="239776"/>
                  </a:lnTo>
                  <a:lnTo>
                    <a:pt x="38201" y="239776"/>
                  </a:lnTo>
                  <a:lnTo>
                    <a:pt x="38201" y="146710"/>
                  </a:lnTo>
                  <a:lnTo>
                    <a:pt x="188561" y="146710"/>
                  </a:lnTo>
                  <a:lnTo>
                    <a:pt x="182676" y="140106"/>
                  </a:lnTo>
                  <a:lnTo>
                    <a:pt x="174498" y="133375"/>
                  </a:lnTo>
                  <a:lnTo>
                    <a:pt x="164998" y="127609"/>
                  </a:lnTo>
                  <a:lnTo>
                    <a:pt x="171500" y="121462"/>
                  </a:lnTo>
                  <a:lnTo>
                    <a:pt x="175626" y="116636"/>
                  </a:lnTo>
                  <a:lnTo>
                    <a:pt x="38201" y="116636"/>
                  </a:lnTo>
                  <a:lnTo>
                    <a:pt x="38201" y="32512"/>
                  </a:lnTo>
                  <a:lnTo>
                    <a:pt x="182612" y="32512"/>
                  </a:lnTo>
                  <a:lnTo>
                    <a:pt x="179603" y="27990"/>
                  </a:lnTo>
                  <a:lnTo>
                    <a:pt x="147421" y="5892"/>
                  </a:lnTo>
                  <a:lnTo>
                    <a:pt x="123443" y="1016"/>
                  </a:lnTo>
                  <a:lnTo>
                    <a:pt x="109321" y="406"/>
                  </a:lnTo>
                  <a:close/>
                </a:path>
                <a:path w="1254125" h="276859">
                  <a:moveTo>
                    <a:pt x="188561" y="146710"/>
                  </a:moveTo>
                  <a:lnTo>
                    <a:pt x="119481" y="146710"/>
                  </a:lnTo>
                  <a:lnTo>
                    <a:pt x="126873" y="147142"/>
                  </a:lnTo>
                  <a:lnTo>
                    <a:pt x="133604" y="148437"/>
                  </a:lnTo>
                  <a:lnTo>
                    <a:pt x="160527" y="170688"/>
                  </a:lnTo>
                  <a:lnTo>
                    <a:pt x="164049" y="177461"/>
                  </a:lnTo>
                  <a:lnTo>
                    <a:pt x="165811" y="184776"/>
                  </a:lnTo>
                  <a:lnTo>
                    <a:pt x="165811" y="200490"/>
                  </a:lnTo>
                  <a:lnTo>
                    <a:pt x="145084" y="232867"/>
                  </a:lnTo>
                  <a:lnTo>
                    <a:pt x="119887" y="239776"/>
                  </a:lnTo>
                  <a:lnTo>
                    <a:pt x="189560" y="239776"/>
                  </a:lnTo>
                  <a:lnTo>
                    <a:pt x="204596" y="203504"/>
                  </a:lnTo>
                  <a:lnTo>
                    <a:pt x="205231" y="193852"/>
                  </a:lnTo>
                  <a:lnTo>
                    <a:pt x="204596" y="184200"/>
                  </a:lnTo>
                  <a:lnTo>
                    <a:pt x="202691" y="174752"/>
                  </a:lnTo>
                  <a:lnTo>
                    <a:pt x="199516" y="165506"/>
                  </a:lnTo>
                  <a:lnTo>
                    <a:pt x="195072" y="156464"/>
                  </a:lnTo>
                  <a:lnTo>
                    <a:pt x="189534" y="147802"/>
                  </a:lnTo>
                  <a:lnTo>
                    <a:pt x="188561" y="146710"/>
                  </a:lnTo>
                  <a:close/>
                </a:path>
                <a:path w="1254125" h="276859">
                  <a:moveTo>
                    <a:pt x="182612" y="32512"/>
                  </a:moveTo>
                  <a:lnTo>
                    <a:pt x="122596" y="32512"/>
                  </a:lnTo>
                  <a:lnTo>
                    <a:pt x="130183" y="34679"/>
                  </a:lnTo>
                  <a:lnTo>
                    <a:pt x="136143" y="39014"/>
                  </a:lnTo>
                  <a:lnTo>
                    <a:pt x="142375" y="43078"/>
                  </a:lnTo>
                  <a:lnTo>
                    <a:pt x="146980" y="48361"/>
                  </a:lnTo>
                  <a:lnTo>
                    <a:pt x="149961" y="54864"/>
                  </a:lnTo>
                  <a:lnTo>
                    <a:pt x="153212" y="61366"/>
                  </a:lnTo>
                  <a:lnTo>
                    <a:pt x="154773" y="67868"/>
                  </a:lnTo>
                  <a:lnTo>
                    <a:pt x="154769" y="75971"/>
                  </a:lnTo>
                  <a:lnTo>
                    <a:pt x="154178" y="82753"/>
                  </a:lnTo>
                  <a:lnTo>
                    <a:pt x="131470" y="113385"/>
                  </a:lnTo>
                  <a:lnTo>
                    <a:pt x="113385" y="116636"/>
                  </a:lnTo>
                  <a:lnTo>
                    <a:pt x="175626" y="116636"/>
                  </a:lnTo>
                  <a:lnTo>
                    <a:pt x="192989" y="75971"/>
                  </a:lnTo>
                  <a:lnTo>
                    <a:pt x="193446" y="67868"/>
                  </a:lnTo>
                  <a:lnTo>
                    <a:pt x="192887" y="59283"/>
                  </a:lnTo>
                  <a:lnTo>
                    <a:pt x="191211" y="51003"/>
                  </a:lnTo>
                  <a:lnTo>
                    <a:pt x="188417" y="43027"/>
                  </a:lnTo>
                  <a:lnTo>
                    <a:pt x="184505" y="35356"/>
                  </a:lnTo>
                  <a:lnTo>
                    <a:pt x="182612" y="32512"/>
                  </a:lnTo>
                  <a:close/>
                </a:path>
                <a:path w="1254125" h="276859">
                  <a:moveTo>
                    <a:pt x="333000" y="224332"/>
                  </a:moveTo>
                  <a:lnTo>
                    <a:pt x="318640" y="224332"/>
                  </a:lnTo>
                  <a:lnTo>
                    <a:pt x="312544" y="226906"/>
                  </a:lnTo>
                  <a:lnTo>
                    <a:pt x="302249" y="237202"/>
                  </a:lnTo>
                  <a:lnTo>
                    <a:pt x="299675" y="243433"/>
                  </a:lnTo>
                  <a:lnTo>
                    <a:pt x="299675" y="257793"/>
                  </a:lnTo>
                  <a:lnTo>
                    <a:pt x="302249" y="263889"/>
                  </a:lnTo>
                  <a:lnTo>
                    <a:pt x="312544" y="274184"/>
                  </a:lnTo>
                  <a:lnTo>
                    <a:pt x="318640" y="276758"/>
                  </a:lnTo>
                  <a:lnTo>
                    <a:pt x="333000" y="276758"/>
                  </a:lnTo>
                  <a:lnTo>
                    <a:pt x="339232" y="274184"/>
                  </a:lnTo>
                  <a:lnTo>
                    <a:pt x="349526" y="263889"/>
                  </a:lnTo>
                  <a:lnTo>
                    <a:pt x="352101" y="257793"/>
                  </a:lnTo>
                  <a:lnTo>
                    <a:pt x="352101" y="243433"/>
                  </a:lnTo>
                  <a:lnTo>
                    <a:pt x="349526" y="237202"/>
                  </a:lnTo>
                  <a:lnTo>
                    <a:pt x="339232" y="226906"/>
                  </a:lnTo>
                  <a:lnTo>
                    <a:pt x="333000" y="224332"/>
                  </a:lnTo>
                  <a:close/>
                </a:path>
                <a:path w="1254125" h="276859">
                  <a:moveTo>
                    <a:pt x="579818" y="0"/>
                  </a:moveTo>
                  <a:lnTo>
                    <a:pt x="537146" y="0"/>
                  </a:lnTo>
                  <a:lnTo>
                    <a:pt x="435140" y="271881"/>
                  </a:lnTo>
                  <a:lnTo>
                    <a:pt x="475780" y="271881"/>
                  </a:lnTo>
                  <a:lnTo>
                    <a:pt x="496506" y="212547"/>
                  </a:lnTo>
                  <a:lnTo>
                    <a:pt x="659245" y="212547"/>
                  </a:lnTo>
                  <a:lnTo>
                    <a:pt x="646944" y="179628"/>
                  </a:lnTo>
                  <a:lnTo>
                    <a:pt x="508292" y="179628"/>
                  </a:lnTo>
                  <a:lnTo>
                    <a:pt x="558279" y="38608"/>
                  </a:lnTo>
                  <a:lnTo>
                    <a:pt x="594245" y="38608"/>
                  </a:lnTo>
                  <a:lnTo>
                    <a:pt x="579818" y="0"/>
                  </a:lnTo>
                  <a:close/>
                </a:path>
                <a:path w="1254125" h="276859">
                  <a:moveTo>
                    <a:pt x="659245" y="212547"/>
                  </a:moveTo>
                  <a:lnTo>
                    <a:pt x="620052" y="212547"/>
                  </a:lnTo>
                  <a:lnTo>
                    <a:pt x="640778" y="271881"/>
                  </a:lnTo>
                  <a:lnTo>
                    <a:pt x="681418" y="271881"/>
                  </a:lnTo>
                  <a:lnTo>
                    <a:pt x="659245" y="212547"/>
                  </a:lnTo>
                  <a:close/>
                </a:path>
                <a:path w="1254125" h="276859">
                  <a:moveTo>
                    <a:pt x="594245" y="38608"/>
                  </a:moveTo>
                  <a:lnTo>
                    <a:pt x="558279" y="38608"/>
                  </a:lnTo>
                  <a:lnTo>
                    <a:pt x="608266" y="179628"/>
                  </a:lnTo>
                  <a:lnTo>
                    <a:pt x="646944" y="179628"/>
                  </a:lnTo>
                  <a:lnTo>
                    <a:pt x="594245" y="38608"/>
                  </a:lnTo>
                  <a:close/>
                </a:path>
                <a:path w="1254125" h="276859">
                  <a:moveTo>
                    <a:pt x="797740" y="224332"/>
                  </a:moveTo>
                  <a:lnTo>
                    <a:pt x="783381" y="224332"/>
                  </a:lnTo>
                  <a:lnTo>
                    <a:pt x="777285" y="226906"/>
                  </a:lnTo>
                  <a:lnTo>
                    <a:pt x="766989" y="237202"/>
                  </a:lnTo>
                  <a:lnTo>
                    <a:pt x="764416" y="243433"/>
                  </a:lnTo>
                  <a:lnTo>
                    <a:pt x="764416" y="257793"/>
                  </a:lnTo>
                  <a:lnTo>
                    <a:pt x="766989" y="263889"/>
                  </a:lnTo>
                  <a:lnTo>
                    <a:pt x="777285" y="274184"/>
                  </a:lnTo>
                  <a:lnTo>
                    <a:pt x="783381" y="276758"/>
                  </a:lnTo>
                  <a:lnTo>
                    <a:pt x="797740" y="276758"/>
                  </a:lnTo>
                  <a:lnTo>
                    <a:pt x="803972" y="274184"/>
                  </a:lnTo>
                  <a:lnTo>
                    <a:pt x="814268" y="263889"/>
                  </a:lnTo>
                  <a:lnTo>
                    <a:pt x="816842" y="257793"/>
                  </a:lnTo>
                  <a:lnTo>
                    <a:pt x="816842" y="243433"/>
                  </a:lnTo>
                  <a:lnTo>
                    <a:pt x="814268" y="237202"/>
                  </a:lnTo>
                  <a:lnTo>
                    <a:pt x="803972" y="226906"/>
                  </a:lnTo>
                  <a:lnTo>
                    <a:pt x="797740" y="224332"/>
                  </a:lnTo>
                  <a:close/>
                </a:path>
                <a:path w="1254125" h="276859">
                  <a:moveTo>
                    <a:pt x="1028302" y="33324"/>
                  </a:moveTo>
                  <a:lnTo>
                    <a:pt x="990102" y="33324"/>
                  </a:lnTo>
                  <a:lnTo>
                    <a:pt x="990102" y="271881"/>
                  </a:lnTo>
                  <a:lnTo>
                    <a:pt x="1028302" y="271881"/>
                  </a:lnTo>
                  <a:lnTo>
                    <a:pt x="1028302" y="33324"/>
                  </a:lnTo>
                  <a:close/>
                </a:path>
                <a:path w="1254125" h="276859">
                  <a:moveTo>
                    <a:pt x="1118524" y="406"/>
                  </a:moveTo>
                  <a:lnTo>
                    <a:pt x="899880" y="406"/>
                  </a:lnTo>
                  <a:lnTo>
                    <a:pt x="899880" y="33324"/>
                  </a:lnTo>
                  <a:lnTo>
                    <a:pt x="1118524" y="33324"/>
                  </a:lnTo>
                  <a:lnTo>
                    <a:pt x="1118524" y="406"/>
                  </a:lnTo>
                  <a:close/>
                </a:path>
                <a:path w="1254125" h="276859">
                  <a:moveTo>
                    <a:pt x="1234700" y="224332"/>
                  </a:moveTo>
                  <a:lnTo>
                    <a:pt x="1220340" y="224332"/>
                  </a:lnTo>
                  <a:lnTo>
                    <a:pt x="1214244" y="226906"/>
                  </a:lnTo>
                  <a:lnTo>
                    <a:pt x="1203949" y="237202"/>
                  </a:lnTo>
                  <a:lnTo>
                    <a:pt x="1201375" y="243433"/>
                  </a:lnTo>
                  <a:lnTo>
                    <a:pt x="1201375" y="257793"/>
                  </a:lnTo>
                  <a:lnTo>
                    <a:pt x="1203949" y="263889"/>
                  </a:lnTo>
                  <a:lnTo>
                    <a:pt x="1214244" y="274184"/>
                  </a:lnTo>
                  <a:lnTo>
                    <a:pt x="1220340" y="276758"/>
                  </a:lnTo>
                  <a:lnTo>
                    <a:pt x="1234700" y="276758"/>
                  </a:lnTo>
                  <a:lnTo>
                    <a:pt x="1240929" y="274184"/>
                  </a:lnTo>
                  <a:lnTo>
                    <a:pt x="1251229" y="263889"/>
                  </a:lnTo>
                  <a:lnTo>
                    <a:pt x="1253807" y="257793"/>
                  </a:lnTo>
                  <a:lnTo>
                    <a:pt x="1253807" y="243433"/>
                  </a:lnTo>
                  <a:lnTo>
                    <a:pt x="1251229" y="237202"/>
                  </a:lnTo>
                  <a:lnTo>
                    <a:pt x="1240929" y="226906"/>
                  </a:lnTo>
                  <a:lnTo>
                    <a:pt x="1234700" y="2243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300" y="0"/>
              <a:ext cx="914400" cy="8382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37000" y="9931400"/>
              <a:ext cx="990600" cy="101600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3591540" y="271779"/>
              <a:ext cx="2138045" cy="188595"/>
            </a:xfrm>
            <a:custGeom>
              <a:avLst/>
              <a:gdLst/>
              <a:ahLst/>
              <a:cxnLst/>
              <a:rect l="l" t="t" r="r" b="b"/>
              <a:pathLst>
                <a:path w="2138044" h="188595">
                  <a:moveTo>
                    <a:pt x="153924" y="185432"/>
                  </a:moveTo>
                  <a:lnTo>
                    <a:pt x="140055" y="148348"/>
                  </a:lnTo>
                  <a:lnTo>
                    <a:pt x="132372" y="127774"/>
                  </a:lnTo>
                  <a:lnTo>
                    <a:pt x="108204" y="63093"/>
                  </a:lnTo>
                  <a:lnTo>
                    <a:pt x="108204" y="127774"/>
                  </a:lnTo>
                  <a:lnTo>
                    <a:pt x="45720" y="127774"/>
                  </a:lnTo>
                  <a:lnTo>
                    <a:pt x="76962" y="39636"/>
                  </a:lnTo>
                  <a:lnTo>
                    <a:pt x="108204" y="127774"/>
                  </a:lnTo>
                  <a:lnTo>
                    <a:pt x="108204" y="63093"/>
                  </a:lnTo>
                  <a:lnTo>
                    <a:pt x="99441" y="39636"/>
                  </a:lnTo>
                  <a:lnTo>
                    <a:pt x="90424" y="15506"/>
                  </a:lnTo>
                  <a:lnTo>
                    <a:pt x="63754" y="15506"/>
                  </a:lnTo>
                  <a:lnTo>
                    <a:pt x="0" y="185432"/>
                  </a:lnTo>
                  <a:lnTo>
                    <a:pt x="25400" y="185432"/>
                  </a:lnTo>
                  <a:lnTo>
                    <a:pt x="38354" y="148348"/>
                  </a:lnTo>
                  <a:lnTo>
                    <a:pt x="115570" y="148348"/>
                  </a:lnTo>
                  <a:lnTo>
                    <a:pt x="128524" y="185432"/>
                  </a:lnTo>
                  <a:lnTo>
                    <a:pt x="153924" y="185432"/>
                  </a:lnTo>
                  <a:close/>
                </a:path>
                <a:path w="2138044" h="188595">
                  <a:moveTo>
                    <a:pt x="290563" y="122948"/>
                  </a:moveTo>
                  <a:lnTo>
                    <a:pt x="278942" y="80721"/>
                  </a:lnTo>
                  <a:lnTo>
                    <a:pt x="266687" y="67856"/>
                  </a:lnTo>
                  <a:lnTo>
                    <a:pt x="266687" y="122948"/>
                  </a:lnTo>
                  <a:lnTo>
                    <a:pt x="266065" y="133502"/>
                  </a:lnTo>
                  <a:lnTo>
                    <a:pt x="245478" y="167081"/>
                  </a:lnTo>
                  <a:lnTo>
                    <a:pt x="230873" y="170192"/>
                  </a:lnTo>
                  <a:lnTo>
                    <a:pt x="223139" y="169405"/>
                  </a:lnTo>
                  <a:lnTo>
                    <a:pt x="195668" y="133502"/>
                  </a:lnTo>
                  <a:lnTo>
                    <a:pt x="195059" y="122948"/>
                  </a:lnTo>
                  <a:lnTo>
                    <a:pt x="195668" y="112293"/>
                  </a:lnTo>
                  <a:lnTo>
                    <a:pt x="215506" y="79260"/>
                  </a:lnTo>
                  <a:lnTo>
                    <a:pt x="216204" y="78816"/>
                  </a:lnTo>
                  <a:lnTo>
                    <a:pt x="223139" y="76479"/>
                  </a:lnTo>
                  <a:lnTo>
                    <a:pt x="230873" y="75704"/>
                  </a:lnTo>
                  <a:lnTo>
                    <a:pt x="238594" y="76479"/>
                  </a:lnTo>
                  <a:lnTo>
                    <a:pt x="266065" y="112293"/>
                  </a:lnTo>
                  <a:lnTo>
                    <a:pt x="266687" y="122948"/>
                  </a:lnTo>
                  <a:lnTo>
                    <a:pt x="266687" y="67856"/>
                  </a:lnTo>
                  <a:lnTo>
                    <a:pt x="236461" y="57416"/>
                  </a:lnTo>
                  <a:lnTo>
                    <a:pt x="229387" y="57797"/>
                  </a:lnTo>
                  <a:lnTo>
                    <a:pt x="195567" y="79260"/>
                  </a:lnTo>
                  <a:lnTo>
                    <a:pt x="195567" y="15760"/>
                  </a:lnTo>
                  <a:lnTo>
                    <a:pt x="174231" y="15760"/>
                  </a:lnTo>
                  <a:lnTo>
                    <a:pt x="174231" y="185432"/>
                  </a:lnTo>
                  <a:lnTo>
                    <a:pt x="189979" y="185432"/>
                  </a:lnTo>
                  <a:lnTo>
                    <a:pt x="195567" y="166382"/>
                  </a:lnTo>
                  <a:lnTo>
                    <a:pt x="199466" y="173151"/>
                  </a:lnTo>
                  <a:lnTo>
                    <a:pt x="236461" y="188480"/>
                  </a:lnTo>
                  <a:lnTo>
                    <a:pt x="243560" y="187998"/>
                  </a:lnTo>
                  <a:lnTo>
                    <a:pt x="278942" y="165328"/>
                  </a:lnTo>
                  <a:lnTo>
                    <a:pt x="290093" y="132981"/>
                  </a:lnTo>
                  <a:lnTo>
                    <a:pt x="290563" y="122948"/>
                  </a:lnTo>
                  <a:close/>
                </a:path>
                <a:path w="2138044" h="188595">
                  <a:moveTo>
                    <a:pt x="430872" y="122948"/>
                  </a:moveTo>
                  <a:lnTo>
                    <a:pt x="422160" y="85178"/>
                  </a:lnTo>
                  <a:lnTo>
                    <a:pt x="415010" y="76212"/>
                  </a:lnTo>
                  <a:lnTo>
                    <a:pt x="411568" y="73164"/>
                  </a:lnTo>
                  <a:lnTo>
                    <a:pt x="408012" y="69824"/>
                  </a:lnTo>
                  <a:lnTo>
                    <a:pt x="408012" y="122948"/>
                  </a:lnTo>
                  <a:lnTo>
                    <a:pt x="407670" y="130708"/>
                  </a:lnTo>
                  <a:lnTo>
                    <a:pt x="388200" y="164858"/>
                  </a:lnTo>
                  <a:lnTo>
                    <a:pt x="376516" y="169684"/>
                  </a:lnTo>
                  <a:lnTo>
                    <a:pt x="364502" y="169684"/>
                  </a:lnTo>
                  <a:lnTo>
                    <a:pt x="335978" y="144043"/>
                  </a:lnTo>
                  <a:lnTo>
                    <a:pt x="332828" y="122948"/>
                  </a:lnTo>
                  <a:lnTo>
                    <a:pt x="333184" y="115201"/>
                  </a:lnTo>
                  <a:lnTo>
                    <a:pt x="352640" y="81292"/>
                  </a:lnTo>
                  <a:lnTo>
                    <a:pt x="358571" y="77901"/>
                  </a:lnTo>
                  <a:lnTo>
                    <a:pt x="364502" y="76212"/>
                  </a:lnTo>
                  <a:lnTo>
                    <a:pt x="376516" y="76212"/>
                  </a:lnTo>
                  <a:lnTo>
                    <a:pt x="382447" y="77901"/>
                  </a:lnTo>
                  <a:lnTo>
                    <a:pt x="388200" y="81292"/>
                  </a:lnTo>
                  <a:lnTo>
                    <a:pt x="393966" y="84505"/>
                  </a:lnTo>
                  <a:lnTo>
                    <a:pt x="408012" y="122948"/>
                  </a:lnTo>
                  <a:lnTo>
                    <a:pt x="408012" y="69824"/>
                  </a:lnTo>
                  <a:lnTo>
                    <a:pt x="405815" y="67741"/>
                  </a:lnTo>
                  <a:lnTo>
                    <a:pt x="399300" y="63766"/>
                  </a:lnTo>
                  <a:lnTo>
                    <a:pt x="384898" y="58686"/>
                  </a:lnTo>
                  <a:lnTo>
                    <a:pt x="377710" y="57416"/>
                  </a:lnTo>
                  <a:lnTo>
                    <a:pt x="363143" y="57416"/>
                  </a:lnTo>
                  <a:lnTo>
                    <a:pt x="323519" y="78409"/>
                  </a:lnTo>
                  <a:lnTo>
                    <a:pt x="310299" y="114719"/>
                  </a:lnTo>
                  <a:lnTo>
                    <a:pt x="309968" y="122948"/>
                  </a:lnTo>
                  <a:lnTo>
                    <a:pt x="310299" y="131165"/>
                  </a:lnTo>
                  <a:lnTo>
                    <a:pt x="323519" y="167563"/>
                  </a:lnTo>
                  <a:lnTo>
                    <a:pt x="363143" y="188480"/>
                  </a:lnTo>
                  <a:lnTo>
                    <a:pt x="377710" y="188480"/>
                  </a:lnTo>
                  <a:lnTo>
                    <a:pt x="384898" y="187210"/>
                  </a:lnTo>
                  <a:lnTo>
                    <a:pt x="399300" y="182130"/>
                  </a:lnTo>
                  <a:lnTo>
                    <a:pt x="405815" y="178231"/>
                  </a:lnTo>
                  <a:lnTo>
                    <a:pt x="415175" y="169684"/>
                  </a:lnTo>
                  <a:lnTo>
                    <a:pt x="417499" y="167563"/>
                  </a:lnTo>
                  <a:lnTo>
                    <a:pt x="430542" y="131165"/>
                  </a:lnTo>
                  <a:lnTo>
                    <a:pt x="430872" y="122948"/>
                  </a:lnTo>
                  <a:close/>
                </a:path>
                <a:path w="2138044" h="188595">
                  <a:moveTo>
                    <a:pt x="558825" y="59194"/>
                  </a:moveTo>
                  <a:lnTo>
                    <a:pt x="537489" y="59194"/>
                  </a:lnTo>
                  <a:lnTo>
                    <a:pt x="537489" y="128536"/>
                  </a:lnTo>
                  <a:lnTo>
                    <a:pt x="536956" y="137972"/>
                  </a:lnTo>
                  <a:lnTo>
                    <a:pt x="512572" y="169024"/>
                  </a:lnTo>
                  <a:lnTo>
                    <a:pt x="505485" y="169684"/>
                  </a:lnTo>
                  <a:lnTo>
                    <a:pt x="500240" y="169684"/>
                  </a:lnTo>
                  <a:lnTo>
                    <a:pt x="479069" y="143941"/>
                  </a:lnTo>
                  <a:lnTo>
                    <a:pt x="479069" y="59194"/>
                  </a:lnTo>
                  <a:lnTo>
                    <a:pt x="457733" y="59194"/>
                  </a:lnTo>
                  <a:lnTo>
                    <a:pt x="457733" y="139712"/>
                  </a:lnTo>
                  <a:lnTo>
                    <a:pt x="457974" y="146634"/>
                  </a:lnTo>
                  <a:lnTo>
                    <a:pt x="474497" y="182384"/>
                  </a:lnTo>
                  <a:lnTo>
                    <a:pt x="488302" y="188480"/>
                  </a:lnTo>
                  <a:lnTo>
                    <a:pt x="498119" y="188480"/>
                  </a:lnTo>
                  <a:lnTo>
                    <a:pt x="533933" y="173240"/>
                  </a:lnTo>
                  <a:lnTo>
                    <a:pt x="537489" y="167144"/>
                  </a:lnTo>
                  <a:lnTo>
                    <a:pt x="542823" y="185432"/>
                  </a:lnTo>
                  <a:lnTo>
                    <a:pt x="558825" y="185432"/>
                  </a:lnTo>
                  <a:lnTo>
                    <a:pt x="558825" y="167144"/>
                  </a:lnTo>
                  <a:lnTo>
                    <a:pt x="558825" y="59194"/>
                  </a:lnTo>
                  <a:close/>
                </a:path>
                <a:path w="2138044" h="188595">
                  <a:moveTo>
                    <a:pt x="648779" y="59448"/>
                  </a:moveTo>
                  <a:lnTo>
                    <a:pt x="624395" y="59448"/>
                  </a:lnTo>
                  <a:lnTo>
                    <a:pt x="624395" y="27698"/>
                  </a:lnTo>
                  <a:lnTo>
                    <a:pt x="603059" y="27698"/>
                  </a:lnTo>
                  <a:lnTo>
                    <a:pt x="603059" y="59448"/>
                  </a:lnTo>
                  <a:lnTo>
                    <a:pt x="581723" y="59448"/>
                  </a:lnTo>
                  <a:lnTo>
                    <a:pt x="581723" y="76466"/>
                  </a:lnTo>
                  <a:lnTo>
                    <a:pt x="603059" y="76466"/>
                  </a:lnTo>
                  <a:lnTo>
                    <a:pt x="603148" y="163334"/>
                  </a:lnTo>
                  <a:lnTo>
                    <a:pt x="603821" y="169176"/>
                  </a:lnTo>
                  <a:lnTo>
                    <a:pt x="624814" y="185432"/>
                  </a:lnTo>
                  <a:lnTo>
                    <a:pt x="648779" y="185432"/>
                  </a:lnTo>
                  <a:lnTo>
                    <a:pt x="648779" y="166636"/>
                  </a:lnTo>
                  <a:lnTo>
                    <a:pt x="631253" y="166636"/>
                  </a:lnTo>
                  <a:lnTo>
                    <a:pt x="627532" y="165531"/>
                  </a:lnTo>
                  <a:lnTo>
                    <a:pt x="626173" y="163334"/>
                  </a:lnTo>
                  <a:lnTo>
                    <a:pt x="624992" y="161124"/>
                  </a:lnTo>
                  <a:lnTo>
                    <a:pt x="624395" y="156806"/>
                  </a:lnTo>
                  <a:lnTo>
                    <a:pt x="624395" y="76466"/>
                  </a:lnTo>
                  <a:lnTo>
                    <a:pt x="648779" y="76466"/>
                  </a:lnTo>
                  <a:lnTo>
                    <a:pt x="648779" y="59448"/>
                  </a:lnTo>
                  <a:close/>
                </a:path>
                <a:path w="2138044" h="188595">
                  <a:moveTo>
                    <a:pt x="1437132" y="137414"/>
                  </a:moveTo>
                  <a:lnTo>
                    <a:pt x="1416304" y="129794"/>
                  </a:lnTo>
                  <a:lnTo>
                    <a:pt x="1413027" y="135356"/>
                  </a:lnTo>
                  <a:lnTo>
                    <a:pt x="1409052" y="140335"/>
                  </a:lnTo>
                  <a:lnTo>
                    <a:pt x="1371346" y="155702"/>
                  </a:lnTo>
                  <a:lnTo>
                    <a:pt x="1363675" y="155194"/>
                  </a:lnTo>
                  <a:lnTo>
                    <a:pt x="1327861" y="131381"/>
                  </a:lnTo>
                  <a:lnTo>
                    <a:pt x="1317244" y="87630"/>
                  </a:lnTo>
                  <a:lnTo>
                    <a:pt x="1317688" y="77025"/>
                  </a:lnTo>
                  <a:lnTo>
                    <a:pt x="1332661" y="37211"/>
                  </a:lnTo>
                  <a:lnTo>
                    <a:pt x="1370584" y="20066"/>
                  </a:lnTo>
                  <a:lnTo>
                    <a:pt x="1378585" y="20548"/>
                  </a:lnTo>
                  <a:lnTo>
                    <a:pt x="1415288" y="45974"/>
                  </a:lnTo>
                  <a:lnTo>
                    <a:pt x="1436116" y="38354"/>
                  </a:lnTo>
                  <a:lnTo>
                    <a:pt x="1431251" y="29629"/>
                  </a:lnTo>
                  <a:lnTo>
                    <a:pt x="1425321" y="21971"/>
                  </a:lnTo>
                  <a:lnTo>
                    <a:pt x="1423276" y="20066"/>
                  </a:lnTo>
                  <a:lnTo>
                    <a:pt x="1418297" y="15405"/>
                  </a:lnTo>
                  <a:lnTo>
                    <a:pt x="1382242" y="622"/>
                  </a:lnTo>
                  <a:lnTo>
                    <a:pt x="1371854" y="0"/>
                  </a:lnTo>
                  <a:lnTo>
                    <a:pt x="1360297" y="685"/>
                  </a:lnTo>
                  <a:lnTo>
                    <a:pt x="1321790" y="16941"/>
                  </a:lnTo>
                  <a:lnTo>
                    <a:pt x="1298282" y="51866"/>
                  </a:lnTo>
                  <a:lnTo>
                    <a:pt x="1292860" y="87630"/>
                  </a:lnTo>
                  <a:lnTo>
                    <a:pt x="1293431" y="100203"/>
                  </a:lnTo>
                  <a:lnTo>
                    <a:pt x="1307071" y="142735"/>
                  </a:lnTo>
                  <a:lnTo>
                    <a:pt x="1337475" y="169481"/>
                  </a:lnTo>
                  <a:lnTo>
                    <a:pt x="1369822" y="175768"/>
                  </a:lnTo>
                  <a:lnTo>
                    <a:pt x="1380820" y="175171"/>
                  </a:lnTo>
                  <a:lnTo>
                    <a:pt x="1418551" y="160616"/>
                  </a:lnTo>
                  <a:lnTo>
                    <a:pt x="1432013" y="146265"/>
                  </a:lnTo>
                  <a:lnTo>
                    <a:pt x="1437132" y="137414"/>
                  </a:lnTo>
                  <a:close/>
                </a:path>
                <a:path w="2138044" h="188595">
                  <a:moveTo>
                    <a:pt x="1577403" y="110236"/>
                  </a:moveTo>
                  <a:lnTo>
                    <a:pt x="1568678" y="72478"/>
                  </a:lnTo>
                  <a:lnTo>
                    <a:pt x="1561528" y="63500"/>
                  </a:lnTo>
                  <a:lnTo>
                    <a:pt x="1558099" y="60452"/>
                  </a:lnTo>
                  <a:lnTo>
                    <a:pt x="1554543" y="57124"/>
                  </a:lnTo>
                  <a:lnTo>
                    <a:pt x="1554543" y="110236"/>
                  </a:lnTo>
                  <a:lnTo>
                    <a:pt x="1554187" y="118008"/>
                  </a:lnTo>
                  <a:lnTo>
                    <a:pt x="1534731" y="152146"/>
                  </a:lnTo>
                  <a:lnTo>
                    <a:pt x="1523047" y="156972"/>
                  </a:lnTo>
                  <a:lnTo>
                    <a:pt x="1511020" y="156972"/>
                  </a:lnTo>
                  <a:lnTo>
                    <a:pt x="1482496" y="131343"/>
                  </a:lnTo>
                  <a:lnTo>
                    <a:pt x="1479359" y="110236"/>
                  </a:lnTo>
                  <a:lnTo>
                    <a:pt x="1479702" y="102489"/>
                  </a:lnTo>
                  <a:lnTo>
                    <a:pt x="1499171" y="68580"/>
                  </a:lnTo>
                  <a:lnTo>
                    <a:pt x="1505089" y="65201"/>
                  </a:lnTo>
                  <a:lnTo>
                    <a:pt x="1511020" y="63500"/>
                  </a:lnTo>
                  <a:lnTo>
                    <a:pt x="1523047" y="63500"/>
                  </a:lnTo>
                  <a:lnTo>
                    <a:pt x="1528965" y="65201"/>
                  </a:lnTo>
                  <a:lnTo>
                    <a:pt x="1534731" y="68580"/>
                  </a:lnTo>
                  <a:lnTo>
                    <a:pt x="1540484" y="71805"/>
                  </a:lnTo>
                  <a:lnTo>
                    <a:pt x="1554543" y="110236"/>
                  </a:lnTo>
                  <a:lnTo>
                    <a:pt x="1554543" y="57124"/>
                  </a:lnTo>
                  <a:lnTo>
                    <a:pt x="1552333" y="55041"/>
                  </a:lnTo>
                  <a:lnTo>
                    <a:pt x="1545818" y="51054"/>
                  </a:lnTo>
                  <a:lnTo>
                    <a:pt x="1531429" y="45974"/>
                  </a:lnTo>
                  <a:lnTo>
                    <a:pt x="1524228" y="44704"/>
                  </a:lnTo>
                  <a:lnTo>
                    <a:pt x="1509661" y="44704"/>
                  </a:lnTo>
                  <a:lnTo>
                    <a:pt x="1470037" y="65709"/>
                  </a:lnTo>
                  <a:lnTo>
                    <a:pt x="1456829" y="102019"/>
                  </a:lnTo>
                  <a:lnTo>
                    <a:pt x="1456499" y="110236"/>
                  </a:lnTo>
                  <a:lnTo>
                    <a:pt x="1456829" y="118465"/>
                  </a:lnTo>
                  <a:lnTo>
                    <a:pt x="1470037" y="154863"/>
                  </a:lnTo>
                  <a:lnTo>
                    <a:pt x="1509661" y="175768"/>
                  </a:lnTo>
                  <a:lnTo>
                    <a:pt x="1524228" y="175768"/>
                  </a:lnTo>
                  <a:lnTo>
                    <a:pt x="1531429" y="174498"/>
                  </a:lnTo>
                  <a:lnTo>
                    <a:pt x="1545818" y="169418"/>
                  </a:lnTo>
                  <a:lnTo>
                    <a:pt x="1552333" y="165531"/>
                  </a:lnTo>
                  <a:lnTo>
                    <a:pt x="1561706" y="156972"/>
                  </a:lnTo>
                  <a:lnTo>
                    <a:pt x="1564017" y="154863"/>
                  </a:lnTo>
                  <a:lnTo>
                    <a:pt x="1577060" y="118465"/>
                  </a:lnTo>
                  <a:lnTo>
                    <a:pt x="1577403" y="110236"/>
                  </a:lnTo>
                  <a:close/>
                </a:path>
                <a:path w="2138044" h="188595">
                  <a:moveTo>
                    <a:pt x="1708404" y="172720"/>
                  </a:moveTo>
                  <a:lnTo>
                    <a:pt x="1708391" y="92887"/>
                  </a:lnTo>
                  <a:lnTo>
                    <a:pt x="1693456" y="52285"/>
                  </a:lnTo>
                  <a:lnTo>
                    <a:pt x="1666748" y="44704"/>
                  </a:lnTo>
                  <a:lnTo>
                    <a:pt x="1659140" y="45085"/>
                  </a:lnTo>
                  <a:lnTo>
                    <a:pt x="1626108" y="65786"/>
                  </a:lnTo>
                  <a:lnTo>
                    <a:pt x="1620520" y="46736"/>
                  </a:lnTo>
                  <a:lnTo>
                    <a:pt x="1604772" y="46736"/>
                  </a:lnTo>
                  <a:lnTo>
                    <a:pt x="1604772" y="172720"/>
                  </a:lnTo>
                  <a:lnTo>
                    <a:pt x="1626108" y="172720"/>
                  </a:lnTo>
                  <a:lnTo>
                    <a:pt x="1626108" y="104394"/>
                  </a:lnTo>
                  <a:lnTo>
                    <a:pt x="1626654" y="94856"/>
                  </a:lnTo>
                  <a:lnTo>
                    <a:pt x="1645323" y="65786"/>
                  </a:lnTo>
                  <a:lnTo>
                    <a:pt x="1645539" y="65659"/>
                  </a:lnTo>
                  <a:lnTo>
                    <a:pt x="1652041" y="63665"/>
                  </a:lnTo>
                  <a:lnTo>
                    <a:pt x="1659382" y="62992"/>
                  </a:lnTo>
                  <a:lnTo>
                    <a:pt x="1667510" y="62992"/>
                  </a:lnTo>
                  <a:lnTo>
                    <a:pt x="1673517" y="64693"/>
                  </a:lnTo>
                  <a:lnTo>
                    <a:pt x="1677416" y="68072"/>
                  </a:lnTo>
                  <a:lnTo>
                    <a:pt x="1681480" y="71462"/>
                  </a:lnTo>
                  <a:lnTo>
                    <a:pt x="1684096" y="75946"/>
                  </a:lnTo>
                  <a:lnTo>
                    <a:pt x="1685290" y="81534"/>
                  </a:lnTo>
                  <a:lnTo>
                    <a:pt x="1686471" y="86956"/>
                  </a:lnTo>
                  <a:lnTo>
                    <a:pt x="1687068" y="92887"/>
                  </a:lnTo>
                  <a:lnTo>
                    <a:pt x="1687068" y="172720"/>
                  </a:lnTo>
                  <a:lnTo>
                    <a:pt x="1708404" y="172720"/>
                  </a:lnTo>
                  <a:close/>
                </a:path>
                <a:path w="2138044" h="188595">
                  <a:moveTo>
                    <a:pt x="1794560" y="46736"/>
                  </a:moveTo>
                  <a:lnTo>
                    <a:pt x="1770176" y="46736"/>
                  </a:lnTo>
                  <a:lnTo>
                    <a:pt x="1770176" y="14986"/>
                  </a:lnTo>
                  <a:lnTo>
                    <a:pt x="1748840" y="14986"/>
                  </a:lnTo>
                  <a:lnTo>
                    <a:pt x="1748840" y="46736"/>
                  </a:lnTo>
                  <a:lnTo>
                    <a:pt x="1727504" y="46736"/>
                  </a:lnTo>
                  <a:lnTo>
                    <a:pt x="1727504" y="63754"/>
                  </a:lnTo>
                  <a:lnTo>
                    <a:pt x="1748840" y="63754"/>
                  </a:lnTo>
                  <a:lnTo>
                    <a:pt x="1748929" y="150622"/>
                  </a:lnTo>
                  <a:lnTo>
                    <a:pt x="1749602" y="156464"/>
                  </a:lnTo>
                  <a:lnTo>
                    <a:pt x="1770595" y="172720"/>
                  </a:lnTo>
                  <a:lnTo>
                    <a:pt x="1794560" y="172720"/>
                  </a:lnTo>
                  <a:lnTo>
                    <a:pt x="1794560" y="153924"/>
                  </a:lnTo>
                  <a:lnTo>
                    <a:pt x="1777034" y="153924"/>
                  </a:lnTo>
                  <a:lnTo>
                    <a:pt x="1773301" y="152831"/>
                  </a:lnTo>
                  <a:lnTo>
                    <a:pt x="1771954" y="150622"/>
                  </a:lnTo>
                  <a:lnTo>
                    <a:pt x="1770761" y="148424"/>
                  </a:lnTo>
                  <a:lnTo>
                    <a:pt x="1770176" y="144106"/>
                  </a:lnTo>
                  <a:lnTo>
                    <a:pt x="1770176" y="63754"/>
                  </a:lnTo>
                  <a:lnTo>
                    <a:pt x="1794560" y="63754"/>
                  </a:lnTo>
                  <a:lnTo>
                    <a:pt x="1794560" y="46736"/>
                  </a:lnTo>
                  <a:close/>
                </a:path>
                <a:path w="2138044" h="188595">
                  <a:moveTo>
                    <a:pt x="1925421" y="172720"/>
                  </a:moveTo>
                  <a:lnTo>
                    <a:pt x="1924227" y="166712"/>
                  </a:lnTo>
                  <a:lnTo>
                    <a:pt x="1923224" y="160020"/>
                  </a:lnTo>
                  <a:lnTo>
                    <a:pt x="1922716" y="155448"/>
                  </a:lnTo>
                  <a:lnTo>
                    <a:pt x="1922373" y="152400"/>
                  </a:lnTo>
                  <a:lnTo>
                    <a:pt x="1921103" y="112014"/>
                  </a:lnTo>
                  <a:lnTo>
                    <a:pt x="1921052" y="94996"/>
                  </a:lnTo>
                  <a:lnTo>
                    <a:pt x="1920341" y="83439"/>
                  </a:lnTo>
                  <a:lnTo>
                    <a:pt x="1901291" y="51371"/>
                  </a:lnTo>
                  <a:lnTo>
                    <a:pt x="1901291" y="112014"/>
                  </a:lnTo>
                  <a:lnTo>
                    <a:pt x="1901291" y="129717"/>
                  </a:lnTo>
                  <a:lnTo>
                    <a:pt x="1869033" y="158750"/>
                  </a:lnTo>
                  <a:lnTo>
                    <a:pt x="1854809" y="158750"/>
                  </a:lnTo>
                  <a:lnTo>
                    <a:pt x="1848802" y="156972"/>
                  </a:lnTo>
                  <a:lnTo>
                    <a:pt x="1844395" y="153416"/>
                  </a:lnTo>
                  <a:lnTo>
                    <a:pt x="1840166" y="149694"/>
                  </a:lnTo>
                  <a:lnTo>
                    <a:pt x="1838045" y="144868"/>
                  </a:lnTo>
                  <a:lnTo>
                    <a:pt x="1838045" y="133184"/>
                  </a:lnTo>
                  <a:lnTo>
                    <a:pt x="1840585" y="128612"/>
                  </a:lnTo>
                  <a:lnTo>
                    <a:pt x="1845665" y="125222"/>
                  </a:lnTo>
                  <a:lnTo>
                    <a:pt x="1850910" y="121666"/>
                  </a:lnTo>
                  <a:lnTo>
                    <a:pt x="1891957" y="113093"/>
                  </a:lnTo>
                  <a:lnTo>
                    <a:pt x="1901291" y="112014"/>
                  </a:lnTo>
                  <a:lnTo>
                    <a:pt x="1901291" y="51371"/>
                  </a:lnTo>
                  <a:lnTo>
                    <a:pt x="1893417" y="47815"/>
                  </a:lnTo>
                  <a:lnTo>
                    <a:pt x="1883003" y="45491"/>
                  </a:lnTo>
                  <a:lnTo>
                    <a:pt x="1870811" y="44704"/>
                  </a:lnTo>
                  <a:lnTo>
                    <a:pt x="1862543" y="45212"/>
                  </a:lnTo>
                  <a:lnTo>
                    <a:pt x="1825586" y="68364"/>
                  </a:lnTo>
                  <a:lnTo>
                    <a:pt x="1822551" y="75184"/>
                  </a:lnTo>
                  <a:lnTo>
                    <a:pt x="1843125" y="81280"/>
                  </a:lnTo>
                  <a:lnTo>
                    <a:pt x="1844484" y="75184"/>
                  </a:lnTo>
                  <a:lnTo>
                    <a:pt x="1847532" y="70446"/>
                  </a:lnTo>
                  <a:lnTo>
                    <a:pt x="1857184" y="63500"/>
                  </a:lnTo>
                  <a:lnTo>
                    <a:pt x="1863445" y="61722"/>
                  </a:lnTo>
                  <a:lnTo>
                    <a:pt x="1881225" y="61722"/>
                  </a:lnTo>
                  <a:lnTo>
                    <a:pt x="1899513" y="94996"/>
                  </a:lnTo>
                  <a:lnTo>
                    <a:pt x="1887080" y="96520"/>
                  </a:lnTo>
                  <a:lnTo>
                    <a:pt x="1875447" y="98298"/>
                  </a:lnTo>
                  <a:lnTo>
                    <a:pt x="1837601" y="108204"/>
                  </a:lnTo>
                  <a:lnTo>
                    <a:pt x="1814423" y="139446"/>
                  </a:lnTo>
                  <a:lnTo>
                    <a:pt x="1814423" y="147066"/>
                  </a:lnTo>
                  <a:lnTo>
                    <a:pt x="1842617" y="174332"/>
                  </a:lnTo>
                  <a:lnTo>
                    <a:pt x="1849894" y="175768"/>
                  </a:lnTo>
                  <a:lnTo>
                    <a:pt x="1857857" y="175768"/>
                  </a:lnTo>
                  <a:lnTo>
                    <a:pt x="1897062" y="161721"/>
                  </a:lnTo>
                  <a:lnTo>
                    <a:pt x="1900783" y="155448"/>
                  </a:lnTo>
                  <a:lnTo>
                    <a:pt x="1905863" y="172720"/>
                  </a:lnTo>
                  <a:lnTo>
                    <a:pt x="1925421" y="172720"/>
                  </a:lnTo>
                  <a:close/>
                </a:path>
                <a:path w="2138044" h="188595">
                  <a:moveTo>
                    <a:pt x="2057082" y="147574"/>
                  </a:moveTo>
                  <a:lnTo>
                    <a:pt x="2037524" y="140462"/>
                  </a:lnTo>
                  <a:lnTo>
                    <a:pt x="2034819" y="145211"/>
                  </a:lnTo>
                  <a:lnTo>
                    <a:pt x="2030844" y="149186"/>
                  </a:lnTo>
                  <a:lnTo>
                    <a:pt x="2025586" y="152400"/>
                  </a:lnTo>
                  <a:lnTo>
                    <a:pt x="2020506" y="155448"/>
                  </a:lnTo>
                  <a:lnTo>
                    <a:pt x="2014499" y="156972"/>
                  </a:lnTo>
                  <a:lnTo>
                    <a:pt x="2001291" y="156972"/>
                  </a:lnTo>
                  <a:lnTo>
                    <a:pt x="1972500" y="124460"/>
                  </a:lnTo>
                  <a:lnTo>
                    <a:pt x="1971230" y="109982"/>
                  </a:lnTo>
                  <a:lnTo>
                    <a:pt x="1971548" y="102349"/>
                  </a:lnTo>
                  <a:lnTo>
                    <a:pt x="1989772" y="68580"/>
                  </a:lnTo>
                  <a:lnTo>
                    <a:pt x="1995360" y="65201"/>
                  </a:lnTo>
                  <a:lnTo>
                    <a:pt x="2001291" y="63500"/>
                  </a:lnTo>
                  <a:lnTo>
                    <a:pt x="2013991" y="63500"/>
                  </a:lnTo>
                  <a:lnTo>
                    <a:pt x="2019833" y="65024"/>
                  </a:lnTo>
                  <a:lnTo>
                    <a:pt x="2030336" y="71120"/>
                  </a:lnTo>
                  <a:lnTo>
                    <a:pt x="2034311" y="75184"/>
                  </a:lnTo>
                  <a:lnTo>
                    <a:pt x="2037016" y="80264"/>
                  </a:lnTo>
                  <a:lnTo>
                    <a:pt x="2056574" y="73152"/>
                  </a:lnTo>
                  <a:lnTo>
                    <a:pt x="2024888" y="46799"/>
                  </a:lnTo>
                  <a:lnTo>
                    <a:pt x="2009076" y="44704"/>
                  </a:lnTo>
                  <a:lnTo>
                    <a:pt x="2000110" y="45250"/>
                  </a:lnTo>
                  <a:lnTo>
                    <a:pt x="1964626" y="63373"/>
                  </a:lnTo>
                  <a:lnTo>
                    <a:pt x="1948586" y="101092"/>
                  </a:lnTo>
                  <a:lnTo>
                    <a:pt x="1948116" y="110236"/>
                  </a:lnTo>
                  <a:lnTo>
                    <a:pt x="1948561" y="119494"/>
                  </a:lnTo>
                  <a:lnTo>
                    <a:pt x="1963864" y="157226"/>
                  </a:lnTo>
                  <a:lnTo>
                    <a:pt x="1998078" y="175247"/>
                  </a:lnTo>
                  <a:lnTo>
                    <a:pt x="2006790" y="175768"/>
                  </a:lnTo>
                  <a:lnTo>
                    <a:pt x="2014956" y="175285"/>
                  </a:lnTo>
                  <a:lnTo>
                    <a:pt x="2050021" y="156972"/>
                  </a:lnTo>
                  <a:lnTo>
                    <a:pt x="2057082" y="147574"/>
                  </a:lnTo>
                  <a:close/>
                </a:path>
                <a:path w="2138044" h="188595">
                  <a:moveTo>
                    <a:pt x="2137600" y="46736"/>
                  </a:moveTo>
                  <a:lnTo>
                    <a:pt x="2113216" y="46736"/>
                  </a:lnTo>
                  <a:lnTo>
                    <a:pt x="2113216" y="14986"/>
                  </a:lnTo>
                  <a:lnTo>
                    <a:pt x="2091880" y="14986"/>
                  </a:lnTo>
                  <a:lnTo>
                    <a:pt x="2091880" y="46736"/>
                  </a:lnTo>
                  <a:lnTo>
                    <a:pt x="2070544" y="46736"/>
                  </a:lnTo>
                  <a:lnTo>
                    <a:pt x="2070544" y="63754"/>
                  </a:lnTo>
                  <a:lnTo>
                    <a:pt x="2091880" y="63754"/>
                  </a:lnTo>
                  <a:lnTo>
                    <a:pt x="2091969" y="150622"/>
                  </a:lnTo>
                  <a:lnTo>
                    <a:pt x="2092642" y="156464"/>
                  </a:lnTo>
                  <a:lnTo>
                    <a:pt x="2113648" y="172720"/>
                  </a:lnTo>
                  <a:lnTo>
                    <a:pt x="2137600" y="172720"/>
                  </a:lnTo>
                  <a:lnTo>
                    <a:pt x="2137600" y="153924"/>
                  </a:lnTo>
                  <a:lnTo>
                    <a:pt x="2120074" y="153924"/>
                  </a:lnTo>
                  <a:lnTo>
                    <a:pt x="2116353" y="152831"/>
                  </a:lnTo>
                  <a:lnTo>
                    <a:pt x="2114994" y="150622"/>
                  </a:lnTo>
                  <a:lnTo>
                    <a:pt x="2113813" y="148424"/>
                  </a:lnTo>
                  <a:lnTo>
                    <a:pt x="2113216" y="144106"/>
                  </a:lnTo>
                  <a:lnTo>
                    <a:pt x="2113216" y="63754"/>
                  </a:lnTo>
                  <a:lnTo>
                    <a:pt x="2137600" y="63754"/>
                  </a:lnTo>
                  <a:lnTo>
                    <a:pt x="2137600" y="467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84600" y="101600"/>
              <a:ext cx="558800" cy="5588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6500" y="63500"/>
              <a:ext cx="596900" cy="9017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9025" y="1782574"/>
              <a:ext cx="5674880" cy="54711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9838" y="1782574"/>
              <a:ext cx="5573268" cy="44551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90951" y="8187690"/>
              <a:ext cx="4377388" cy="140360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01452" y="8187690"/>
              <a:ext cx="4397324" cy="97205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400412" y="3398075"/>
              <a:ext cx="10777220" cy="2447290"/>
            </a:xfrm>
            <a:custGeom>
              <a:avLst/>
              <a:gdLst/>
              <a:ahLst/>
              <a:cxnLst/>
              <a:rect l="l" t="t" r="r" b="b"/>
              <a:pathLst>
                <a:path w="10777219" h="2447290">
                  <a:moveTo>
                    <a:pt x="1316723" y="1791055"/>
                  </a:moveTo>
                  <a:lnTo>
                    <a:pt x="1309814" y="1791677"/>
                  </a:lnTo>
                  <a:lnTo>
                    <a:pt x="1304023" y="1792198"/>
                  </a:lnTo>
                  <a:lnTo>
                    <a:pt x="1304023" y="1804949"/>
                  </a:lnTo>
                  <a:lnTo>
                    <a:pt x="1304023" y="2289035"/>
                  </a:lnTo>
                  <a:lnTo>
                    <a:pt x="688797" y="2233739"/>
                  </a:lnTo>
                  <a:lnTo>
                    <a:pt x="624230" y="2227935"/>
                  </a:lnTo>
                  <a:lnTo>
                    <a:pt x="624230" y="2227415"/>
                  </a:lnTo>
                  <a:lnTo>
                    <a:pt x="624230" y="1866582"/>
                  </a:lnTo>
                  <a:lnTo>
                    <a:pt x="624230" y="1866061"/>
                  </a:lnTo>
                  <a:lnTo>
                    <a:pt x="688797" y="1860257"/>
                  </a:lnTo>
                  <a:lnTo>
                    <a:pt x="1304023" y="1804949"/>
                  </a:lnTo>
                  <a:lnTo>
                    <a:pt x="1304023" y="1792198"/>
                  </a:lnTo>
                  <a:lnTo>
                    <a:pt x="617308" y="1853933"/>
                  </a:lnTo>
                  <a:lnTo>
                    <a:pt x="611530" y="1854454"/>
                  </a:lnTo>
                  <a:lnTo>
                    <a:pt x="611530" y="2239543"/>
                  </a:lnTo>
                  <a:lnTo>
                    <a:pt x="617308" y="2240064"/>
                  </a:lnTo>
                  <a:lnTo>
                    <a:pt x="1309814" y="2302306"/>
                  </a:lnTo>
                  <a:lnTo>
                    <a:pt x="1316723" y="2302929"/>
                  </a:lnTo>
                  <a:lnTo>
                    <a:pt x="1316723" y="1791055"/>
                  </a:lnTo>
                  <a:close/>
                </a:path>
                <a:path w="10777219" h="2447290">
                  <a:moveTo>
                    <a:pt x="1316723" y="1080998"/>
                  </a:moveTo>
                  <a:lnTo>
                    <a:pt x="1308290" y="1083945"/>
                  </a:lnTo>
                  <a:lnTo>
                    <a:pt x="1304023" y="1085443"/>
                  </a:lnTo>
                  <a:lnTo>
                    <a:pt x="1304023" y="1098880"/>
                  </a:lnTo>
                  <a:lnTo>
                    <a:pt x="1304023" y="1582661"/>
                  </a:lnTo>
                  <a:lnTo>
                    <a:pt x="624230" y="1712518"/>
                  </a:lnTo>
                  <a:lnTo>
                    <a:pt x="624230" y="1337144"/>
                  </a:lnTo>
                  <a:lnTo>
                    <a:pt x="624230" y="1335659"/>
                  </a:lnTo>
                  <a:lnTo>
                    <a:pt x="1304023" y="1098880"/>
                  </a:lnTo>
                  <a:lnTo>
                    <a:pt x="1304023" y="1085443"/>
                  </a:lnTo>
                  <a:lnTo>
                    <a:pt x="615784" y="1325156"/>
                  </a:lnTo>
                  <a:lnTo>
                    <a:pt x="611530" y="1326629"/>
                  </a:lnTo>
                  <a:lnTo>
                    <a:pt x="611530" y="1727873"/>
                  </a:lnTo>
                  <a:lnTo>
                    <a:pt x="619061" y="1726438"/>
                  </a:lnTo>
                  <a:lnTo>
                    <a:pt x="651713" y="1720189"/>
                  </a:lnTo>
                  <a:lnTo>
                    <a:pt x="1311567" y="1594154"/>
                  </a:lnTo>
                  <a:lnTo>
                    <a:pt x="1316723" y="1593176"/>
                  </a:lnTo>
                  <a:lnTo>
                    <a:pt x="1316723" y="1581683"/>
                  </a:lnTo>
                  <a:lnTo>
                    <a:pt x="1316723" y="1080998"/>
                  </a:lnTo>
                  <a:close/>
                </a:path>
                <a:path w="10777219" h="2447290">
                  <a:moveTo>
                    <a:pt x="1316723" y="370484"/>
                  </a:moveTo>
                  <a:lnTo>
                    <a:pt x="1307045" y="376466"/>
                  </a:lnTo>
                  <a:lnTo>
                    <a:pt x="1304023" y="378345"/>
                  </a:lnTo>
                  <a:lnTo>
                    <a:pt x="1304023" y="393268"/>
                  </a:lnTo>
                  <a:lnTo>
                    <a:pt x="1304023" y="883488"/>
                  </a:lnTo>
                  <a:lnTo>
                    <a:pt x="624230" y="1181379"/>
                  </a:lnTo>
                  <a:lnTo>
                    <a:pt x="624230" y="815225"/>
                  </a:lnTo>
                  <a:lnTo>
                    <a:pt x="624230" y="813371"/>
                  </a:lnTo>
                  <a:lnTo>
                    <a:pt x="629958" y="809828"/>
                  </a:lnTo>
                  <a:lnTo>
                    <a:pt x="1304023" y="393268"/>
                  </a:lnTo>
                  <a:lnTo>
                    <a:pt x="1304023" y="378345"/>
                  </a:lnTo>
                  <a:lnTo>
                    <a:pt x="614540" y="804430"/>
                  </a:lnTo>
                  <a:lnTo>
                    <a:pt x="611530" y="806284"/>
                  </a:lnTo>
                  <a:lnTo>
                    <a:pt x="611530" y="1200810"/>
                  </a:lnTo>
                  <a:lnTo>
                    <a:pt x="620420" y="1196911"/>
                  </a:lnTo>
                  <a:lnTo>
                    <a:pt x="633691" y="1191094"/>
                  </a:lnTo>
                  <a:lnTo>
                    <a:pt x="1312926" y="893457"/>
                  </a:lnTo>
                  <a:lnTo>
                    <a:pt x="1316723" y="891781"/>
                  </a:lnTo>
                  <a:lnTo>
                    <a:pt x="1316723" y="881824"/>
                  </a:lnTo>
                  <a:lnTo>
                    <a:pt x="1316723" y="370484"/>
                  </a:lnTo>
                  <a:close/>
                </a:path>
                <a:path w="10777219" h="2447290">
                  <a:moveTo>
                    <a:pt x="2561691" y="1822970"/>
                  </a:moveTo>
                  <a:lnTo>
                    <a:pt x="2555532" y="1822780"/>
                  </a:lnTo>
                  <a:lnTo>
                    <a:pt x="2548991" y="1822577"/>
                  </a:lnTo>
                  <a:lnTo>
                    <a:pt x="2548991" y="1835277"/>
                  </a:lnTo>
                  <a:lnTo>
                    <a:pt x="2548991" y="2251075"/>
                  </a:lnTo>
                  <a:lnTo>
                    <a:pt x="1573504" y="2304834"/>
                  </a:lnTo>
                  <a:lnTo>
                    <a:pt x="1573504" y="1804555"/>
                  </a:lnTo>
                  <a:lnTo>
                    <a:pt x="2548991" y="1835277"/>
                  </a:lnTo>
                  <a:lnTo>
                    <a:pt x="2548991" y="1822577"/>
                  </a:lnTo>
                  <a:lnTo>
                    <a:pt x="1768843" y="1798002"/>
                  </a:lnTo>
                  <a:lnTo>
                    <a:pt x="1567345" y="1791652"/>
                  </a:lnTo>
                  <a:lnTo>
                    <a:pt x="1560804" y="1791449"/>
                  </a:lnTo>
                  <a:lnTo>
                    <a:pt x="1560804" y="2318258"/>
                  </a:lnTo>
                  <a:lnTo>
                    <a:pt x="1567497" y="2317889"/>
                  </a:lnTo>
                  <a:lnTo>
                    <a:pt x="1682534" y="2311552"/>
                  </a:lnTo>
                  <a:lnTo>
                    <a:pt x="2555684" y="2263419"/>
                  </a:lnTo>
                  <a:lnTo>
                    <a:pt x="2561691" y="2263089"/>
                  </a:lnTo>
                  <a:lnTo>
                    <a:pt x="2561691" y="2250744"/>
                  </a:lnTo>
                  <a:lnTo>
                    <a:pt x="2561691" y="1835480"/>
                  </a:lnTo>
                  <a:lnTo>
                    <a:pt x="2561691" y="1822970"/>
                  </a:lnTo>
                  <a:close/>
                </a:path>
                <a:path w="10777219" h="2447290">
                  <a:moveTo>
                    <a:pt x="2561691" y="1209052"/>
                  </a:moveTo>
                  <a:lnTo>
                    <a:pt x="2556370" y="1208163"/>
                  </a:lnTo>
                  <a:lnTo>
                    <a:pt x="2548991" y="1206944"/>
                  </a:lnTo>
                  <a:lnTo>
                    <a:pt x="2548991" y="1219822"/>
                  </a:lnTo>
                  <a:lnTo>
                    <a:pt x="2548991" y="1651127"/>
                  </a:lnTo>
                  <a:lnTo>
                    <a:pt x="1656994" y="1587919"/>
                  </a:lnTo>
                  <a:lnTo>
                    <a:pt x="1573504" y="1582000"/>
                  </a:lnTo>
                  <a:lnTo>
                    <a:pt x="1573504" y="1581581"/>
                  </a:lnTo>
                  <a:lnTo>
                    <a:pt x="1573504" y="1058519"/>
                  </a:lnTo>
                  <a:lnTo>
                    <a:pt x="2548991" y="1219822"/>
                  </a:lnTo>
                  <a:lnTo>
                    <a:pt x="1606054" y="1051026"/>
                  </a:lnTo>
                  <a:lnTo>
                    <a:pt x="1568183" y="1044765"/>
                  </a:lnTo>
                  <a:lnTo>
                    <a:pt x="1560804" y="1043546"/>
                  </a:lnTo>
                  <a:lnTo>
                    <a:pt x="1560804" y="1593837"/>
                  </a:lnTo>
                  <a:lnTo>
                    <a:pt x="1566697" y="1594256"/>
                  </a:lnTo>
                  <a:lnTo>
                    <a:pt x="2554884" y="1664284"/>
                  </a:lnTo>
                  <a:lnTo>
                    <a:pt x="2555329" y="1657946"/>
                  </a:lnTo>
                  <a:lnTo>
                    <a:pt x="2554884" y="1664284"/>
                  </a:lnTo>
                  <a:lnTo>
                    <a:pt x="2561691" y="1664766"/>
                  </a:lnTo>
                  <a:lnTo>
                    <a:pt x="2561691" y="1220698"/>
                  </a:lnTo>
                  <a:lnTo>
                    <a:pt x="2561691" y="1209052"/>
                  </a:lnTo>
                  <a:close/>
                </a:path>
                <a:path w="10777219" h="2447290">
                  <a:moveTo>
                    <a:pt x="2561691" y="610489"/>
                  </a:moveTo>
                  <a:lnTo>
                    <a:pt x="2557068" y="609180"/>
                  </a:lnTo>
                  <a:lnTo>
                    <a:pt x="2548991" y="606894"/>
                  </a:lnTo>
                  <a:lnTo>
                    <a:pt x="2548991" y="620102"/>
                  </a:lnTo>
                  <a:lnTo>
                    <a:pt x="2548991" y="1043317"/>
                  </a:lnTo>
                  <a:lnTo>
                    <a:pt x="1599984" y="856500"/>
                  </a:lnTo>
                  <a:lnTo>
                    <a:pt x="1573504" y="851293"/>
                  </a:lnTo>
                  <a:lnTo>
                    <a:pt x="1573504" y="850277"/>
                  </a:lnTo>
                  <a:lnTo>
                    <a:pt x="1573504" y="343585"/>
                  </a:lnTo>
                  <a:lnTo>
                    <a:pt x="2548991" y="620102"/>
                  </a:lnTo>
                  <a:lnTo>
                    <a:pt x="2548991" y="606894"/>
                  </a:lnTo>
                  <a:lnTo>
                    <a:pt x="1590433" y="335178"/>
                  </a:lnTo>
                  <a:lnTo>
                    <a:pt x="1568881" y="329069"/>
                  </a:lnTo>
                  <a:lnTo>
                    <a:pt x="1560804" y="326783"/>
                  </a:lnTo>
                  <a:lnTo>
                    <a:pt x="1560804" y="861720"/>
                  </a:lnTo>
                  <a:lnTo>
                    <a:pt x="1565922" y="862736"/>
                  </a:lnTo>
                  <a:lnTo>
                    <a:pt x="2554109" y="1057262"/>
                  </a:lnTo>
                  <a:lnTo>
                    <a:pt x="2555329" y="1051026"/>
                  </a:lnTo>
                  <a:lnTo>
                    <a:pt x="2554109" y="1057262"/>
                  </a:lnTo>
                  <a:lnTo>
                    <a:pt x="2561691" y="1058760"/>
                  </a:lnTo>
                  <a:lnTo>
                    <a:pt x="2561691" y="621398"/>
                  </a:lnTo>
                  <a:lnTo>
                    <a:pt x="2561691" y="610489"/>
                  </a:lnTo>
                  <a:close/>
                </a:path>
                <a:path w="10777219" h="2447290">
                  <a:moveTo>
                    <a:pt x="3116719" y="2330564"/>
                  </a:moveTo>
                  <a:lnTo>
                    <a:pt x="3114421" y="2292540"/>
                  </a:lnTo>
                  <a:lnTo>
                    <a:pt x="2768917" y="2313317"/>
                  </a:lnTo>
                  <a:lnTo>
                    <a:pt x="2768917" y="439000"/>
                  </a:lnTo>
                  <a:lnTo>
                    <a:pt x="2768917" y="406654"/>
                  </a:lnTo>
                  <a:lnTo>
                    <a:pt x="2755404" y="402551"/>
                  </a:lnTo>
                  <a:lnTo>
                    <a:pt x="2751213" y="401281"/>
                  </a:lnTo>
                  <a:lnTo>
                    <a:pt x="2751213" y="2352548"/>
                  </a:lnTo>
                  <a:lnTo>
                    <a:pt x="2749918" y="2334615"/>
                  </a:lnTo>
                  <a:lnTo>
                    <a:pt x="2749867" y="2333548"/>
                  </a:lnTo>
                  <a:lnTo>
                    <a:pt x="2751213" y="2352548"/>
                  </a:lnTo>
                  <a:lnTo>
                    <a:pt x="2751213" y="401281"/>
                  </a:lnTo>
                  <a:lnTo>
                    <a:pt x="2730817" y="395084"/>
                  </a:lnTo>
                  <a:lnTo>
                    <a:pt x="2730817" y="434898"/>
                  </a:lnTo>
                  <a:lnTo>
                    <a:pt x="2730817" y="2315794"/>
                  </a:lnTo>
                  <a:lnTo>
                    <a:pt x="1446110" y="2406739"/>
                  </a:lnTo>
                  <a:lnTo>
                    <a:pt x="1444637" y="43929"/>
                  </a:lnTo>
                  <a:lnTo>
                    <a:pt x="2730817" y="434898"/>
                  </a:lnTo>
                  <a:lnTo>
                    <a:pt x="2730817" y="395084"/>
                  </a:lnTo>
                  <a:lnTo>
                    <a:pt x="1431124" y="0"/>
                  </a:lnTo>
                  <a:lnTo>
                    <a:pt x="1429435" y="5537"/>
                  </a:lnTo>
                  <a:lnTo>
                    <a:pt x="1408010" y="5537"/>
                  </a:lnTo>
                  <a:lnTo>
                    <a:pt x="1408010" y="2405735"/>
                  </a:lnTo>
                  <a:lnTo>
                    <a:pt x="496874" y="2251392"/>
                  </a:lnTo>
                  <a:lnTo>
                    <a:pt x="496874" y="700951"/>
                  </a:lnTo>
                  <a:lnTo>
                    <a:pt x="496874" y="695274"/>
                  </a:lnTo>
                  <a:lnTo>
                    <a:pt x="511124" y="685330"/>
                  </a:lnTo>
                  <a:lnTo>
                    <a:pt x="1406550" y="61468"/>
                  </a:lnTo>
                  <a:lnTo>
                    <a:pt x="1408010" y="2405735"/>
                  </a:lnTo>
                  <a:lnTo>
                    <a:pt x="1408010" y="5537"/>
                  </a:lnTo>
                  <a:lnTo>
                    <a:pt x="1406525" y="5537"/>
                  </a:lnTo>
                  <a:lnTo>
                    <a:pt x="1406525" y="15062"/>
                  </a:lnTo>
                  <a:lnTo>
                    <a:pt x="466928" y="669696"/>
                  </a:lnTo>
                  <a:lnTo>
                    <a:pt x="458774" y="675373"/>
                  </a:lnTo>
                  <a:lnTo>
                    <a:pt x="458774" y="2244928"/>
                  </a:lnTo>
                  <a:lnTo>
                    <a:pt x="6362" y="2168283"/>
                  </a:lnTo>
                  <a:lnTo>
                    <a:pt x="0" y="2205837"/>
                  </a:lnTo>
                  <a:lnTo>
                    <a:pt x="1412722" y="2445156"/>
                  </a:lnTo>
                  <a:lnTo>
                    <a:pt x="1412875" y="2447277"/>
                  </a:lnTo>
                  <a:lnTo>
                    <a:pt x="1421612" y="2446667"/>
                  </a:lnTo>
                  <a:lnTo>
                    <a:pt x="1423924" y="2447048"/>
                  </a:lnTo>
                  <a:lnTo>
                    <a:pt x="1424012" y="2446490"/>
                  </a:lnTo>
                  <a:lnTo>
                    <a:pt x="2751023" y="2352560"/>
                  </a:lnTo>
                  <a:lnTo>
                    <a:pt x="3067215" y="2333548"/>
                  </a:lnTo>
                  <a:lnTo>
                    <a:pt x="3116719" y="2330564"/>
                  </a:lnTo>
                  <a:close/>
                </a:path>
                <a:path w="10777219" h="2447290">
                  <a:moveTo>
                    <a:pt x="8840483" y="760768"/>
                  </a:moveTo>
                  <a:lnTo>
                    <a:pt x="8837079" y="758990"/>
                  </a:lnTo>
                  <a:lnTo>
                    <a:pt x="8827783" y="754113"/>
                  </a:lnTo>
                  <a:lnTo>
                    <a:pt x="8827783" y="768451"/>
                  </a:lnTo>
                  <a:lnTo>
                    <a:pt x="8827783" y="770229"/>
                  </a:lnTo>
                  <a:lnTo>
                    <a:pt x="8827783" y="1394853"/>
                  </a:lnTo>
                  <a:lnTo>
                    <a:pt x="8827783" y="1396669"/>
                  </a:lnTo>
                  <a:lnTo>
                    <a:pt x="8145831" y="1778101"/>
                  </a:lnTo>
                  <a:lnTo>
                    <a:pt x="8145831" y="410133"/>
                  </a:lnTo>
                  <a:lnTo>
                    <a:pt x="8820480" y="764616"/>
                  </a:lnTo>
                  <a:lnTo>
                    <a:pt x="8827783" y="768451"/>
                  </a:lnTo>
                  <a:lnTo>
                    <a:pt x="8827783" y="754113"/>
                  </a:lnTo>
                  <a:lnTo>
                    <a:pt x="8142427" y="394004"/>
                  </a:lnTo>
                  <a:lnTo>
                    <a:pt x="8133131" y="389115"/>
                  </a:lnTo>
                  <a:lnTo>
                    <a:pt x="8133131" y="1799755"/>
                  </a:lnTo>
                  <a:lnTo>
                    <a:pt x="8142579" y="1794459"/>
                  </a:lnTo>
                  <a:lnTo>
                    <a:pt x="8136369" y="1783384"/>
                  </a:lnTo>
                  <a:lnTo>
                    <a:pt x="8139481" y="1788922"/>
                  </a:lnTo>
                  <a:lnTo>
                    <a:pt x="8142579" y="1794459"/>
                  </a:lnTo>
                  <a:lnTo>
                    <a:pt x="8837231" y="1405940"/>
                  </a:lnTo>
                  <a:lnTo>
                    <a:pt x="8840483" y="1404112"/>
                  </a:lnTo>
                  <a:lnTo>
                    <a:pt x="8840483" y="760768"/>
                  </a:lnTo>
                  <a:close/>
                </a:path>
                <a:path w="10777219" h="2447290">
                  <a:moveTo>
                    <a:pt x="10306545" y="164515"/>
                  </a:moveTo>
                  <a:lnTo>
                    <a:pt x="10297185" y="155930"/>
                  </a:lnTo>
                  <a:lnTo>
                    <a:pt x="9863442" y="628751"/>
                  </a:lnTo>
                  <a:lnTo>
                    <a:pt x="9009507" y="628751"/>
                  </a:lnTo>
                  <a:lnTo>
                    <a:pt x="8577885" y="166573"/>
                  </a:lnTo>
                  <a:lnTo>
                    <a:pt x="10274389" y="166573"/>
                  </a:lnTo>
                  <a:lnTo>
                    <a:pt x="10274389" y="153873"/>
                  </a:lnTo>
                  <a:lnTo>
                    <a:pt x="8563280" y="153873"/>
                  </a:lnTo>
                  <a:lnTo>
                    <a:pt x="8548662" y="153873"/>
                  </a:lnTo>
                  <a:lnTo>
                    <a:pt x="8558644" y="164566"/>
                  </a:lnTo>
                  <a:lnTo>
                    <a:pt x="8560524" y="166573"/>
                  </a:lnTo>
                  <a:lnTo>
                    <a:pt x="8992133" y="628751"/>
                  </a:lnTo>
                  <a:lnTo>
                    <a:pt x="9002116" y="639432"/>
                  </a:lnTo>
                  <a:lnTo>
                    <a:pt x="9006751" y="635101"/>
                  </a:lnTo>
                  <a:lnTo>
                    <a:pt x="9006764" y="628751"/>
                  </a:lnTo>
                  <a:lnTo>
                    <a:pt x="9006764" y="635101"/>
                  </a:lnTo>
                  <a:lnTo>
                    <a:pt x="9002116" y="639432"/>
                  </a:lnTo>
                  <a:lnTo>
                    <a:pt x="9003995" y="641451"/>
                  </a:lnTo>
                  <a:lnTo>
                    <a:pt x="9006764" y="641451"/>
                  </a:lnTo>
                  <a:lnTo>
                    <a:pt x="9866236" y="641451"/>
                  </a:lnTo>
                  <a:lnTo>
                    <a:pt x="9869030" y="641451"/>
                  </a:lnTo>
                  <a:lnTo>
                    <a:pt x="9870923" y="639394"/>
                  </a:lnTo>
                  <a:lnTo>
                    <a:pt x="10306545" y="164515"/>
                  </a:lnTo>
                  <a:close/>
                </a:path>
                <a:path w="10777219" h="2447290">
                  <a:moveTo>
                    <a:pt x="10316540" y="2089619"/>
                  </a:moveTo>
                  <a:lnTo>
                    <a:pt x="10306558" y="2078926"/>
                  </a:lnTo>
                  <a:lnTo>
                    <a:pt x="10304666" y="2076919"/>
                  </a:lnTo>
                  <a:lnTo>
                    <a:pt x="9873056" y="1614741"/>
                  </a:lnTo>
                  <a:lnTo>
                    <a:pt x="9863087" y="1604060"/>
                  </a:lnTo>
                  <a:lnTo>
                    <a:pt x="9861207" y="1602041"/>
                  </a:lnTo>
                  <a:lnTo>
                    <a:pt x="9858438" y="1602041"/>
                  </a:lnTo>
                  <a:lnTo>
                    <a:pt x="8998953" y="1602041"/>
                  </a:lnTo>
                  <a:lnTo>
                    <a:pt x="8996159" y="1602041"/>
                  </a:lnTo>
                  <a:lnTo>
                    <a:pt x="8994280" y="1604098"/>
                  </a:lnTo>
                  <a:lnTo>
                    <a:pt x="8558644" y="2078977"/>
                  </a:lnTo>
                  <a:lnTo>
                    <a:pt x="8568004" y="2087562"/>
                  </a:lnTo>
                  <a:lnTo>
                    <a:pt x="9001747" y="1614741"/>
                  </a:lnTo>
                  <a:lnTo>
                    <a:pt x="9855683" y="1614741"/>
                  </a:lnTo>
                  <a:lnTo>
                    <a:pt x="10287305" y="2076919"/>
                  </a:lnTo>
                  <a:lnTo>
                    <a:pt x="8590801" y="2076919"/>
                  </a:lnTo>
                  <a:lnTo>
                    <a:pt x="8590801" y="2089619"/>
                  </a:lnTo>
                  <a:lnTo>
                    <a:pt x="10301922" y="2089619"/>
                  </a:lnTo>
                  <a:lnTo>
                    <a:pt x="10301910" y="2087600"/>
                  </a:lnTo>
                  <a:lnTo>
                    <a:pt x="10301910" y="2083269"/>
                  </a:lnTo>
                  <a:lnTo>
                    <a:pt x="10301922" y="2076919"/>
                  </a:lnTo>
                  <a:lnTo>
                    <a:pt x="10301922" y="2083269"/>
                  </a:lnTo>
                  <a:lnTo>
                    <a:pt x="10301922" y="2089619"/>
                  </a:lnTo>
                  <a:lnTo>
                    <a:pt x="10316540" y="2089619"/>
                  </a:lnTo>
                  <a:close/>
                </a:path>
                <a:path w="10777219" h="2447290">
                  <a:moveTo>
                    <a:pt x="10712552" y="388785"/>
                  </a:moveTo>
                  <a:lnTo>
                    <a:pt x="10703090" y="394081"/>
                  </a:lnTo>
                  <a:lnTo>
                    <a:pt x="10699852" y="395897"/>
                  </a:lnTo>
                  <a:lnTo>
                    <a:pt x="10699852" y="410451"/>
                  </a:lnTo>
                  <a:lnTo>
                    <a:pt x="10699852" y="1778419"/>
                  </a:lnTo>
                  <a:lnTo>
                    <a:pt x="10025189" y="1423936"/>
                  </a:lnTo>
                  <a:lnTo>
                    <a:pt x="10017900" y="1420101"/>
                  </a:lnTo>
                  <a:lnTo>
                    <a:pt x="10017900" y="1418323"/>
                  </a:lnTo>
                  <a:lnTo>
                    <a:pt x="10017900" y="793699"/>
                  </a:lnTo>
                  <a:lnTo>
                    <a:pt x="10017900" y="791883"/>
                  </a:lnTo>
                  <a:lnTo>
                    <a:pt x="10699852" y="410451"/>
                  </a:lnTo>
                  <a:lnTo>
                    <a:pt x="10699852" y="395897"/>
                  </a:lnTo>
                  <a:lnTo>
                    <a:pt x="10008438" y="782612"/>
                  </a:lnTo>
                  <a:lnTo>
                    <a:pt x="10005200" y="784428"/>
                  </a:lnTo>
                  <a:lnTo>
                    <a:pt x="10005200" y="1427772"/>
                  </a:lnTo>
                  <a:lnTo>
                    <a:pt x="10008591" y="1429562"/>
                  </a:lnTo>
                  <a:lnTo>
                    <a:pt x="10703243" y="1794548"/>
                  </a:lnTo>
                  <a:lnTo>
                    <a:pt x="10706189" y="1788922"/>
                  </a:lnTo>
                  <a:lnTo>
                    <a:pt x="10703243" y="1794548"/>
                  </a:lnTo>
                  <a:lnTo>
                    <a:pt x="10712552" y="1799437"/>
                  </a:lnTo>
                  <a:lnTo>
                    <a:pt x="10712552" y="388785"/>
                  </a:lnTo>
                  <a:close/>
                </a:path>
                <a:path w="10777219" h="2447290">
                  <a:moveTo>
                    <a:pt x="10776687" y="2178100"/>
                  </a:moveTo>
                  <a:lnTo>
                    <a:pt x="9933775" y="1525409"/>
                  </a:lnTo>
                  <a:lnTo>
                    <a:pt x="9894684" y="1495145"/>
                  </a:lnTo>
                  <a:lnTo>
                    <a:pt x="9894684" y="771042"/>
                  </a:lnTo>
                  <a:lnTo>
                    <a:pt x="10776610" y="96862"/>
                  </a:lnTo>
                  <a:lnTo>
                    <a:pt x="10753471" y="66598"/>
                  </a:lnTo>
                  <a:lnTo>
                    <a:pt x="9892005" y="725144"/>
                  </a:lnTo>
                  <a:lnTo>
                    <a:pt x="9892005" y="769861"/>
                  </a:lnTo>
                  <a:lnTo>
                    <a:pt x="9881984" y="769861"/>
                  </a:lnTo>
                  <a:lnTo>
                    <a:pt x="9881984" y="769454"/>
                  </a:lnTo>
                  <a:lnTo>
                    <a:pt x="9891700" y="769454"/>
                  </a:lnTo>
                  <a:lnTo>
                    <a:pt x="9892005" y="769861"/>
                  </a:lnTo>
                  <a:lnTo>
                    <a:pt x="9892005" y="725144"/>
                  </a:lnTo>
                  <a:lnTo>
                    <a:pt x="9870440" y="741629"/>
                  </a:lnTo>
                  <a:lnTo>
                    <a:pt x="9872599" y="744461"/>
                  </a:lnTo>
                  <a:lnTo>
                    <a:pt x="9869284" y="744461"/>
                  </a:lnTo>
                  <a:lnTo>
                    <a:pt x="9869284" y="769454"/>
                  </a:lnTo>
                  <a:lnTo>
                    <a:pt x="9869284" y="769861"/>
                  </a:lnTo>
                  <a:lnTo>
                    <a:pt x="9869284" y="1487309"/>
                  </a:lnTo>
                  <a:lnTo>
                    <a:pt x="8933167" y="1487309"/>
                  </a:lnTo>
                  <a:lnTo>
                    <a:pt x="8933167" y="769861"/>
                  </a:lnTo>
                  <a:lnTo>
                    <a:pt x="8933167" y="769454"/>
                  </a:lnTo>
                  <a:lnTo>
                    <a:pt x="9869284" y="769454"/>
                  </a:lnTo>
                  <a:lnTo>
                    <a:pt x="9869284" y="744461"/>
                  </a:lnTo>
                  <a:lnTo>
                    <a:pt x="8933726" y="744461"/>
                  </a:lnTo>
                  <a:lnTo>
                    <a:pt x="8935910" y="741603"/>
                  </a:lnTo>
                  <a:lnTo>
                    <a:pt x="8916543" y="726884"/>
                  </a:lnTo>
                  <a:lnTo>
                    <a:pt x="8916543" y="1510271"/>
                  </a:lnTo>
                  <a:lnTo>
                    <a:pt x="8916543" y="1525409"/>
                  </a:lnTo>
                  <a:lnTo>
                    <a:pt x="8916530" y="1510271"/>
                  </a:lnTo>
                  <a:lnTo>
                    <a:pt x="8916543" y="726884"/>
                  </a:lnTo>
                  <a:lnTo>
                    <a:pt x="8052879" y="70497"/>
                  </a:lnTo>
                  <a:lnTo>
                    <a:pt x="8029829" y="100825"/>
                  </a:lnTo>
                  <a:lnTo>
                    <a:pt x="8907767" y="768070"/>
                  </a:lnTo>
                  <a:lnTo>
                    <a:pt x="8907767" y="769861"/>
                  </a:lnTo>
                  <a:lnTo>
                    <a:pt x="8907767" y="1489062"/>
                  </a:lnTo>
                  <a:lnTo>
                    <a:pt x="8904872" y="1491297"/>
                  </a:lnTo>
                  <a:lnTo>
                    <a:pt x="8017916" y="2178100"/>
                  </a:lnTo>
                  <a:lnTo>
                    <a:pt x="8041246" y="2208225"/>
                  </a:lnTo>
                  <a:lnTo>
                    <a:pt x="8923045" y="1525409"/>
                  </a:lnTo>
                  <a:lnTo>
                    <a:pt x="9871545" y="1525409"/>
                  </a:lnTo>
                  <a:lnTo>
                    <a:pt x="10753357" y="2208225"/>
                  </a:lnTo>
                  <a:lnTo>
                    <a:pt x="10776687" y="217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5100" y="6400800"/>
              <a:ext cx="4508500" cy="11430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5900" y="6400800"/>
              <a:ext cx="4406900" cy="10414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66400" y="6388100"/>
              <a:ext cx="4508500" cy="11430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17200" y="6388100"/>
              <a:ext cx="4406900" cy="1041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7780000" cy="11176000"/>
            <a:chOff x="0" y="0"/>
            <a:chExt cx="17780000" cy="11176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7780000" cy="11176000"/>
            </a:xfrm>
            <a:custGeom>
              <a:avLst/>
              <a:gdLst/>
              <a:ahLst/>
              <a:cxnLst/>
              <a:rect l="l" t="t" r="r" b="b"/>
              <a:pathLst>
                <a:path w="17780000" h="11176000">
                  <a:moveTo>
                    <a:pt x="17780000" y="736600"/>
                  </a:moveTo>
                  <a:lnTo>
                    <a:pt x="0" y="736600"/>
                  </a:lnTo>
                  <a:lnTo>
                    <a:pt x="0" y="11176000"/>
                  </a:lnTo>
                  <a:lnTo>
                    <a:pt x="17780000" y="11176000"/>
                  </a:lnTo>
                  <a:lnTo>
                    <a:pt x="17780000" y="736600"/>
                  </a:lnTo>
                  <a:close/>
                </a:path>
                <a:path w="17780000" h="11176000">
                  <a:moveTo>
                    <a:pt x="17780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7780000" y="127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740900" y="840740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2" y="28443"/>
                  </a:lnTo>
                  <a:lnTo>
                    <a:pt x="179266" y="49416"/>
                  </a:lnTo>
                  <a:lnTo>
                    <a:pt x="140773" y="75416"/>
                  </a:lnTo>
                  <a:lnTo>
                    <a:pt x="106012" y="106012"/>
                  </a:lnTo>
                  <a:lnTo>
                    <a:pt x="75416" y="140773"/>
                  </a:lnTo>
                  <a:lnTo>
                    <a:pt x="49416" y="179266"/>
                  </a:lnTo>
                  <a:lnTo>
                    <a:pt x="28443" y="221062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3" y="502837"/>
                  </a:lnTo>
                  <a:lnTo>
                    <a:pt x="49416" y="544633"/>
                  </a:lnTo>
                  <a:lnTo>
                    <a:pt x="75416" y="583126"/>
                  </a:lnTo>
                  <a:lnTo>
                    <a:pt x="106012" y="617887"/>
                  </a:lnTo>
                  <a:lnTo>
                    <a:pt x="140773" y="648483"/>
                  </a:lnTo>
                  <a:lnTo>
                    <a:pt x="179266" y="674483"/>
                  </a:lnTo>
                  <a:lnTo>
                    <a:pt x="221062" y="695456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7" y="695456"/>
                  </a:lnTo>
                  <a:lnTo>
                    <a:pt x="544633" y="674483"/>
                  </a:lnTo>
                  <a:lnTo>
                    <a:pt x="583126" y="648483"/>
                  </a:lnTo>
                  <a:lnTo>
                    <a:pt x="617887" y="617887"/>
                  </a:lnTo>
                  <a:lnTo>
                    <a:pt x="648483" y="583126"/>
                  </a:lnTo>
                  <a:lnTo>
                    <a:pt x="674483" y="544633"/>
                  </a:lnTo>
                  <a:lnTo>
                    <a:pt x="695456" y="502837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6" y="221062"/>
                  </a:lnTo>
                  <a:lnTo>
                    <a:pt x="674483" y="179266"/>
                  </a:lnTo>
                  <a:lnTo>
                    <a:pt x="648483" y="140773"/>
                  </a:lnTo>
                  <a:lnTo>
                    <a:pt x="617887" y="106012"/>
                  </a:lnTo>
                  <a:lnTo>
                    <a:pt x="583126" y="75416"/>
                  </a:lnTo>
                  <a:lnTo>
                    <a:pt x="544633" y="49416"/>
                  </a:lnTo>
                  <a:lnTo>
                    <a:pt x="502837" y="28443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892616" y="8584511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61033" y="394383"/>
                  </a:moveTo>
                  <a:lnTo>
                    <a:pt x="252053" y="403363"/>
                  </a:lnTo>
                  <a:lnTo>
                    <a:pt x="257012" y="408323"/>
                  </a:lnTo>
                  <a:lnTo>
                    <a:pt x="265054" y="408323"/>
                  </a:lnTo>
                  <a:lnTo>
                    <a:pt x="270013" y="403363"/>
                  </a:lnTo>
                  <a:lnTo>
                    <a:pt x="261033" y="394383"/>
                  </a:lnTo>
                  <a:close/>
                </a:path>
                <a:path w="408940" h="408940">
                  <a:moveTo>
                    <a:pt x="203883" y="337233"/>
                  </a:moveTo>
                  <a:lnTo>
                    <a:pt x="194903" y="346213"/>
                  </a:lnTo>
                  <a:lnTo>
                    <a:pt x="252053" y="403363"/>
                  </a:lnTo>
                  <a:lnTo>
                    <a:pt x="261033" y="394383"/>
                  </a:lnTo>
                  <a:lnTo>
                    <a:pt x="252053" y="385403"/>
                  </a:lnTo>
                  <a:lnTo>
                    <a:pt x="261033" y="376423"/>
                  </a:lnTo>
                  <a:lnTo>
                    <a:pt x="230824" y="346213"/>
                  </a:lnTo>
                  <a:lnTo>
                    <a:pt x="212863" y="346213"/>
                  </a:lnTo>
                  <a:lnTo>
                    <a:pt x="203883" y="337233"/>
                  </a:lnTo>
                  <a:close/>
                </a:path>
                <a:path w="408940" h="408940">
                  <a:moveTo>
                    <a:pt x="376423" y="261033"/>
                  </a:moveTo>
                  <a:lnTo>
                    <a:pt x="261033" y="376423"/>
                  </a:lnTo>
                  <a:lnTo>
                    <a:pt x="270013" y="385403"/>
                  </a:lnTo>
                  <a:lnTo>
                    <a:pt x="261033" y="394383"/>
                  </a:lnTo>
                  <a:lnTo>
                    <a:pt x="270013" y="403363"/>
                  </a:lnTo>
                  <a:lnTo>
                    <a:pt x="403363" y="270013"/>
                  </a:lnTo>
                  <a:lnTo>
                    <a:pt x="385403" y="270013"/>
                  </a:lnTo>
                  <a:lnTo>
                    <a:pt x="376423" y="261033"/>
                  </a:lnTo>
                  <a:close/>
                </a:path>
                <a:path w="408940" h="408940">
                  <a:moveTo>
                    <a:pt x="261033" y="376423"/>
                  </a:moveTo>
                  <a:lnTo>
                    <a:pt x="252053" y="385403"/>
                  </a:lnTo>
                  <a:lnTo>
                    <a:pt x="261033" y="394383"/>
                  </a:lnTo>
                  <a:lnTo>
                    <a:pt x="270013" y="385403"/>
                  </a:lnTo>
                  <a:lnTo>
                    <a:pt x="261033" y="376423"/>
                  </a:lnTo>
                  <a:close/>
                </a:path>
                <a:path w="408940" h="408940">
                  <a:moveTo>
                    <a:pt x="194903" y="328253"/>
                  </a:moveTo>
                  <a:lnTo>
                    <a:pt x="189943" y="333213"/>
                  </a:lnTo>
                  <a:lnTo>
                    <a:pt x="189943" y="341254"/>
                  </a:lnTo>
                  <a:lnTo>
                    <a:pt x="194903" y="346213"/>
                  </a:lnTo>
                  <a:lnTo>
                    <a:pt x="203883" y="337233"/>
                  </a:lnTo>
                  <a:lnTo>
                    <a:pt x="194903" y="328253"/>
                  </a:lnTo>
                  <a:close/>
                </a:path>
                <a:path w="408940" h="408940">
                  <a:moveTo>
                    <a:pt x="212140" y="328976"/>
                  </a:moveTo>
                  <a:lnTo>
                    <a:pt x="203883" y="337233"/>
                  </a:lnTo>
                  <a:lnTo>
                    <a:pt x="212863" y="346213"/>
                  </a:lnTo>
                  <a:lnTo>
                    <a:pt x="221843" y="337233"/>
                  </a:lnTo>
                  <a:lnTo>
                    <a:pt x="213948" y="329338"/>
                  </a:lnTo>
                  <a:lnTo>
                    <a:pt x="212140" y="328976"/>
                  </a:lnTo>
                  <a:close/>
                </a:path>
                <a:path w="408940" h="408940">
                  <a:moveTo>
                    <a:pt x="221843" y="337233"/>
                  </a:moveTo>
                  <a:lnTo>
                    <a:pt x="212863" y="346213"/>
                  </a:lnTo>
                  <a:lnTo>
                    <a:pt x="230824" y="346213"/>
                  </a:lnTo>
                  <a:lnTo>
                    <a:pt x="221843" y="337233"/>
                  </a:lnTo>
                  <a:close/>
                </a:path>
                <a:path w="408940" h="408940">
                  <a:moveTo>
                    <a:pt x="197173" y="325983"/>
                  </a:moveTo>
                  <a:lnTo>
                    <a:pt x="194903" y="328253"/>
                  </a:lnTo>
                  <a:lnTo>
                    <a:pt x="203883" y="337233"/>
                  </a:lnTo>
                  <a:lnTo>
                    <a:pt x="212140" y="328976"/>
                  </a:lnTo>
                  <a:lnTo>
                    <a:pt x="197173" y="325983"/>
                  </a:lnTo>
                  <a:close/>
                </a:path>
                <a:path w="408940" h="408940">
                  <a:moveTo>
                    <a:pt x="213948" y="329338"/>
                  </a:moveTo>
                  <a:lnTo>
                    <a:pt x="221843" y="337233"/>
                  </a:lnTo>
                  <a:lnTo>
                    <a:pt x="227607" y="331469"/>
                  </a:lnTo>
                  <a:lnTo>
                    <a:pt x="224606" y="331469"/>
                  </a:lnTo>
                  <a:lnTo>
                    <a:pt x="213948" y="329338"/>
                  </a:lnTo>
                  <a:close/>
                </a:path>
                <a:path w="408940" h="408940">
                  <a:moveTo>
                    <a:pt x="222933" y="318183"/>
                  </a:moveTo>
                  <a:lnTo>
                    <a:pt x="220443" y="330637"/>
                  </a:lnTo>
                  <a:lnTo>
                    <a:pt x="224606" y="331469"/>
                  </a:lnTo>
                  <a:lnTo>
                    <a:pt x="228911" y="330166"/>
                  </a:lnTo>
                  <a:lnTo>
                    <a:pt x="231913" y="327163"/>
                  </a:lnTo>
                  <a:lnTo>
                    <a:pt x="222933" y="318183"/>
                  </a:lnTo>
                  <a:close/>
                </a:path>
                <a:path w="408940" h="408940">
                  <a:moveTo>
                    <a:pt x="228910" y="330166"/>
                  </a:moveTo>
                  <a:lnTo>
                    <a:pt x="224606" y="331469"/>
                  </a:lnTo>
                  <a:lnTo>
                    <a:pt x="227607" y="331469"/>
                  </a:lnTo>
                  <a:lnTo>
                    <a:pt x="228910" y="330166"/>
                  </a:lnTo>
                  <a:close/>
                </a:path>
                <a:path w="408940" h="408940">
                  <a:moveTo>
                    <a:pt x="220919" y="328253"/>
                  </a:moveTo>
                  <a:lnTo>
                    <a:pt x="212863" y="328253"/>
                  </a:lnTo>
                  <a:lnTo>
                    <a:pt x="213948" y="329338"/>
                  </a:lnTo>
                  <a:lnTo>
                    <a:pt x="220443" y="330637"/>
                  </a:lnTo>
                  <a:lnTo>
                    <a:pt x="220919" y="328253"/>
                  </a:lnTo>
                  <a:close/>
                </a:path>
                <a:path w="408940" h="408940">
                  <a:moveTo>
                    <a:pt x="212863" y="328253"/>
                  </a:moveTo>
                  <a:lnTo>
                    <a:pt x="212140" y="328976"/>
                  </a:lnTo>
                  <a:lnTo>
                    <a:pt x="213948" y="329338"/>
                  </a:lnTo>
                  <a:lnTo>
                    <a:pt x="212863" y="328253"/>
                  </a:lnTo>
                  <a:close/>
                </a:path>
                <a:path w="408940" h="408940">
                  <a:moveTo>
                    <a:pt x="213953" y="309203"/>
                  </a:moveTo>
                  <a:lnTo>
                    <a:pt x="197173" y="325983"/>
                  </a:lnTo>
                  <a:lnTo>
                    <a:pt x="212140" y="328976"/>
                  </a:lnTo>
                  <a:lnTo>
                    <a:pt x="212863" y="328253"/>
                  </a:lnTo>
                  <a:lnTo>
                    <a:pt x="220919" y="328253"/>
                  </a:lnTo>
                  <a:lnTo>
                    <a:pt x="222933" y="318183"/>
                  </a:lnTo>
                  <a:lnTo>
                    <a:pt x="213953" y="309203"/>
                  </a:lnTo>
                  <a:close/>
                </a:path>
                <a:path w="408940" h="408940">
                  <a:moveTo>
                    <a:pt x="304397" y="218759"/>
                  </a:moveTo>
                  <a:lnTo>
                    <a:pt x="218759" y="304397"/>
                  </a:lnTo>
                  <a:lnTo>
                    <a:pt x="225423" y="305730"/>
                  </a:lnTo>
                  <a:lnTo>
                    <a:pt x="222933" y="318183"/>
                  </a:lnTo>
                  <a:lnTo>
                    <a:pt x="231913" y="327163"/>
                  </a:lnTo>
                  <a:lnTo>
                    <a:pt x="327163" y="231913"/>
                  </a:lnTo>
                  <a:lnTo>
                    <a:pt x="320673" y="225423"/>
                  </a:lnTo>
                  <a:lnTo>
                    <a:pt x="305729" y="225423"/>
                  </a:lnTo>
                  <a:lnTo>
                    <a:pt x="304397" y="218759"/>
                  </a:lnTo>
                  <a:close/>
                </a:path>
                <a:path w="408940" h="408940">
                  <a:moveTo>
                    <a:pt x="90501" y="278746"/>
                  </a:moveTo>
                  <a:lnTo>
                    <a:pt x="92403" y="286628"/>
                  </a:lnTo>
                  <a:lnTo>
                    <a:pt x="80058" y="289608"/>
                  </a:lnTo>
                  <a:lnTo>
                    <a:pt x="77567" y="302062"/>
                  </a:lnTo>
                  <a:lnTo>
                    <a:pt x="197173" y="325983"/>
                  </a:lnTo>
                  <a:lnTo>
                    <a:pt x="218759" y="304397"/>
                  </a:lnTo>
                  <a:lnTo>
                    <a:pt x="90501" y="278746"/>
                  </a:lnTo>
                  <a:close/>
                </a:path>
                <a:path w="408940" h="408940">
                  <a:moveTo>
                    <a:pt x="218759" y="304397"/>
                  </a:moveTo>
                  <a:lnTo>
                    <a:pt x="213953" y="309203"/>
                  </a:lnTo>
                  <a:lnTo>
                    <a:pt x="222933" y="318183"/>
                  </a:lnTo>
                  <a:lnTo>
                    <a:pt x="225423" y="305730"/>
                  </a:lnTo>
                  <a:lnTo>
                    <a:pt x="218759" y="304397"/>
                  </a:lnTo>
                  <a:close/>
                </a:path>
                <a:path w="408940" h="408940">
                  <a:moveTo>
                    <a:pt x="304397" y="218759"/>
                  </a:moveTo>
                  <a:lnTo>
                    <a:pt x="213953" y="309203"/>
                  </a:lnTo>
                  <a:lnTo>
                    <a:pt x="304397" y="218759"/>
                  </a:lnTo>
                  <a:close/>
                </a:path>
                <a:path w="408940" h="408940">
                  <a:moveTo>
                    <a:pt x="80058" y="289608"/>
                  </a:moveTo>
                  <a:lnTo>
                    <a:pt x="67713" y="292588"/>
                  </a:lnTo>
                  <a:lnTo>
                    <a:pt x="68873" y="297395"/>
                  </a:lnTo>
                  <a:lnTo>
                    <a:pt x="72718" y="301092"/>
                  </a:lnTo>
                  <a:lnTo>
                    <a:pt x="77567" y="302062"/>
                  </a:lnTo>
                  <a:lnTo>
                    <a:pt x="80058" y="289608"/>
                  </a:lnTo>
                  <a:close/>
                </a:path>
                <a:path w="408940" h="408940">
                  <a:moveTo>
                    <a:pt x="13382" y="13384"/>
                  </a:moveTo>
                  <a:lnTo>
                    <a:pt x="1038" y="16363"/>
                  </a:lnTo>
                  <a:lnTo>
                    <a:pt x="67713" y="292588"/>
                  </a:lnTo>
                  <a:lnTo>
                    <a:pt x="80058" y="289608"/>
                  </a:lnTo>
                  <a:lnTo>
                    <a:pt x="82549" y="277155"/>
                  </a:lnTo>
                  <a:lnTo>
                    <a:pt x="90117" y="277155"/>
                  </a:lnTo>
                  <a:lnTo>
                    <a:pt x="36319" y="54279"/>
                  </a:lnTo>
                  <a:lnTo>
                    <a:pt x="4403" y="22363"/>
                  </a:lnTo>
                  <a:lnTo>
                    <a:pt x="13382" y="13384"/>
                  </a:lnTo>
                  <a:close/>
                </a:path>
                <a:path w="408940" h="408940">
                  <a:moveTo>
                    <a:pt x="82549" y="277155"/>
                  </a:moveTo>
                  <a:lnTo>
                    <a:pt x="80058" y="289608"/>
                  </a:lnTo>
                  <a:lnTo>
                    <a:pt x="92403" y="286628"/>
                  </a:lnTo>
                  <a:lnTo>
                    <a:pt x="90501" y="278746"/>
                  </a:lnTo>
                  <a:lnTo>
                    <a:pt x="82549" y="277155"/>
                  </a:lnTo>
                  <a:close/>
                </a:path>
                <a:path w="408940" h="408940">
                  <a:moveTo>
                    <a:pt x="90117" y="277155"/>
                  </a:moveTo>
                  <a:lnTo>
                    <a:pt x="82549" y="277155"/>
                  </a:lnTo>
                  <a:lnTo>
                    <a:pt x="90501" y="278746"/>
                  </a:lnTo>
                  <a:lnTo>
                    <a:pt x="90117" y="277155"/>
                  </a:lnTo>
                  <a:close/>
                </a:path>
                <a:path w="408940" h="408940">
                  <a:moveTo>
                    <a:pt x="329338" y="213948"/>
                  </a:moveTo>
                  <a:lnTo>
                    <a:pt x="331470" y="224607"/>
                  </a:lnTo>
                  <a:lnTo>
                    <a:pt x="330165" y="228911"/>
                  </a:lnTo>
                  <a:lnTo>
                    <a:pt x="281921" y="277155"/>
                  </a:lnTo>
                  <a:lnTo>
                    <a:pt x="337233" y="221843"/>
                  </a:lnTo>
                  <a:lnTo>
                    <a:pt x="329338" y="213948"/>
                  </a:lnTo>
                  <a:close/>
                </a:path>
                <a:path w="408940" h="408940">
                  <a:moveTo>
                    <a:pt x="385403" y="252053"/>
                  </a:moveTo>
                  <a:lnTo>
                    <a:pt x="376423" y="261033"/>
                  </a:lnTo>
                  <a:lnTo>
                    <a:pt x="385403" y="270013"/>
                  </a:lnTo>
                  <a:lnTo>
                    <a:pt x="394383" y="261033"/>
                  </a:lnTo>
                  <a:lnTo>
                    <a:pt x="385403" y="252053"/>
                  </a:lnTo>
                  <a:close/>
                </a:path>
                <a:path w="408940" h="408940">
                  <a:moveTo>
                    <a:pt x="394383" y="261033"/>
                  </a:moveTo>
                  <a:lnTo>
                    <a:pt x="385403" y="270013"/>
                  </a:lnTo>
                  <a:lnTo>
                    <a:pt x="403363" y="270013"/>
                  </a:lnTo>
                  <a:lnTo>
                    <a:pt x="394383" y="261033"/>
                  </a:lnTo>
                  <a:close/>
                </a:path>
                <a:path w="408940" h="408940">
                  <a:moveTo>
                    <a:pt x="403363" y="252053"/>
                  </a:moveTo>
                  <a:lnTo>
                    <a:pt x="394383" y="261033"/>
                  </a:lnTo>
                  <a:lnTo>
                    <a:pt x="403363" y="270013"/>
                  </a:lnTo>
                  <a:lnTo>
                    <a:pt x="408323" y="265054"/>
                  </a:lnTo>
                  <a:lnTo>
                    <a:pt x="408323" y="257013"/>
                  </a:lnTo>
                  <a:lnTo>
                    <a:pt x="403363" y="252053"/>
                  </a:lnTo>
                  <a:close/>
                </a:path>
                <a:path w="408940" h="408940">
                  <a:moveTo>
                    <a:pt x="346213" y="194903"/>
                  </a:moveTo>
                  <a:lnTo>
                    <a:pt x="337233" y="203883"/>
                  </a:lnTo>
                  <a:lnTo>
                    <a:pt x="346213" y="212863"/>
                  </a:lnTo>
                  <a:lnTo>
                    <a:pt x="337233" y="221843"/>
                  </a:lnTo>
                  <a:lnTo>
                    <a:pt x="376423" y="261033"/>
                  </a:lnTo>
                  <a:lnTo>
                    <a:pt x="385403" y="252053"/>
                  </a:lnTo>
                  <a:lnTo>
                    <a:pt x="403363" y="252053"/>
                  </a:lnTo>
                  <a:lnTo>
                    <a:pt x="346213" y="194903"/>
                  </a:lnTo>
                  <a:close/>
                </a:path>
                <a:path w="408940" h="408940">
                  <a:moveTo>
                    <a:pt x="403363" y="252053"/>
                  </a:moveTo>
                  <a:lnTo>
                    <a:pt x="385403" y="252053"/>
                  </a:lnTo>
                  <a:lnTo>
                    <a:pt x="394383" y="261033"/>
                  </a:lnTo>
                  <a:lnTo>
                    <a:pt x="403363" y="252053"/>
                  </a:lnTo>
                  <a:close/>
                </a:path>
                <a:path w="408940" h="408940">
                  <a:moveTo>
                    <a:pt x="141679" y="159639"/>
                  </a:moveTo>
                  <a:lnTo>
                    <a:pt x="138025" y="165059"/>
                  </a:lnTo>
                  <a:lnTo>
                    <a:pt x="134033" y="184833"/>
                  </a:lnTo>
                  <a:lnTo>
                    <a:pt x="138025" y="204607"/>
                  </a:lnTo>
                  <a:lnTo>
                    <a:pt x="148912" y="220754"/>
                  </a:lnTo>
                  <a:lnTo>
                    <a:pt x="165060" y="231641"/>
                  </a:lnTo>
                  <a:lnTo>
                    <a:pt x="184833" y="235633"/>
                  </a:lnTo>
                  <a:lnTo>
                    <a:pt x="184833" y="210233"/>
                  </a:lnTo>
                  <a:lnTo>
                    <a:pt x="174946" y="208237"/>
                  </a:lnTo>
                  <a:lnTo>
                    <a:pt x="166872" y="202793"/>
                  </a:lnTo>
                  <a:lnTo>
                    <a:pt x="161429" y="194720"/>
                  </a:lnTo>
                  <a:lnTo>
                    <a:pt x="159433" y="184833"/>
                  </a:lnTo>
                  <a:lnTo>
                    <a:pt x="161429" y="174946"/>
                  </a:lnTo>
                  <a:lnTo>
                    <a:pt x="163525" y="171837"/>
                  </a:lnTo>
                  <a:lnTo>
                    <a:pt x="153875" y="171837"/>
                  </a:lnTo>
                  <a:lnTo>
                    <a:pt x="141679" y="159639"/>
                  </a:lnTo>
                  <a:close/>
                </a:path>
                <a:path w="408940" h="408940">
                  <a:moveTo>
                    <a:pt x="184833" y="134033"/>
                  </a:moveTo>
                  <a:lnTo>
                    <a:pt x="184833" y="159433"/>
                  </a:lnTo>
                  <a:lnTo>
                    <a:pt x="194720" y="161429"/>
                  </a:lnTo>
                  <a:lnTo>
                    <a:pt x="202811" y="166898"/>
                  </a:lnTo>
                  <a:lnTo>
                    <a:pt x="208237" y="174946"/>
                  </a:lnTo>
                  <a:lnTo>
                    <a:pt x="210233" y="184833"/>
                  </a:lnTo>
                  <a:lnTo>
                    <a:pt x="208237" y="194720"/>
                  </a:lnTo>
                  <a:lnTo>
                    <a:pt x="202794" y="202793"/>
                  </a:lnTo>
                  <a:lnTo>
                    <a:pt x="194720" y="208237"/>
                  </a:lnTo>
                  <a:lnTo>
                    <a:pt x="184833" y="210233"/>
                  </a:lnTo>
                  <a:lnTo>
                    <a:pt x="184833" y="235633"/>
                  </a:lnTo>
                  <a:lnTo>
                    <a:pt x="204606" y="231641"/>
                  </a:lnTo>
                  <a:lnTo>
                    <a:pt x="220754" y="220754"/>
                  </a:lnTo>
                  <a:lnTo>
                    <a:pt x="231641" y="204607"/>
                  </a:lnTo>
                  <a:lnTo>
                    <a:pt x="235633" y="184833"/>
                  </a:lnTo>
                  <a:lnTo>
                    <a:pt x="231641" y="165059"/>
                  </a:lnTo>
                  <a:lnTo>
                    <a:pt x="220754" y="148912"/>
                  </a:lnTo>
                  <a:lnTo>
                    <a:pt x="204606" y="138025"/>
                  </a:lnTo>
                  <a:lnTo>
                    <a:pt x="184833" y="134033"/>
                  </a:lnTo>
                  <a:close/>
                </a:path>
                <a:path w="408940" h="408940">
                  <a:moveTo>
                    <a:pt x="330637" y="220442"/>
                  </a:moveTo>
                  <a:lnTo>
                    <a:pt x="318183" y="222933"/>
                  </a:lnTo>
                  <a:lnTo>
                    <a:pt x="327163" y="231913"/>
                  </a:lnTo>
                  <a:lnTo>
                    <a:pt x="330165" y="228911"/>
                  </a:lnTo>
                  <a:lnTo>
                    <a:pt x="331470" y="224607"/>
                  </a:lnTo>
                  <a:lnTo>
                    <a:pt x="330637" y="220442"/>
                  </a:lnTo>
                  <a:close/>
                </a:path>
                <a:path w="408940" h="408940">
                  <a:moveTo>
                    <a:pt x="309203" y="213953"/>
                  </a:moveTo>
                  <a:lnTo>
                    <a:pt x="304397" y="218759"/>
                  </a:lnTo>
                  <a:lnTo>
                    <a:pt x="305729" y="225423"/>
                  </a:lnTo>
                  <a:lnTo>
                    <a:pt x="318183" y="222933"/>
                  </a:lnTo>
                  <a:lnTo>
                    <a:pt x="309203" y="213953"/>
                  </a:lnTo>
                  <a:close/>
                </a:path>
                <a:path w="408940" h="408940">
                  <a:moveTo>
                    <a:pt x="318183" y="222933"/>
                  </a:moveTo>
                  <a:lnTo>
                    <a:pt x="305729" y="225423"/>
                  </a:lnTo>
                  <a:lnTo>
                    <a:pt x="320673" y="225423"/>
                  </a:lnTo>
                  <a:lnTo>
                    <a:pt x="318183" y="222933"/>
                  </a:lnTo>
                  <a:close/>
                </a:path>
                <a:path w="408940" h="408940">
                  <a:moveTo>
                    <a:pt x="325983" y="197173"/>
                  </a:moveTo>
                  <a:lnTo>
                    <a:pt x="309203" y="213953"/>
                  </a:lnTo>
                  <a:lnTo>
                    <a:pt x="318183" y="222933"/>
                  </a:lnTo>
                  <a:lnTo>
                    <a:pt x="330637" y="220442"/>
                  </a:lnTo>
                  <a:lnTo>
                    <a:pt x="329338" y="213948"/>
                  </a:lnTo>
                  <a:lnTo>
                    <a:pt x="328253" y="212863"/>
                  </a:lnTo>
                  <a:lnTo>
                    <a:pt x="328976" y="212140"/>
                  </a:lnTo>
                  <a:lnTo>
                    <a:pt x="325983" y="197173"/>
                  </a:lnTo>
                  <a:close/>
                </a:path>
                <a:path w="408940" h="408940">
                  <a:moveTo>
                    <a:pt x="337233" y="203883"/>
                  </a:moveTo>
                  <a:lnTo>
                    <a:pt x="328976" y="212140"/>
                  </a:lnTo>
                  <a:lnTo>
                    <a:pt x="329343" y="213953"/>
                  </a:lnTo>
                  <a:lnTo>
                    <a:pt x="337233" y="221843"/>
                  </a:lnTo>
                  <a:lnTo>
                    <a:pt x="346213" y="212863"/>
                  </a:lnTo>
                  <a:lnTo>
                    <a:pt x="337233" y="203883"/>
                  </a:lnTo>
                  <a:close/>
                </a:path>
                <a:path w="408940" h="408940">
                  <a:moveTo>
                    <a:pt x="278745" y="90500"/>
                  </a:moveTo>
                  <a:lnTo>
                    <a:pt x="304397" y="218759"/>
                  </a:lnTo>
                  <a:lnTo>
                    <a:pt x="325983" y="197173"/>
                  </a:lnTo>
                  <a:lnTo>
                    <a:pt x="305029" y="92403"/>
                  </a:lnTo>
                  <a:lnTo>
                    <a:pt x="286629" y="92403"/>
                  </a:lnTo>
                  <a:lnTo>
                    <a:pt x="278745" y="90500"/>
                  </a:lnTo>
                  <a:close/>
                </a:path>
                <a:path w="408940" h="408940">
                  <a:moveTo>
                    <a:pt x="328976" y="212140"/>
                  </a:moveTo>
                  <a:lnTo>
                    <a:pt x="328253" y="212863"/>
                  </a:lnTo>
                  <a:lnTo>
                    <a:pt x="329338" y="213948"/>
                  </a:lnTo>
                  <a:lnTo>
                    <a:pt x="328976" y="212140"/>
                  </a:lnTo>
                  <a:close/>
                </a:path>
                <a:path w="408940" h="408940">
                  <a:moveTo>
                    <a:pt x="328253" y="194903"/>
                  </a:moveTo>
                  <a:lnTo>
                    <a:pt x="325983" y="197173"/>
                  </a:lnTo>
                  <a:lnTo>
                    <a:pt x="328976" y="212140"/>
                  </a:lnTo>
                  <a:lnTo>
                    <a:pt x="337233" y="203883"/>
                  </a:lnTo>
                  <a:lnTo>
                    <a:pt x="328253" y="194903"/>
                  </a:lnTo>
                  <a:close/>
                </a:path>
                <a:path w="408940" h="408940">
                  <a:moveTo>
                    <a:pt x="341254" y="189943"/>
                  </a:moveTo>
                  <a:lnTo>
                    <a:pt x="333212" y="189943"/>
                  </a:lnTo>
                  <a:lnTo>
                    <a:pt x="328253" y="194903"/>
                  </a:lnTo>
                  <a:lnTo>
                    <a:pt x="337233" y="203883"/>
                  </a:lnTo>
                  <a:lnTo>
                    <a:pt x="346213" y="194903"/>
                  </a:lnTo>
                  <a:lnTo>
                    <a:pt x="341254" y="189943"/>
                  </a:lnTo>
                  <a:close/>
                </a:path>
                <a:path w="408940" h="408940">
                  <a:moveTo>
                    <a:pt x="166876" y="148916"/>
                  </a:moveTo>
                  <a:lnTo>
                    <a:pt x="148937" y="166855"/>
                  </a:lnTo>
                  <a:lnTo>
                    <a:pt x="153875" y="171837"/>
                  </a:lnTo>
                  <a:lnTo>
                    <a:pt x="161917" y="171837"/>
                  </a:lnTo>
                  <a:lnTo>
                    <a:pt x="171836" y="161917"/>
                  </a:lnTo>
                  <a:lnTo>
                    <a:pt x="171836" y="153877"/>
                  </a:lnTo>
                  <a:lnTo>
                    <a:pt x="166876" y="148916"/>
                  </a:lnTo>
                  <a:close/>
                </a:path>
                <a:path w="408940" h="408940">
                  <a:moveTo>
                    <a:pt x="166855" y="166898"/>
                  </a:moveTo>
                  <a:lnTo>
                    <a:pt x="161917" y="171837"/>
                  </a:lnTo>
                  <a:lnTo>
                    <a:pt x="163525" y="171837"/>
                  </a:lnTo>
                  <a:lnTo>
                    <a:pt x="166855" y="166898"/>
                  </a:lnTo>
                  <a:close/>
                </a:path>
                <a:path w="408940" h="408940">
                  <a:moveTo>
                    <a:pt x="159640" y="141679"/>
                  </a:moveTo>
                  <a:lnTo>
                    <a:pt x="148909" y="148916"/>
                  </a:lnTo>
                  <a:lnTo>
                    <a:pt x="141679" y="159639"/>
                  </a:lnTo>
                  <a:lnTo>
                    <a:pt x="148916" y="166876"/>
                  </a:lnTo>
                  <a:lnTo>
                    <a:pt x="166873" y="148912"/>
                  </a:lnTo>
                  <a:lnTo>
                    <a:pt x="159640" y="141679"/>
                  </a:lnTo>
                  <a:close/>
                </a:path>
                <a:path w="408940" h="408940">
                  <a:moveTo>
                    <a:pt x="184833" y="134033"/>
                  </a:moveTo>
                  <a:lnTo>
                    <a:pt x="165060" y="138025"/>
                  </a:lnTo>
                  <a:lnTo>
                    <a:pt x="159640" y="141679"/>
                  </a:lnTo>
                  <a:lnTo>
                    <a:pt x="171836" y="153877"/>
                  </a:lnTo>
                  <a:lnTo>
                    <a:pt x="171836" y="161917"/>
                  </a:lnTo>
                  <a:lnTo>
                    <a:pt x="166898" y="166855"/>
                  </a:lnTo>
                  <a:lnTo>
                    <a:pt x="174946" y="161429"/>
                  </a:lnTo>
                  <a:lnTo>
                    <a:pt x="184833" y="159433"/>
                  </a:lnTo>
                  <a:lnTo>
                    <a:pt x="184833" y="134033"/>
                  </a:lnTo>
                  <a:close/>
                </a:path>
                <a:path w="408940" h="408940">
                  <a:moveTo>
                    <a:pt x="30605" y="30605"/>
                  </a:moveTo>
                  <a:lnTo>
                    <a:pt x="36319" y="54279"/>
                  </a:lnTo>
                  <a:lnTo>
                    <a:pt x="141679" y="159639"/>
                  </a:lnTo>
                  <a:lnTo>
                    <a:pt x="148912" y="148912"/>
                  </a:lnTo>
                  <a:lnTo>
                    <a:pt x="159640" y="141679"/>
                  </a:lnTo>
                  <a:lnTo>
                    <a:pt x="54280" y="36319"/>
                  </a:lnTo>
                  <a:lnTo>
                    <a:pt x="30605" y="30605"/>
                  </a:lnTo>
                  <a:close/>
                </a:path>
                <a:path w="408940" h="408940">
                  <a:moveTo>
                    <a:pt x="289608" y="80058"/>
                  </a:moveTo>
                  <a:lnTo>
                    <a:pt x="277154" y="82548"/>
                  </a:lnTo>
                  <a:lnTo>
                    <a:pt x="278745" y="90500"/>
                  </a:lnTo>
                  <a:lnTo>
                    <a:pt x="286629" y="92403"/>
                  </a:lnTo>
                  <a:lnTo>
                    <a:pt x="289608" y="80058"/>
                  </a:lnTo>
                  <a:close/>
                </a:path>
                <a:path w="408940" h="408940">
                  <a:moveTo>
                    <a:pt x="302062" y="77567"/>
                  </a:moveTo>
                  <a:lnTo>
                    <a:pt x="289608" y="80058"/>
                  </a:lnTo>
                  <a:lnTo>
                    <a:pt x="286629" y="92403"/>
                  </a:lnTo>
                  <a:lnTo>
                    <a:pt x="305029" y="92403"/>
                  </a:lnTo>
                  <a:lnTo>
                    <a:pt x="302062" y="77567"/>
                  </a:lnTo>
                  <a:close/>
                </a:path>
                <a:path w="408940" h="408940">
                  <a:moveTo>
                    <a:pt x="30305" y="4403"/>
                  </a:moveTo>
                  <a:lnTo>
                    <a:pt x="22363" y="4403"/>
                  </a:lnTo>
                  <a:lnTo>
                    <a:pt x="54280" y="36319"/>
                  </a:lnTo>
                  <a:lnTo>
                    <a:pt x="278745" y="90500"/>
                  </a:lnTo>
                  <a:lnTo>
                    <a:pt x="277154" y="82548"/>
                  </a:lnTo>
                  <a:lnTo>
                    <a:pt x="289608" y="80058"/>
                  </a:lnTo>
                  <a:lnTo>
                    <a:pt x="292587" y="67713"/>
                  </a:lnTo>
                  <a:lnTo>
                    <a:pt x="30305" y="4403"/>
                  </a:lnTo>
                  <a:close/>
                </a:path>
                <a:path w="408940" h="408940">
                  <a:moveTo>
                    <a:pt x="292587" y="67713"/>
                  </a:moveTo>
                  <a:lnTo>
                    <a:pt x="289608" y="80058"/>
                  </a:lnTo>
                  <a:lnTo>
                    <a:pt x="292587" y="67713"/>
                  </a:lnTo>
                  <a:close/>
                </a:path>
                <a:path w="408940" h="408940">
                  <a:moveTo>
                    <a:pt x="292587" y="67713"/>
                  </a:moveTo>
                  <a:lnTo>
                    <a:pt x="289608" y="80058"/>
                  </a:lnTo>
                  <a:lnTo>
                    <a:pt x="302062" y="77567"/>
                  </a:lnTo>
                  <a:lnTo>
                    <a:pt x="301091" y="72718"/>
                  </a:lnTo>
                  <a:lnTo>
                    <a:pt x="297396" y="68873"/>
                  </a:lnTo>
                  <a:lnTo>
                    <a:pt x="292587" y="67713"/>
                  </a:lnTo>
                  <a:close/>
                </a:path>
                <a:path w="408940" h="408940">
                  <a:moveTo>
                    <a:pt x="13383" y="13383"/>
                  </a:moveTo>
                  <a:lnTo>
                    <a:pt x="4403" y="22363"/>
                  </a:lnTo>
                  <a:lnTo>
                    <a:pt x="36319" y="54279"/>
                  </a:lnTo>
                  <a:lnTo>
                    <a:pt x="30605" y="30605"/>
                  </a:lnTo>
                  <a:lnTo>
                    <a:pt x="10403" y="25728"/>
                  </a:lnTo>
                  <a:lnTo>
                    <a:pt x="13383" y="13383"/>
                  </a:lnTo>
                  <a:close/>
                </a:path>
                <a:path w="408940" h="408940">
                  <a:moveTo>
                    <a:pt x="28364" y="10403"/>
                  </a:moveTo>
                  <a:lnTo>
                    <a:pt x="25728" y="10403"/>
                  </a:lnTo>
                  <a:lnTo>
                    <a:pt x="30605" y="30605"/>
                  </a:lnTo>
                  <a:lnTo>
                    <a:pt x="54280" y="36319"/>
                  </a:lnTo>
                  <a:lnTo>
                    <a:pt x="28364" y="10403"/>
                  </a:lnTo>
                  <a:close/>
                </a:path>
                <a:path w="408940" h="408940">
                  <a:moveTo>
                    <a:pt x="25728" y="10403"/>
                  </a:moveTo>
                  <a:lnTo>
                    <a:pt x="13383" y="13384"/>
                  </a:lnTo>
                  <a:lnTo>
                    <a:pt x="10403" y="25728"/>
                  </a:lnTo>
                  <a:lnTo>
                    <a:pt x="30605" y="30605"/>
                  </a:lnTo>
                  <a:lnTo>
                    <a:pt x="25728" y="10403"/>
                  </a:lnTo>
                  <a:close/>
                </a:path>
                <a:path w="408940" h="408940">
                  <a:moveTo>
                    <a:pt x="12062" y="0"/>
                  </a:moveTo>
                  <a:lnTo>
                    <a:pt x="7531" y="1275"/>
                  </a:lnTo>
                  <a:lnTo>
                    <a:pt x="1274" y="7532"/>
                  </a:lnTo>
                  <a:lnTo>
                    <a:pt x="0" y="12062"/>
                  </a:lnTo>
                  <a:lnTo>
                    <a:pt x="1038" y="16363"/>
                  </a:lnTo>
                  <a:lnTo>
                    <a:pt x="13383" y="13383"/>
                  </a:lnTo>
                  <a:lnTo>
                    <a:pt x="16363" y="1037"/>
                  </a:lnTo>
                  <a:lnTo>
                    <a:pt x="12062" y="0"/>
                  </a:lnTo>
                  <a:close/>
                </a:path>
                <a:path w="408940" h="408940">
                  <a:moveTo>
                    <a:pt x="22363" y="4403"/>
                  </a:moveTo>
                  <a:lnTo>
                    <a:pt x="13383" y="13383"/>
                  </a:lnTo>
                  <a:lnTo>
                    <a:pt x="25728" y="10403"/>
                  </a:lnTo>
                  <a:lnTo>
                    <a:pt x="28364" y="10403"/>
                  </a:lnTo>
                  <a:lnTo>
                    <a:pt x="22363" y="4403"/>
                  </a:lnTo>
                  <a:close/>
                </a:path>
                <a:path w="408940" h="408940">
                  <a:moveTo>
                    <a:pt x="16363" y="1037"/>
                  </a:moveTo>
                  <a:lnTo>
                    <a:pt x="13383" y="13383"/>
                  </a:lnTo>
                  <a:lnTo>
                    <a:pt x="22363" y="4403"/>
                  </a:lnTo>
                  <a:lnTo>
                    <a:pt x="30305" y="4403"/>
                  </a:lnTo>
                  <a:lnTo>
                    <a:pt x="16363" y="1037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0200" y="1879600"/>
              <a:ext cx="11684000" cy="54991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0682" y="3295250"/>
              <a:ext cx="925414" cy="18772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1003" y="3289299"/>
              <a:ext cx="935927" cy="19575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5800" y="5608634"/>
              <a:ext cx="1010142" cy="14644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0753" y="5486396"/>
              <a:ext cx="1751309" cy="15438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909" y="3803258"/>
              <a:ext cx="996555" cy="45323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50230" y="5530458"/>
              <a:ext cx="1077514" cy="45323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27335" y="3257150"/>
              <a:ext cx="720924" cy="18881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546850" y="2654299"/>
              <a:ext cx="8743950" cy="1911350"/>
            </a:xfrm>
            <a:custGeom>
              <a:avLst/>
              <a:gdLst/>
              <a:ahLst/>
              <a:cxnLst/>
              <a:rect l="l" t="t" r="r" b="b"/>
              <a:pathLst>
                <a:path w="8743950" h="1911350">
                  <a:moveTo>
                    <a:pt x="8743950" y="1847850"/>
                  </a:moveTo>
                  <a:lnTo>
                    <a:pt x="6353162" y="1847850"/>
                  </a:lnTo>
                  <a:lnTo>
                    <a:pt x="6353162" y="348183"/>
                  </a:lnTo>
                  <a:lnTo>
                    <a:pt x="6353162" y="347980"/>
                  </a:lnTo>
                  <a:lnTo>
                    <a:pt x="6353162" y="284683"/>
                  </a:lnTo>
                  <a:lnTo>
                    <a:pt x="6321412" y="284683"/>
                  </a:lnTo>
                  <a:lnTo>
                    <a:pt x="6321412" y="284480"/>
                  </a:lnTo>
                  <a:lnTo>
                    <a:pt x="6289662" y="284480"/>
                  </a:lnTo>
                  <a:lnTo>
                    <a:pt x="6289662" y="316230"/>
                  </a:lnTo>
                  <a:lnTo>
                    <a:pt x="6289662" y="316433"/>
                  </a:lnTo>
                  <a:lnTo>
                    <a:pt x="3962577" y="316433"/>
                  </a:lnTo>
                  <a:lnTo>
                    <a:pt x="3962577" y="316230"/>
                  </a:lnTo>
                  <a:lnTo>
                    <a:pt x="6289662" y="316230"/>
                  </a:lnTo>
                  <a:lnTo>
                    <a:pt x="6289662" y="284480"/>
                  </a:lnTo>
                  <a:lnTo>
                    <a:pt x="3930827" y="284480"/>
                  </a:lnTo>
                  <a:lnTo>
                    <a:pt x="3899077" y="284480"/>
                  </a:lnTo>
                  <a:lnTo>
                    <a:pt x="3899077" y="347980"/>
                  </a:lnTo>
                  <a:lnTo>
                    <a:pt x="3899077" y="1847850"/>
                  </a:lnTo>
                  <a:lnTo>
                    <a:pt x="63500" y="1847850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847850"/>
                  </a:lnTo>
                  <a:lnTo>
                    <a:pt x="0" y="1911350"/>
                  </a:lnTo>
                  <a:lnTo>
                    <a:pt x="31750" y="1911350"/>
                  </a:lnTo>
                  <a:lnTo>
                    <a:pt x="3930827" y="1911350"/>
                  </a:lnTo>
                  <a:lnTo>
                    <a:pt x="3962577" y="1911350"/>
                  </a:lnTo>
                  <a:lnTo>
                    <a:pt x="3962577" y="1847850"/>
                  </a:lnTo>
                  <a:lnTo>
                    <a:pt x="3962577" y="348183"/>
                  </a:lnTo>
                  <a:lnTo>
                    <a:pt x="6289662" y="348183"/>
                  </a:lnTo>
                  <a:lnTo>
                    <a:pt x="6289662" y="1847850"/>
                  </a:lnTo>
                  <a:lnTo>
                    <a:pt x="6289662" y="1911350"/>
                  </a:lnTo>
                  <a:lnTo>
                    <a:pt x="6321412" y="1911350"/>
                  </a:lnTo>
                  <a:lnTo>
                    <a:pt x="8743950" y="1911350"/>
                  </a:lnTo>
                  <a:lnTo>
                    <a:pt x="8743950" y="1879600"/>
                  </a:lnTo>
                  <a:lnTo>
                    <a:pt x="8743950" y="184785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37000" y="9931400"/>
              <a:ext cx="990600" cy="10160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86800" y="0"/>
              <a:ext cx="914400" cy="83820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7948651" y="202158"/>
              <a:ext cx="2429510" cy="320040"/>
            </a:xfrm>
            <a:custGeom>
              <a:avLst/>
              <a:gdLst/>
              <a:ahLst/>
              <a:cxnLst/>
              <a:rect l="l" t="t" r="r" b="b"/>
              <a:pathLst>
                <a:path w="2429509" h="320040">
                  <a:moveTo>
                    <a:pt x="154711" y="78016"/>
                  </a:moveTo>
                  <a:lnTo>
                    <a:pt x="127774" y="51079"/>
                  </a:lnTo>
                  <a:lnTo>
                    <a:pt x="13474" y="165379"/>
                  </a:lnTo>
                  <a:lnTo>
                    <a:pt x="0" y="178841"/>
                  </a:lnTo>
                  <a:lnTo>
                    <a:pt x="13474" y="192316"/>
                  </a:lnTo>
                  <a:lnTo>
                    <a:pt x="127774" y="306616"/>
                  </a:lnTo>
                  <a:lnTo>
                    <a:pt x="154711" y="279679"/>
                  </a:lnTo>
                  <a:lnTo>
                    <a:pt x="67360" y="192316"/>
                  </a:lnTo>
                  <a:lnTo>
                    <a:pt x="53886" y="178841"/>
                  </a:lnTo>
                  <a:lnTo>
                    <a:pt x="67360" y="165379"/>
                  </a:lnTo>
                  <a:lnTo>
                    <a:pt x="154711" y="78016"/>
                  </a:lnTo>
                  <a:close/>
                </a:path>
                <a:path w="2429509" h="320040">
                  <a:moveTo>
                    <a:pt x="2415019" y="146037"/>
                  </a:moveTo>
                  <a:lnTo>
                    <a:pt x="2262619" y="0"/>
                  </a:lnTo>
                  <a:lnTo>
                    <a:pt x="2236266" y="27495"/>
                  </a:lnTo>
                  <a:lnTo>
                    <a:pt x="2359952" y="146037"/>
                  </a:lnTo>
                  <a:lnTo>
                    <a:pt x="2388666" y="146037"/>
                  </a:lnTo>
                  <a:lnTo>
                    <a:pt x="2415019" y="146037"/>
                  </a:lnTo>
                  <a:close/>
                </a:path>
                <a:path w="2429509" h="320040">
                  <a:moveTo>
                    <a:pt x="2429370" y="159791"/>
                  </a:moveTo>
                  <a:lnTo>
                    <a:pt x="2415019" y="146037"/>
                  </a:lnTo>
                  <a:lnTo>
                    <a:pt x="2401849" y="159791"/>
                  </a:lnTo>
                  <a:lnTo>
                    <a:pt x="2374315" y="159791"/>
                  </a:lnTo>
                  <a:lnTo>
                    <a:pt x="2359952" y="173545"/>
                  </a:lnTo>
                  <a:lnTo>
                    <a:pt x="2236266" y="292087"/>
                  </a:lnTo>
                  <a:lnTo>
                    <a:pt x="2262619" y="319595"/>
                  </a:lnTo>
                  <a:lnTo>
                    <a:pt x="2415019" y="173545"/>
                  </a:lnTo>
                  <a:lnTo>
                    <a:pt x="2429370" y="159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660900" y="4540249"/>
              <a:ext cx="8255000" cy="1701800"/>
            </a:xfrm>
            <a:custGeom>
              <a:avLst/>
              <a:gdLst/>
              <a:ahLst/>
              <a:cxnLst/>
              <a:rect l="l" t="t" r="r" b="b"/>
              <a:pathLst>
                <a:path w="8255000" h="1701800">
                  <a:moveTo>
                    <a:pt x="44196" y="2844"/>
                  </a:moveTo>
                  <a:lnTo>
                    <a:pt x="41351" y="0"/>
                  </a:lnTo>
                  <a:lnTo>
                    <a:pt x="37846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37846" y="12700"/>
                  </a:lnTo>
                  <a:lnTo>
                    <a:pt x="41351" y="12700"/>
                  </a:lnTo>
                  <a:lnTo>
                    <a:pt x="44196" y="9867"/>
                  </a:lnTo>
                  <a:lnTo>
                    <a:pt x="44196" y="2844"/>
                  </a:lnTo>
                  <a:close/>
                </a:path>
                <a:path w="8255000" h="1701800">
                  <a:moveTo>
                    <a:pt x="195618" y="2844"/>
                  </a:moveTo>
                  <a:lnTo>
                    <a:pt x="192786" y="0"/>
                  </a:lnTo>
                  <a:lnTo>
                    <a:pt x="189268" y="0"/>
                  </a:lnTo>
                  <a:lnTo>
                    <a:pt x="113563" y="0"/>
                  </a:lnTo>
                  <a:lnTo>
                    <a:pt x="110058" y="0"/>
                  </a:lnTo>
                  <a:lnTo>
                    <a:pt x="107213" y="2844"/>
                  </a:lnTo>
                  <a:lnTo>
                    <a:pt x="107213" y="9867"/>
                  </a:lnTo>
                  <a:lnTo>
                    <a:pt x="110058" y="12700"/>
                  </a:lnTo>
                  <a:lnTo>
                    <a:pt x="113563" y="12700"/>
                  </a:lnTo>
                  <a:lnTo>
                    <a:pt x="189268" y="12700"/>
                  </a:lnTo>
                  <a:lnTo>
                    <a:pt x="192786" y="12700"/>
                  </a:lnTo>
                  <a:lnTo>
                    <a:pt x="195618" y="9867"/>
                  </a:lnTo>
                  <a:lnTo>
                    <a:pt x="195618" y="2844"/>
                  </a:lnTo>
                  <a:close/>
                </a:path>
                <a:path w="8255000" h="1701800">
                  <a:moveTo>
                    <a:pt x="347040" y="2844"/>
                  </a:moveTo>
                  <a:lnTo>
                    <a:pt x="344208" y="0"/>
                  </a:lnTo>
                  <a:lnTo>
                    <a:pt x="340690" y="0"/>
                  </a:lnTo>
                  <a:lnTo>
                    <a:pt x="264985" y="0"/>
                  </a:lnTo>
                  <a:lnTo>
                    <a:pt x="261480" y="0"/>
                  </a:lnTo>
                  <a:lnTo>
                    <a:pt x="258635" y="2844"/>
                  </a:lnTo>
                  <a:lnTo>
                    <a:pt x="258635" y="9867"/>
                  </a:lnTo>
                  <a:lnTo>
                    <a:pt x="261480" y="12700"/>
                  </a:lnTo>
                  <a:lnTo>
                    <a:pt x="264985" y="12700"/>
                  </a:lnTo>
                  <a:lnTo>
                    <a:pt x="340690" y="12700"/>
                  </a:lnTo>
                  <a:lnTo>
                    <a:pt x="344208" y="12700"/>
                  </a:lnTo>
                  <a:lnTo>
                    <a:pt x="347040" y="9867"/>
                  </a:lnTo>
                  <a:lnTo>
                    <a:pt x="347040" y="2844"/>
                  </a:lnTo>
                  <a:close/>
                </a:path>
                <a:path w="8255000" h="1701800">
                  <a:moveTo>
                    <a:pt x="498475" y="2844"/>
                  </a:moveTo>
                  <a:lnTo>
                    <a:pt x="495630" y="0"/>
                  </a:lnTo>
                  <a:lnTo>
                    <a:pt x="492125" y="0"/>
                  </a:lnTo>
                  <a:lnTo>
                    <a:pt x="416407" y="0"/>
                  </a:lnTo>
                  <a:lnTo>
                    <a:pt x="412902" y="0"/>
                  </a:lnTo>
                  <a:lnTo>
                    <a:pt x="410057" y="2844"/>
                  </a:lnTo>
                  <a:lnTo>
                    <a:pt x="410057" y="9867"/>
                  </a:lnTo>
                  <a:lnTo>
                    <a:pt x="412902" y="12700"/>
                  </a:lnTo>
                  <a:lnTo>
                    <a:pt x="416407" y="12700"/>
                  </a:lnTo>
                  <a:lnTo>
                    <a:pt x="492125" y="12700"/>
                  </a:lnTo>
                  <a:lnTo>
                    <a:pt x="495630" y="12700"/>
                  </a:lnTo>
                  <a:lnTo>
                    <a:pt x="498475" y="9867"/>
                  </a:lnTo>
                  <a:lnTo>
                    <a:pt x="498475" y="2844"/>
                  </a:lnTo>
                  <a:close/>
                </a:path>
                <a:path w="8255000" h="1701800">
                  <a:moveTo>
                    <a:pt x="649897" y="2844"/>
                  </a:moveTo>
                  <a:lnTo>
                    <a:pt x="647052" y="0"/>
                  </a:lnTo>
                  <a:lnTo>
                    <a:pt x="643547" y="0"/>
                  </a:lnTo>
                  <a:lnTo>
                    <a:pt x="567829" y="0"/>
                  </a:lnTo>
                  <a:lnTo>
                    <a:pt x="564324" y="0"/>
                  </a:lnTo>
                  <a:lnTo>
                    <a:pt x="561479" y="2844"/>
                  </a:lnTo>
                  <a:lnTo>
                    <a:pt x="561479" y="9867"/>
                  </a:lnTo>
                  <a:lnTo>
                    <a:pt x="564324" y="12700"/>
                  </a:lnTo>
                  <a:lnTo>
                    <a:pt x="567829" y="12700"/>
                  </a:lnTo>
                  <a:lnTo>
                    <a:pt x="643547" y="12700"/>
                  </a:lnTo>
                  <a:lnTo>
                    <a:pt x="647052" y="12700"/>
                  </a:lnTo>
                  <a:lnTo>
                    <a:pt x="649897" y="9867"/>
                  </a:lnTo>
                  <a:lnTo>
                    <a:pt x="649897" y="2844"/>
                  </a:lnTo>
                  <a:close/>
                </a:path>
                <a:path w="8255000" h="1701800">
                  <a:moveTo>
                    <a:pt x="801319" y="2844"/>
                  </a:moveTo>
                  <a:lnTo>
                    <a:pt x="798474" y="0"/>
                  </a:lnTo>
                  <a:lnTo>
                    <a:pt x="794969" y="0"/>
                  </a:lnTo>
                  <a:lnTo>
                    <a:pt x="719251" y="0"/>
                  </a:lnTo>
                  <a:lnTo>
                    <a:pt x="715746" y="0"/>
                  </a:lnTo>
                  <a:lnTo>
                    <a:pt x="712901" y="2844"/>
                  </a:lnTo>
                  <a:lnTo>
                    <a:pt x="712901" y="9867"/>
                  </a:lnTo>
                  <a:lnTo>
                    <a:pt x="715746" y="12700"/>
                  </a:lnTo>
                  <a:lnTo>
                    <a:pt x="719251" y="12700"/>
                  </a:lnTo>
                  <a:lnTo>
                    <a:pt x="794969" y="12700"/>
                  </a:lnTo>
                  <a:lnTo>
                    <a:pt x="798474" y="12700"/>
                  </a:lnTo>
                  <a:lnTo>
                    <a:pt x="801319" y="9867"/>
                  </a:lnTo>
                  <a:lnTo>
                    <a:pt x="801319" y="2844"/>
                  </a:lnTo>
                  <a:close/>
                </a:path>
                <a:path w="8255000" h="1701800">
                  <a:moveTo>
                    <a:pt x="952741" y="2844"/>
                  </a:moveTo>
                  <a:lnTo>
                    <a:pt x="949896" y="0"/>
                  </a:lnTo>
                  <a:lnTo>
                    <a:pt x="946391" y="0"/>
                  </a:lnTo>
                  <a:lnTo>
                    <a:pt x="870673" y="0"/>
                  </a:lnTo>
                  <a:lnTo>
                    <a:pt x="867168" y="0"/>
                  </a:lnTo>
                  <a:lnTo>
                    <a:pt x="864323" y="2844"/>
                  </a:lnTo>
                  <a:lnTo>
                    <a:pt x="864323" y="9867"/>
                  </a:lnTo>
                  <a:lnTo>
                    <a:pt x="867168" y="12700"/>
                  </a:lnTo>
                  <a:lnTo>
                    <a:pt x="870673" y="12700"/>
                  </a:lnTo>
                  <a:lnTo>
                    <a:pt x="946391" y="12700"/>
                  </a:lnTo>
                  <a:lnTo>
                    <a:pt x="949896" y="12700"/>
                  </a:lnTo>
                  <a:lnTo>
                    <a:pt x="952741" y="9867"/>
                  </a:lnTo>
                  <a:lnTo>
                    <a:pt x="952741" y="2844"/>
                  </a:lnTo>
                  <a:close/>
                </a:path>
                <a:path w="8255000" h="1701800">
                  <a:moveTo>
                    <a:pt x="1104163" y="2844"/>
                  </a:moveTo>
                  <a:lnTo>
                    <a:pt x="1101318" y="0"/>
                  </a:lnTo>
                  <a:lnTo>
                    <a:pt x="1097813" y="0"/>
                  </a:lnTo>
                  <a:lnTo>
                    <a:pt x="1022096" y="0"/>
                  </a:lnTo>
                  <a:lnTo>
                    <a:pt x="1018590" y="0"/>
                  </a:lnTo>
                  <a:lnTo>
                    <a:pt x="1015746" y="2844"/>
                  </a:lnTo>
                  <a:lnTo>
                    <a:pt x="1015746" y="9867"/>
                  </a:lnTo>
                  <a:lnTo>
                    <a:pt x="1018590" y="12700"/>
                  </a:lnTo>
                  <a:lnTo>
                    <a:pt x="1022096" y="12700"/>
                  </a:lnTo>
                  <a:lnTo>
                    <a:pt x="1097813" y="12700"/>
                  </a:lnTo>
                  <a:lnTo>
                    <a:pt x="1101318" y="12700"/>
                  </a:lnTo>
                  <a:lnTo>
                    <a:pt x="1104163" y="9867"/>
                  </a:lnTo>
                  <a:lnTo>
                    <a:pt x="1104163" y="2844"/>
                  </a:lnTo>
                  <a:close/>
                </a:path>
                <a:path w="8255000" h="1701800">
                  <a:moveTo>
                    <a:pt x="1255585" y="2844"/>
                  </a:moveTo>
                  <a:lnTo>
                    <a:pt x="1252740" y="0"/>
                  </a:lnTo>
                  <a:lnTo>
                    <a:pt x="1249235" y="0"/>
                  </a:lnTo>
                  <a:lnTo>
                    <a:pt x="1173518" y="0"/>
                  </a:lnTo>
                  <a:lnTo>
                    <a:pt x="1170012" y="0"/>
                  </a:lnTo>
                  <a:lnTo>
                    <a:pt x="1167168" y="2844"/>
                  </a:lnTo>
                  <a:lnTo>
                    <a:pt x="1167168" y="9867"/>
                  </a:lnTo>
                  <a:lnTo>
                    <a:pt x="1170012" y="12700"/>
                  </a:lnTo>
                  <a:lnTo>
                    <a:pt x="1173518" y="12700"/>
                  </a:lnTo>
                  <a:lnTo>
                    <a:pt x="1249235" y="12700"/>
                  </a:lnTo>
                  <a:lnTo>
                    <a:pt x="1252740" y="12700"/>
                  </a:lnTo>
                  <a:lnTo>
                    <a:pt x="1255585" y="9867"/>
                  </a:lnTo>
                  <a:lnTo>
                    <a:pt x="1255585" y="2844"/>
                  </a:lnTo>
                  <a:close/>
                </a:path>
                <a:path w="8255000" h="1701800">
                  <a:moveTo>
                    <a:pt x="1407007" y="2844"/>
                  </a:moveTo>
                  <a:lnTo>
                    <a:pt x="1404175" y="0"/>
                  </a:lnTo>
                  <a:lnTo>
                    <a:pt x="1400657" y="0"/>
                  </a:lnTo>
                  <a:lnTo>
                    <a:pt x="1324952" y="0"/>
                  </a:lnTo>
                  <a:lnTo>
                    <a:pt x="1321447" y="0"/>
                  </a:lnTo>
                  <a:lnTo>
                    <a:pt x="1318602" y="2844"/>
                  </a:lnTo>
                  <a:lnTo>
                    <a:pt x="1318602" y="9867"/>
                  </a:lnTo>
                  <a:lnTo>
                    <a:pt x="1321447" y="12700"/>
                  </a:lnTo>
                  <a:lnTo>
                    <a:pt x="1324952" y="12700"/>
                  </a:lnTo>
                  <a:lnTo>
                    <a:pt x="1400657" y="12700"/>
                  </a:lnTo>
                  <a:lnTo>
                    <a:pt x="1404175" y="12700"/>
                  </a:lnTo>
                  <a:lnTo>
                    <a:pt x="1407007" y="9867"/>
                  </a:lnTo>
                  <a:lnTo>
                    <a:pt x="1407007" y="2844"/>
                  </a:lnTo>
                  <a:close/>
                </a:path>
                <a:path w="8255000" h="1701800">
                  <a:moveTo>
                    <a:pt x="1558442" y="2844"/>
                  </a:moveTo>
                  <a:lnTo>
                    <a:pt x="1555597" y="0"/>
                  </a:lnTo>
                  <a:lnTo>
                    <a:pt x="1552092" y="0"/>
                  </a:lnTo>
                  <a:lnTo>
                    <a:pt x="1476375" y="0"/>
                  </a:lnTo>
                  <a:lnTo>
                    <a:pt x="1472869" y="0"/>
                  </a:lnTo>
                  <a:lnTo>
                    <a:pt x="1470025" y="2844"/>
                  </a:lnTo>
                  <a:lnTo>
                    <a:pt x="1470025" y="9867"/>
                  </a:lnTo>
                  <a:lnTo>
                    <a:pt x="1472869" y="12700"/>
                  </a:lnTo>
                  <a:lnTo>
                    <a:pt x="1476375" y="12700"/>
                  </a:lnTo>
                  <a:lnTo>
                    <a:pt x="1552092" y="12700"/>
                  </a:lnTo>
                  <a:lnTo>
                    <a:pt x="1555597" y="12700"/>
                  </a:lnTo>
                  <a:lnTo>
                    <a:pt x="1558442" y="9867"/>
                  </a:lnTo>
                  <a:lnTo>
                    <a:pt x="1558442" y="2844"/>
                  </a:lnTo>
                  <a:close/>
                </a:path>
                <a:path w="8255000" h="1701800">
                  <a:moveTo>
                    <a:pt x="1709864" y="2844"/>
                  </a:moveTo>
                  <a:lnTo>
                    <a:pt x="1707019" y="0"/>
                  </a:lnTo>
                  <a:lnTo>
                    <a:pt x="1703514" y="0"/>
                  </a:lnTo>
                  <a:lnTo>
                    <a:pt x="1627797" y="0"/>
                  </a:lnTo>
                  <a:lnTo>
                    <a:pt x="1624291" y="0"/>
                  </a:lnTo>
                  <a:lnTo>
                    <a:pt x="1621447" y="2844"/>
                  </a:lnTo>
                  <a:lnTo>
                    <a:pt x="1621447" y="9867"/>
                  </a:lnTo>
                  <a:lnTo>
                    <a:pt x="1624291" y="12700"/>
                  </a:lnTo>
                  <a:lnTo>
                    <a:pt x="1627797" y="12700"/>
                  </a:lnTo>
                  <a:lnTo>
                    <a:pt x="1703514" y="12700"/>
                  </a:lnTo>
                  <a:lnTo>
                    <a:pt x="1707019" y="12700"/>
                  </a:lnTo>
                  <a:lnTo>
                    <a:pt x="1709864" y="9867"/>
                  </a:lnTo>
                  <a:lnTo>
                    <a:pt x="1709864" y="2844"/>
                  </a:lnTo>
                  <a:close/>
                </a:path>
                <a:path w="8255000" h="1701800">
                  <a:moveTo>
                    <a:pt x="1861286" y="2844"/>
                  </a:moveTo>
                  <a:lnTo>
                    <a:pt x="1858441" y="0"/>
                  </a:lnTo>
                  <a:lnTo>
                    <a:pt x="1854936" y="0"/>
                  </a:lnTo>
                  <a:lnTo>
                    <a:pt x="1779219" y="0"/>
                  </a:lnTo>
                  <a:lnTo>
                    <a:pt x="1775714" y="0"/>
                  </a:lnTo>
                  <a:lnTo>
                    <a:pt x="1772869" y="2844"/>
                  </a:lnTo>
                  <a:lnTo>
                    <a:pt x="1772869" y="9867"/>
                  </a:lnTo>
                  <a:lnTo>
                    <a:pt x="1775714" y="12700"/>
                  </a:lnTo>
                  <a:lnTo>
                    <a:pt x="1779219" y="12700"/>
                  </a:lnTo>
                  <a:lnTo>
                    <a:pt x="1854936" y="12700"/>
                  </a:lnTo>
                  <a:lnTo>
                    <a:pt x="1858441" y="12700"/>
                  </a:lnTo>
                  <a:lnTo>
                    <a:pt x="1861286" y="9867"/>
                  </a:lnTo>
                  <a:lnTo>
                    <a:pt x="1861286" y="2844"/>
                  </a:lnTo>
                  <a:close/>
                </a:path>
                <a:path w="8255000" h="1701800">
                  <a:moveTo>
                    <a:pt x="1968500" y="0"/>
                  </a:moveTo>
                  <a:lnTo>
                    <a:pt x="1930641" y="0"/>
                  </a:lnTo>
                  <a:lnTo>
                    <a:pt x="1927136" y="0"/>
                  </a:lnTo>
                  <a:lnTo>
                    <a:pt x="1924291" y="2844"/>
                  </a:lnTo>
                  <a:lnTo>
                    <a:pt x="1924291" y="9867"/>
                  </a:lnTo>
                  <a:lnTo>
                    <a:pt x="1927136" y="12700"/>
                  </a:lnTo>
                  <a:lnTo>
                    <a:pt x="1930641" y="12700"/>
                  </a:lnTo>
                  <a:lnTo>
                    <a:pt x="1968500" y="12700"/>
                  </a:lnTo>
                  <a:lnTo>
                    <a:pt x="1968500" y="0"/>
                  </a:lnTo>
                  <a:close/>
                </a:path>
                <a:path w="8255000" h="1701800">
                  <a:moveTo>
                    <a:pt x="2698750" y="1506397"/>
                  </a:moveTo>
                  <a:lnTo>
                    <a:pt x="2686050" y="1506397"/>
                  </a:lnTo>
                  <a:lnTo>
                    <a:pt x="2686050" y="1582026"/>
                  </a:lnTo>
                  <a:lnTo>
                    <a:pt x="2698750" y="1582026"/>
                  </a:lnTo>
                  <a:lnTo>
                    <a:pt x="2698750" y="1506397"/>
                  </a:lnTo>
                  <a:close/>
                </a:path>
                <a:path w="8255000" h="1701800">
                  <a:moveTo>
                    <a:pt x="2698750" y="1355153"/>
                  </a:moveTo>
                  <a:lnTo>
                    <a:pt x="2686050" y="1355153"/>
                  </a:lnTo>
                  <a:lnTo>
                    <a:pt x="2686050" y="1430782"/>
                  </a:lnTo>
                  <a:lnTo>
                    <a:pt x="2698750" y="1430782"/>
                  </a:lnTo>
                  <a:lnTo>
                    <a:pt x="2698750" y="1355153"/>
                  </a:lnTo>
                  <a:close/>
                </a:path>
                <a:path w="8255000" h="1701800">
                  <a:moveTo>
                    <a:pt x="2698750" y="1203909"/>
                  </a:moveTo>
                  <a:lnTo>
                    <a:pt x="2686050" y="1203909"/>
                  </a:lnTo>
                  <a:lnTo>
                    <a:pt x="2686050" y="1279525"/>
                  </a:lnTo>
                  <a:lnTo>
                    <a:pt x="2698750" y="1279525"/>
                  </a:lnTo>
                  <a:lnTo>
                    <a:pt x="2698750" y="1203909"/>
                  </a:lnTo>
                  <a:close/>
                </a:path>
                <a:path w="8255000" h="1701800">
                  <a:moveTo>
                    <a:pt x="2698750" y="1052664"/>
                  </a:moveTo>
                  <a:lnTo>
                    <a:pt x="2686050" y="1052664"/>
                  </a:lnTo>
                  <a:lnTo>
                    <a:pt x="2686050" y="1128280"/>
                  </a:lnTo>
                  <a:lnTo>
                    <a:pt x="2698750" y="1128280"/>
                  </a:lnTo>
                  <a:lnTo>
                    <a:pt x="2698750" y="1052664"/>
                  </a:lnTo>
                  <a:close/>
                </a:path>
                <a:path w="8255000" h="1701800">
                  <a:moveTo>
                    <a:pt x="2698750" y="901420"/>
                  </a:moveTo>
                  <a:lnTo>
                    <a:pt x="2686050" y="901420"/>
                  </a:lnTo>
                  <a:lnTo>
                    <a:pt x="2686050" y="977036"/>
                  </a:lnTo>
                  <a:lnTo>
                    <a:pt x="2698750" y="977036"/>
                  </a:lnTo>
                  <a:lnTo>
                    <a:pt x="2698750" y="901420"/>
                  </a:lnTo>
                  <a:close/>
                </a:path>
                <a:path w="8255000" h="1701800">
                  <a:moveTo>
                    <a:pt x="2698750" y="750176"/>
                  </a:moveTo>
                  <a:lnTo>
                    <a:pt x="2686050" y="750176"/>
                  </a:lnTo>
                  <a:lnTo>
                    <a:pt x="2686050" y="825792"/>
                  </a:lnTo>
                  <a:lnTo>
                    <a:pt x="2698750" y="825792"/>
                  </a:lnTo>
                  <a:lnTo>
                    <a:pt x="2698750" y="750176"/>
                  </a:lnTo>
                  <a:close/>
                </a:path>
                <a:path w="8255000" h="1701800">
                  <a:moveTo>
                    <a:pt x="2698750" y="598932"/>
                  </a:moveTo>
                  <a:lnTo>
                    <a:pt x="2686050" y="598932"/>
                  </a:lnTo>
                  <a:lnTo>
                    <a:pt x="2686050" y="674547"/>
                  </a:lnTo>
                  <a:lnTo>
                    <a:pt x="2698750" y="674547"/>
                  </a:lnTo>
                  <a:lnTo>
                    <a:pt x="2698750" y="598932"/>
                  </a:lnTo>
                  <a:close/>
                </a:path>
                <a:path w="8255000" h="1701800">
                  <a:moveTo>
                    <a:pt x="2698750" y="447675"/>
                  </a:moveTo>
                  <a:lnTo>
                    <a:pt x="2686050" y="447675"/>
                  </a:lnTo>
                  <a:lnTo>
                    <a:pt x="2686050" y="523303"/>
                  </a:lnTo>
                  <a:lnTo>
                    <a:pt x="2698750" y="523303"/>
                  </a:lnTo>
                  <a:lnTo>
                    <a:pt x="2698750" y="447675"/>
                  </a:lnTo>
                  <a:close/>
                </a:path>
                <a:path w="8255000" h="1701800">
                  <a:moveTo>
                    <a:pt x="2698750" y="296430"/>
                  </a:moveTo>
                  <a:lnTo>
                    <a:pt x="2686050" y="296430"/>
                  </a:lnTo>
                  <a:lnTo>
                    <a:pt x="2686050" y="372046"/>
                  </a:lnTo>
                  <a:lnTo>
                    <a:pt x="2698750" y="372046"/>
                  </a:lnTo>
                  <a:lnTo>
                    <a:pt x="2698750" y="296430"/>
                  </a:lnTo>
                  <a:close/>
                </a:path>
                <a:path w="8255000" h="1701800">
                  <a:moveTo>
                    <a:pt x="2698750" y="145186"/>
                  </a:moveTo>
                  <a:lnTo>
                    <a:pt x="2686050" y="145186"/>
                  </a:lnTo>
                  <a:lnTo>
                    <a:pt x="2686050" y="220802"/>
                  </a:lnTo>
                  <a:lnTo>
                    <a:pt x="2698750" y="220802"/>
                  </a:lnTo>
                  <a:lnTo>
                    <a:pt x="2698750" y="145186"/>
                  </a:lnTo>
                  <a:close/>
                </a:path>
                <a:path w="8255000" h="1701800">
                  <a:moveTo>
                    <a:pt x="2698750" y="31750"/>
                  </a:moveTo>
                  <a:lnTo>
                    <a:pt x="2686050" y="31750"/>
                  </a:lnTo>
                  <a:lnTo>
                    <a:pt x="2686050" y="69557"/>
                  </a:lnTo>
                  <a:lnTo>
                    <a:pt x="2698750" y="69557"/>
                  </a:lnTo>
                  <a:lnTo>
                    <a:pt x="2698750" y="31750"/>
                  </a:lnTo>
                  <a:close/>
                </a:path>
                <a:path w="8255000" h="1701800">
                  <a:moveTo>
                    <a:pt x="2730004" y="1689100"/>
                  </a:moveTo>
                  <a:lnTo>
                    <a:pt x="2698750" y="1689100"/>
                  </a:lnTo>
                  <a:lnTo>
                    <a:pt x="2698750" y="1657642"/>
                  </a:lnTo>
                  <a:lnTo>
                    <a:pt x="2686050" y="1657642"/>
                  </a:lnTo>
                  <a:lnTo>
                    <a:pt x="2686050" y="1701800"/>
                  </a:lnTo>
                  <a:lnTo>
                    <a:pt x="2692400" y="1701800"/>
                  </a:lnTo>
                  <a:lnTo>
                    <a:pt x="2730004" y="1701800"/>
                  </a:lnTo>
                  <a:lnTo>
                    <a:pt x="2730004" y="1695450"/>
                  </a:lnTo>
                  <a:lnTo>
                    <a:pt x="2730004" y="1689100"/>
                  </a:lnTo>
                  <a:close/>
                </a:path>
                <a:path w="8255000" h="1701800">
                  <a:moveTo>
                    <a:pt x="2880449" y="1689100"/>
                  </a:moveTo>
                  <a:lnTo>
                    <a:pt x="2805226" y="1689100"/>
                  </a:lnTo>
                  <a:lnTo>
                    <a:pt x="2805226" y="1701800"/>
                  </a:lnTo>
                  <a:lnTo>
                    <a:pt x="2880449" y="1701800"/>
                  </a:lnTo>
                  <a:lnTo>
                    <a:pt x="2880449" y="1689100"/>
                  </a:lnTo>
                  <a:close/>
                </a:path>
                <a:path w="8255000" h="1701800">
                  <a:moveTo>
                    <a:pt x="3030893" y="1689100"/>
                  </a:moveTo>
                  <a:lnTo>
                    <a:pt x="2955671" y="1689100"/>
                  </a:lnTo>
                  <a:lnTo>
                    <a:pt x="2955671" y="1701800"/>
                  </a:lnTo>
                  <a:lnTo>
                    <a:pt x="3030893" y="1701800"/>
                  </a:lnTo>
                  <a:lnTo>
                    <a:pt x="3030893" y="1689100"/>
                  </a:lnTo>
                  <a:close/>
                </a:path>
                <a:path w="8255000" h="1701800">
                  <a:moveTo>
                    <a:pt x="3181350" y="1689100"/>
                  </a:moveTo>
                  <a:lnTo>
                    <a:pt x="3106115" y="1689100"/>
                  </a:lnTo>
                  <a:lnTo>
                    <a:pt x="3106115" y="1701800"/>
                  </a:lnTo>
                  <a:lnTo>
                    <a:pt x="3181350" y="1701800"/>
                  </a:lnTo>
                  <a:lnTo>
                    <a:pt x="3181350" y="1689100"/>
                  </a:lnTo>
                  <a:close/>
                </a:path>
                <a:path w="8255000" h="1701800">
                  <a:moveTo>
                    <a:pt x="3331794" y="1689100"/>
                  </a:moveTo>
                  <a:lnTo>
                    <a:pt x="3256572" y="1689100"/>
                  </a:lnTo>
                  <a:lnTo>
                    <a:pt x="3256572" y="1701800"/>
                  </a:lnTo>
                  <a:lnTo>
                    <a:pt x="3331794" y="1701800"/>
                  </a:lnTo>
                  <a:lnTo>
                    <a:pt x="3331794" y="1689100"/>
                  </a:lnTo>
                  <a:close/>
                </a:path>
                <a:path w="8255000" h="1701800">
                  <a:moveTo>
                    <a:pt x="3482238" y="1689100"/>
                  </a:moveTo>
                  <a:lnTo>
                    <a:pt x="3407016" y="1689100"/>
                  </a:lnTo>
                  <a:lnTo>
                    <a:pt x="3407016" y="1701800"/>
                  </a:lnTo>
                  <a:lnTo>
                    <a:pt x="3482238" y="1701800"/>
                  </a:lnTo>
                  <a:lnTo>
                    <a:pt x="3482238" y="1689100"/>
                  </a:lnTo>
                  <a:close/>
                </a:path>
                <a:path w="8255000" h="1701800">
                  <a:moveTo>
                    <a:pt x="3632682" y="1689100"/>
                  </a:moveTo>
                  <a:lnTo>
                    <a:pt x="3557460" y="1689100"/>
                  </a:lnTo>
                  <a:lnTo>
                    <a:pt x="3557460" y="1701800"/>
                  </a:lnTo>
                  <a:lnTo>
                    <a:pt x="3632682" y="1701800"/>
                  </a:lnTo>
                  <a:lnTo>
                    <a:pt x="3632682" y="1689100"/>
                  </a:lnTo>
                  <a:close/>
                </a:path>
                <a:path w="8255000" h="1701800">
                  <a:moveTo>
                    <a:pt x="3783126" y="1689100"/>
                  </a:moveTo>
                  <a:lnTo>
                    <a:pt x="3707904" y="1689100"/>
                  </a:lnTo>
                  <a:lnTo>
                    <a:pt x="3707904" y="1701800"/>
                  </a:lnTo>
                  <a:lnTo>
                    <a:pt x="3783126" y="1701800"/>
                  </a:lnTo>
                  <a:lnTo>
                    <a:pt x="3783126" y="1689100"/>
                  </a:lnTo>
                  <a:close/>
                </a:path>
                <a:path w="8255000" h="1701800">
                  <a:moveTo>
                    <a:pt x="3933571" y="1689100"/>
                  </a:moveTo>
                  <a:lnTo>
                    <a:pt x="3858349" y="1689100"/>
                  </a:lnTo>
                  <a:lnTo>
                    <a:pt x="3858349" y="1701800"/>
                  </a:lnTo>
                  <a:lnTo>
                    <a:pt x="3933571" y="1701800"/>
                  </a:lnTo>
                  <a:lnTo>
                    <a:pt x="3933571" y="1689100"/>
                  </a:lnTo>
                  <a:close/>
                </a:path>
                <a:path w="8255000" h="1701800">
                  <a:moveTo>
                    <a:pt x="4084028" y="1689100"/>
                  </a:moveTo>
                  <a:lnTo>
                    <a:pt x="4008805" y="1689100"/>
                  </a:lnTo>
                  <a:lnTo>
                    <a:pt x="4008805" y="1701800"/>
                  </a:lnTo>
                  <a:lnTo>
                    <a:pt x="4084028" y="1701800"/>
                  </a:lnTo>
                  <a:lnTo>
                    <a:pt x="4084028" y="1689100"/>
                  </a:lnTo>
                  <a:close/>
                </a:path>
                <a:path w="8255000" h="1701800">
                  <a:moveTo>
                    <a:pt x="4234472" y="1689100"/>
                  </a:moveTo>
                  <a:lnTo>
                    <a:pt x="4159250" y="1689100"/>
                  </a:lnTo>
                  <a:lnTo>
                    <a:pt x="4159250" y="1701800"/>
                  </a:lnTo>
                  <a:lnTo>
                    <a:pt x="4234472" y="1701800"/>
                  </a:lnTo>
                  <a:lnTo>
                    <a:pt x="4234472" y="1689100"/>
                  </a:lnTo>
                  <a:close/>
                </a:path>
                <a:path w="8255000" h="1701800">
                  <a:moveTo>
                    <a:pt x="4384916" y="1689100"/>
                  </a:moveTo>
                  <a:lnTo>
                    <a:pt x="4309694" y="1689100"/>
                  </a:lnTo>
                  <a:lnTo>
                    <a:pt x="4309694" y="1701800"/>
                  </a:lnTo>
                  <a:lnTo>
                    <a:pt x="4384916" y="1701800"/>
                  </a:lnTo>
                  <a:lnTo>
                    <a:pt x="4384916" y="1689100"/>
                  </a:lnTo>
                  <a:close/>
                </a:path>
                <a:path w="8255000" h="1701800">
                  <a:moveTo>
                    <a:pt x="4535360" y="1689100"/>
                  </a:moveTo>
                  <a:lnTo>
                    <a:pt x="4460138" y="1689100"/>
                  </a:lnTo>
                  <a:lnTo>
                    <a:pt x="4460138" y="1701800"/>
                  </a:lnTo>
                  <a:lnTo>
                    <a:pt x="4535360" y="1701800"/>
                  </a:lnTo>
                  <a:lnTo>
                    <a:pt x="4535360" y="1689100"/>
                  </a:lnTo>
                  <a:close/>
                </a:path>
                <a:path w="8255000" h="1701800">
                  <a:moveTo>
                    <a:pt x="4685817" y="1689100"/>
                  </a:moveTo>
                  <a:lnTo>
                    <a:pt x="4610595" y="1689100"/>
                  </a:lnTo>
                  <a:lnTo>
                    <a:pt x="4610595" y="1701800"/>
                  </a:lnTo>
                  <a:lnTo>
                    <a:pt x="4685817" y="1701800"/>
                  </a:lnTo>
                  <a:lnTo>
                    <a:pt x="4685817" y="1689100"/>
                  </a:lnTo>
                  <a:close/>
                </a:path>
                <a:path w="8255000" h="1701800">
                  <a:moveTo>
                    <a:pt x="4836261" y="1689100"/>
                  </a:moveTo>
                  <a:lnTo>
                    <a:pt x="4761039" y="1689100"/>
                  </a:lnTo>
                  <a:lnTo>
                    <a:pt x="4761039" y="1701800"/>
                  </a:lnTo>
                  <a:lnTo>
                    <a:pt x="4836261" y="1701800"/>
                  </a:lnTo>
                  <a:lnTo>
                    <a:pt x="4836261" y="1689100"/>
                  </a:lnTo>
                  <a:close/>
                </a:path>
                <a:path w="8255000" h="1701800">
                  <a:moveTo>
                    <a:pt x="4986706" y="1689100"/>
                  </a:moveTo>
                  <a:lnTo>
                    <a:pt x="4911483" y="1689100"/>
                  </a:lnTo>
                  <a:lnTo>
                    <a:pt x="4911483" y="1701800"/>
                  </a:lnTo>
                  <a:lnTo>
                    <a:pt x="4986706" y="1701800"/>
                  </a:lnTo>
                  <a:lnTo>
                    <a:pt x="4986706" y="1689100"/>
                  </a:lnTo>
                  <a:close/>
                </a:path>
                <a:path w="8255000" h="1701800">
                  <a:moveTo>
                    <a:pt x="5137150" y="1689100"/>
                  </a:moveTo>
                  <a:lnTo>
                    <a:pt x="5061928" y="1689100"/>
                  </a:lnTo>
                  <a:lnTo>
                    <a:pt x="5061928" y="1701800"/>
                  </a:lnTo>
                  <a:lnTo>
                    <a:pt x="5137150" y="1701800"/>
                  </a:lnTo>
                  <a:lnTo>
                    <a:pt x="5137150" y="1689100"/>
                  </a:lnTo>
                  <a:close/>
                </a:path>
                <a:path w="8255000" h="1701800">
                  <a:moveTo>
                    <a:pt x="5287594" y="1689100"/>
                  </a:moveTo>
                  <a:lnTo>
                    <a:pt x="5212372" y="1689100"/>
                  </a:lnTo>
                  <a:lnTo>
                    <a:pt x="5212372" y="1701800"/>
                  </a:lnTo>
                  <a:lnTo>
                    <a:pt x="5287594" y="1701800"/>
                  </a:lnTo>
                  <a:lnTo>
                    <a:pt x="5287594" y="1689100"/>
                  </a:lnTo>
                  <a:close/>
                </a:path>
                <a:path w="8255000" h="1701800">
                  <a:moveTo>
                    <a:pt x="5438038" y="1689100"/>
                  </a:moveTo>
                  <a:lnTo>
                    <a:pt x="5362816" y="1689100"/>
                  </a:lnTo>
                  <a:lnTo>
                    <a:pt x="5362816" y="1701800"/>
                  </a:lnTo>
                  <a:lnTo>
                    <a:pt x="5438038" y="1701800"/>
                  </a:lnTo>
                  <a:lnTo>
                    <a:pt x="5438038" y="1689100"/>
                  </a:lnTo>
                  <a:close/>
                </a:path>
                <a:path w="8255000" h="1701800">
                  <a:moveTo>
                    <a:pt x="5588495" y="1689100"/>
                  </a:moveTo>
                  <a:lnTo>
                    <a:pt x="5513260" y="1689100"/>
                  </a:lnTo>
                  <a:lnTo>
                    <a:pt x="5513260" y="1701800"/>
                  </a:lnTo>
                  <a:lnTo>
                    <a:pt x="5588495" y="1701800"/>
                  </a:lnTo>
                  <a:lnTo>
                    <a:pt x="5588495" y="1689100"/>
                  </a:lnTo>
                  <a:close/>
                </a:path>
                <a:path w="8255000" h="1701800">
                  <a:moveTo>
                    <a:pt x="5738939" y="1689100"/>
                  </a:moveTo>
                  <a:lnTo>
                    <a:pt x="5663717" y="1689100"/>
                  </a:lnTo>
                  <a:lnTo>
                    <a:pt x="5663717" y="1701800"/>
                  </a:lnTo>
                  <a:lnTo>
                    <a:pt x="5738939" y="1701800"/>
                  </a:lnTo>
                  <a:lnTo>
                    <a:pt x="5738939" y="1689100"/>
                  </a:lnTo>
                  <a:close/>
                </a:path>
                <a:path w="8255000" h="1701800">
                  <a:moveTo>
                    <a:pt x="5889383" y="1689100"/>
                  </a:moveTo>
                  <a:lnTo>
                    <a:pt x="5814161" y="1689100"/>
                  </a:lnTo>
                  <a:lnTo>
                    <a:pt x="5814161" y="1701800"/>
                  </a:lnTo>
                  <a:lnTo>
                    <a:pt x="5889383" y="1701800"/>
                  </a:lnTo>
                  <a:lnTo>
                    <a:pt x="5889383" y="1689100"/>
                  </a:lnTo>
                  <a:close/>
                </a:path>
                <a:path w="8255000" h="1701800">
                  <a:moveTo>
                    <a:pt x="5891009" y="25400"/>
                  </a:moveTo>
                  <a:lnTo>
                    <a:pt x="5853481" y="25400"/>
                  </a:lnTo>
                  <a:lnTo>
                    <a:pt x="5853481" y="38100"/>
                  </a:lnTo>
                  <a:lnTo>
                    <a:pt x="5891009" y="38100"/>
                  </a:lnTo>
                  <a:lnTo>
                    <a:pt x="5891009" y="25400"/>
                  </a:lnTo>
                  <a:close/>
                </a:path>
                <a:path w="8255000" h="1701800">
                  <a:moveTo>
                    <a:pt x="6039828" y="1689100"/>
                  </a:moveTo>
                  <a:lnTo>
                    <a:pt x="5964606" y="1689100"/>
                  </a:lnTo>
                  <a:lnTo>
                    <a:pt x="5964606" y="1701800"/>
                  </a:lnTo>
                  <a:lnTo>
                    <a:pt x="6039828" y="1701800"/>
                  </a:lnTo>
                  <a:lnTo>
                    <a:pt x="6039828" y="1689100"/>
                  </a:lnTo>
                  <a:close/>
                </a:path>
                <a:path w="8255000" h="1701800">
                  <a:moveTo>
                    <a:pt x="6041110" y="25400"/>
                  </a:moveTo>
                  <a:lnTo>
                    <a:pt x="5966053" y="25400"/>
                  </a:lnTo>
                  <a:lnTo>
                    <a:pt x="5966053" y="38100"/>
                  </a:lnTo>
                  <a:lnTo>
                    <a:pt x="6041110" y="38100"/>
                  </a:lnTo>
                  <a:lnTo>
                    <a:pt x="6041110" y="25400"/>
                  </a:lnTo>
                  <a:close/>
                </a:path>
                <a:path w="8255000" h="1701800">
                  <a:moveTo>
                    <a:pt x="6190272" y="1689100"/>
                  </a:moveTo>
                  <a:lnTo>
                    <a:pt x="6115050" y="1689100"/>
                  </a:lnTo>
                  <a:lnTo>
                    <a:pt x="6115050" y="1701800"/>
                  </a:lnTo>
                  <a:lnTo>
                    <a:pt x="6190272" y="1701800"/>
                  </a:lnTo>
                  <a:lnTo>
                    <a:pt x="6190272" y="1689100"/>
                  </a:lnTo>
                  <a:close/>
                </a:path>
                <a:path w="8255000" h="1701800">
                  <a:moveTo>
                    <a:pt x="6191212" y="25400"/>
                  </a:moveTo>
                  <a:lnTo>
                    <a:pt x="6116167" y="25400"/>
                  </a:lnTo>
                  <a:lnTo>
                    <a:pt x="6116167" y="38100"/>
                  </a:lnTo>
                  <a:lnTo>
                    <a:pt x="6191212" y="38100"/>
                  </a:lnTo>
                  <a:lnTo>
                    <a:pt x="6191212" y="25400"/>
                  </a:lnTo>
                  <a:close/>
                </a:path>
                <a:path w="8255000" h="1701800">
                  <a:moveTo>
                    <a:pt x="6340716" y="1689100"/>
                  </a:moveTo>
                  <a:lnTo>
                    <a:pt x="6265494" y="1689100"/>
                  </a:lnTo>
                  <a:lnTo>
                    <a:pt x="6265494" y="1701800"/>
                  </a:lnTo>
                  <a:lnTo>
                    <a:pt x="6340716" y="1701800"/>
                  </a:lnTo>
                  <a:lnTo>
                    <a:pt x="6340716" y="1689100"/>
                  </a:lnTo>
                  <a:close/>
                </a:path>
                <a:path w="8255000" h="1701800">
                  <a:moveTo>
                    <a:pt x="6341313" y="25400"/>
                  </a:moveTo>
                  <a:lnTo>
                    <a:pt x="6266269" y="25400"/>
                  </a:lnTo>
                  <a:lnTo>
                    <a:pt x="6266269" y="38100"/>
                  </a:lnTo>
                  <a:lnTo>
                    <a:pt x="6341313" y="38100"/>
                  </a:lnTo>
                  <a:lnTo>
                    <a:pt x="6341313" y="25400"/>
                  </a:lnTo>
                  <a:close/>
                </a:path>
                <a:path w="8255000" h="1701800">
                  <a:moveTo>
                    <a:pt x="6491160" y="1689100"/>
                  </a:moveTo>
                  <a:lnTo>
                    <a:pt x="6415938" y="1689100"/>
                  </a:lnTo>
                  <a:lnTo>
                    <a:pt x="6415938" y="1701800"/>
                  </a:lnTo>
                  <a:lnTo>
                    <a:pt x="6491160" y="1701800"/>
                  </a:lnTo>
                  <a:lnTo>
                    <a:pt x="6491160" y="1689100"/>
                  </a:lnTo>
                  <a:close/>
                </a:path>
                <a:path w="8255000" h="1701800">
                  <a:moveTo>
                    <a:pt x="6491427" y="25400"/>
                  </a:moveTo>
                  <a:lnTo>
                    <a:pt x="6416370" y="25400"/>
                  </a:lnTo>
                  <a:lnTo>
                    <a:pt x="6416370" y="38100"/>
                  </a:lnTo>
                  <a:lnTo>
                    <a:pt x="6491427" y="38100"/>
                  </a:lnTo>
                  <a:lnTo>
                    <a:pt x="6491427" y="25400"/>
                  </a:lnTo>
                  <a:close/>
                </a:path>
                <a:path w="8255000" h="1701800">
                  <a:moveTo>
                    <a:pt x="6610350" y="1506397"/>
                  </a:moveTo>
                  <a:lnTo>
                    <a:pt x="6597650" y="1506397"/>
                  </a:lnTo>
                  <a:lnTo>
                    <a:pt x="6597650" y="1582026"/>
                  </a:lnTo>
                  <a:lnTo>
                    <a:pt x="6610350" y="1582026"/>
                  </a:lnTo>
                  <a:lnTo>
                    <a:pt x="6610350" y="1506397"/>
                  </a:lnTo>
                  <a:close/>
                </a:path>
                <a:path w="8255000" h="1701800">
                  <a:moveTo>
                    <a:pt x="6610350" y="1355153"/>
                  </a:moveTo>
                  <a:lnTo>
                    <a:pt x="6597650" y="1355153"/>
                  </a:lnTo>
                  <a:lnTo>
                    <a:pt x="6597650" y="1430782"/>
                  </a:lnTo>
                  <a:lnTo>
                    <a:pt x="6610350" y="1430782"/>
                  </a:lnTo>
                  <a:lnTo>
                    <a:pt x="6610350" y="1355153"/>
                  </a:lnTo>
                  <a:close/>
                </a:path>
                <a:path w="8255000" h="1701800">
                  <a:moveTo>
                    <a:pt x="6610350" y="1203909"/>
                  </a:moveTo>
                  <a:lnTo>
                    <a:pt x="6597650" y="1203909"/>
                  </a:lnTo>
                  <a:lnTo>
                    <a:pt x="6597650" y="1279525"/>
                  </a:lnTo>
                  <a:lnTo>
                    <a:pt x="6610350" y="1279525"/>
                  </a:lnTo>
                  <a:lnTo>
                    <a:pt x="6610350" y="1203909"/>
                  </a:lnTo>
                  <a:close/>
                </a:path>
                <a:path w="8255000" h="1701800">
                  <a:moveTo>
                    <a:pt x="6610350" y="1052664"/>
                  </a:moveTo>
                  <a:lnTo>
                    <a:pt x="6597650" y="1052664"/>
                  </a:lnTo>
                  <a:lnTo>
                    <a:pt x="6597650" y="1128280"/>
                  </a:lnTo>
                  <a:lnTo>
                    <a:pt x="6610350" y="1128280"/>
                  </a:lnTo>
                  <a:lnTo>
                    <a:pt x="6610350" y="1052664"/>
                  </a:lnTo>
                  <a:close/>
                </a:path>
                <a:path w="8255000" h="1701800">
                  <a:moveTo>
                    <a:pt x="6610350" y="901420"/>
                  </a:moveTo>
                  <a:lnTo>
                    <a:pt x="6597650" y="901420"/>
                  </a:lnTo>
                  <a:lnTo>
                    <a:pt x="6597650" y="977036"/>
                  </a:lnTo>
                  <a:lnTo>
                    <a:pt x="6610350" y="977036"/>
                  </a:lnTo>
                  <a:lnTo>
                    <a:pt x="6610350" y="901420"/>
                  </a:lnTo>
                  <a:close/>
                </a:path>
                <a:path w="8255000" h="1701800">
                  <a:moveTo>
                    <a:pt x="6610350" y="750176"/>
                  </a:moveTo>
                  <a:lnTo>
                    <a:pt x="6597650" y="750176"/>
                  </a:lnTo>
                  <a:lnTo>
                    <a:pt x="6597650" y="825792"/>
                  </a:lnTo>
                  <a:lnTo>
                    <a:pt x="6610350" y="825792"/>
                  </a:lnTo>
                  <a:lnTo>
                    <a:pt x="6610350" y="750176"/>
                  </a:lnTo>
                  <a:close/>
                </a:path>
                <a:path w="8255000" h="1701800">
                  <a:moveTo>
                    <a:pt x="6610350" y="598932"/>
                  </a:moveTo>
                  <a:lnTo>
                    <a:pt x="6597650" y="598932"/>
                  </a:lnTo>
                  <a:lnTo>
                    <a:pt x="6597650" y="674547"/>
                  </a:lnTo>
                  <a:lnTo>
                    <a:pt x="6610350" y="674547"/>
                  </a:lnTo>
                  <a:lnTo>
                    <a:pt x="6610350" y="598932"/>
                  </a:lnTo>
                  <a:close/>
                </a:path>
                <a:path w="8255000" h="1701800">
                  <a:moveTo>
                    <a:pt x="6610350" y="447675"/>
                  </a:moveTo>
                  <a:lnTo>
                    <a:pt x="6597650" y="447675"/>
                  </a:lnTo>
                  <a:lnTo>
                    <a:pt x="6597650" y="523303"/>
                  </a:lnTo>
                  <a:lnTo>
                    <a:pt x="6610350" y="523303"/>
                  </a:lnTo>
                  <a:lnTo>
                    <a:pt x="6610350" y="447675"/>
                  </a:lnTo>
                  <a:close/>
                </a:path>
                <a:path w="8255000" h="1701800">
                  <a:moveTo>
                    <a:pt x="6610350" y="296430"/>
                  </a:moveTo>
                  <a:lnTo>
                    <a:pt x="6597650" y="296430"/>
                  </a:lnTo>
                  <a:lnTo>
                    <a:pt x="6597650" y="372046"/>
                  </a:lnTo>
                  <a:lnTo>
                    <a:pt x="6610350" y="372046"/>
                  </a:lnTo>
                  <a:lnTo>
                    <a:pt x="6610350" y="296430"/>
                  </a:lnTo>
                  <a:close/>
                </a:path>
                <a:path w="8255000" h="1701800">
                  <a:moveTo>
                    <a:pt x="6610350" y="145186"/>
                  </a:moveTo>
                  <a:lnTo>
                    <a:pt x="6597650" y="145186"/>
                  </a:lnTo>
                  <a:lnTo>
                    <a:pt x="6597650" y="220802"/>
                  </a:lnTo>
                  <a:lnTo>
                    <a:pt x="6610350" y="220802"/>
                  </a:lnTo>
                  <a:lnTo>
                    <a:pt x="6610350" y="145186"/>
                  </a:lnTo>
                  <a:close/>
                </a:path>
                <a:path w="8255000" h="1701800">
                  <a:moveTo>
                    <a:pt x="6610350" y="25400"/>
                  </a:moveTo>
                  <a:lnTo>
                    <a:pt x="6604000" y="25400"/>
                  </a:lnTo>
                  <a:lnTo>
                    <a:pt x="6566471" y="25400"/>
                  </a:lnTo>
                  <a:lnTo>
                    <a:pt x="6566471" y="38100"/>
                  </a:lnTo>
                  <a:lnTo>
                    <a:pt x="6597650" y="38100"/>
                  </a:lnTo>
                  <a:lnTo>
                    <a:pt x="6597650" y="69557"/>
                  </a:lnTo>
                  <a:lnTo>
                    <a:pt x="6610350" y="69557"/>
                  </a:lnTo>
                  <a:lnTo>
                    <a:pt x="6610350" y="38100"/>
                  </a:lnTo>
                  <a:lnTo>
                    <a:pt x="6610350" y="25400"/>
                  </a:lnTo>
                  <a:close/>
                </a:path>
                <a:path w="8255000" h="1701800">
                  <a:moveTo>
                    <a:pt x="6635166" y="1676400"/>
                  </a:moveTo>
                  <a:lnTo>
                    <a:pt x="6610350" y="1676400"/>
                  </a:lnTo>
                  <a:lnTo>
                    <a:pt x="6610350" y="1657642"/>
                  </a:lnTo>
                  <a:lnTo>
                    <a:pt x="6597650" y="1657642"/>
                  </a:lnTo>
                  <a:lnTo>
                    <a:pt x="6597650" y="1676400"/>
                  </a:lnTo>
                  <a:lnTo>
                    <a:pt x="6597650" y="1689100"/>
                  </a:lnTo>
                  <a:lnTo>
                    <a:pt x="6566382" y="1689100"/>
                  </a:lnTo>
                  <a:lnTo>
                    <a:pt x="6566382" y="1701800"/>
                  </a:lnTo>
                  <a:lnTo>
                    <a:pt x="6604000" y="1701800"/>
                  </a:lnTo>
                  <a:lnTo>
                    <a:pt x="6610350" y="1701800"/>
                  </a:lnTo>
                  <a:lnTo>
                    <a:pt x="6610350" y="1689100"/>
                  </a:lnTo>
                  <a:lnTo>
                    <a:pt x="6635166" y="1689100"/>
                  </a:lnTo>
                  <a:lnTo>
                    <a:pt x="6635166" y="1676400"/>
                  </a:lnTo>
                  <a:close/>
                </a:path>
                <a:path w="8255000" h="1701800">
                  <a:moveTo>
                    <a:pt x="6785254" y="1676400"/>
                  </a:moveTo>
                  <a:lnTo>
                    <a:pt x="6710210" y="1676400"/>
                  </a:lnTo>
                  <a:lnTo>
                    <a:pt x="6710210" y="1689100"/>
                  </a:lnTo>
                  <a:lnTo>
                    <a:pt x="6785254" y="1689100"/>
                  </a:lnTo>
                  <a:lnTo>
                    <a:pt x="6785254" y="1676400"/>
                  </a:lnTo>
                  <a:close/>
                </a:path>
                <a:path w="8255000" h="1701800">
                  <a:moveTo>
                    <a:pt x="6935343" y="1676400"/>
                  </a:moveTo>
                  <a:lnTo>
                    <a:pt x="6860299" y="1676400"/>
                  </a:lnTo>
                  <a:lnTo>
                    <a:pt x="6860299" y="1689100"/>
                  </a:lnTo>
                  <a:lnTo>
                    <a:pt x="6935343" y="1689100"/>
                  </a:lnTo>
                  <a:lnTo>
                    <a:pt x="6935343" y="1676400"/>
                  </a:lnTo>
                  <a:close/>
                </a:path>
                <a:path w="8255000" h="1701800">
                  <a:moveTo>
                    <a:pt x="7085444" y="1676400"/>
                  </a:moveTo>
                  <a:lnTo>
                    <a:pt x="7010400" y="1676400"/>
                  </a:lnTo>
                  <a:lnTo>
                    <a:pt x="7010400" y="1689100"/>
                  </a:lnTo>
                  <a:lnTo>
                    <a:pt x="7085444" y="1689100"/>
                  </a:lnTo>
                  <a:lnTo>
                    <a:pt x="7085444" y="1676400"/>
                  </a:lnTo>
                  <a:close/>
                </a:path>
                <a:path w="8255000" h="1701800">
                  <a:moveTo>
                    <a:pt x="7235533" y="1676400"/>
                  </a:moveTo>
                  <a:lnTo>
                    <a:pt x="7160488" y="1676400"/>
                  </a:lnTo>
                  <a:lnTo>
                    <a:pt x="7160488" y="1689100"/>
                  </a:lnTo>
                  <a:lnTo>
                    <a:pt x="7235533" y="1689100"/>
                  </a:lnTo>
                  <a:lnTo>
                    <a:pt x="7235533" y="1676400"/>
                  </a:lnTo>
                  <a:close/>
                </a:path>
                <a:path w="8255000" h="1701800">
                  <a:moveTo>
                    <a:pt x="7385621" y="1676400"/>
                  </a:moveTo>
                  <a:lnTo>
                    <a:pt x="7310577" y="1676400"/>
                  </a:lnTo>
                  <a:lnTo>
                    <a:pt x="7310577" y="1689100"/>
                  </a:lnTo>
                  <a:lnTo>
                    <a:pt x="7385621" y="1689100"/>
                  </a:lnTo>
                  <a:lnTo>
                    <a:pt x="7385621" y="1676400"/>
                  </a:lnTo>
                  <a:close/>
                </a:path>
                <a:path w="8255000" h="1701800">
                  <a:moveTo>
                    <a:pt x="7535710" y="1676400"/>
                  </a:moveTo>
                  <a:lnTo>
                    <a:pt x="7460666" y="1676400"/>
                  </a:lnTo>
                  <a:lnTo>
                    <a:pt x="7460666" y="1689100"/>
                  </a:lnTo>
                  <a:lnTo>
                    <a:pt x="7535710" y="1689100"/>
                  </a:lnTo>
                  <a:lnTo>
                    <a:pt x="7535710" y="1676400"/>
                  </a:lnTo>
                  <a:close/>
                </a:path>
                <a:path w="8255000" h="1701800">
                  <a:moveTo>
                    <a:pt x="7685799" y="1676400"/>
                  </a:moveTo>
                  <a:lnTo>
                    <a:pt x="7610754" y="1676400"/>
                  </a:lnTo>
                  <a:lnTo>
                    <a:pt x="7610754" y="1689100"/>
                  </a:lnTo>
                  <a:lnTo>
                    <a:pt x="7685799" y="1689100"/>
                  </a:lnTo>
                  <a:lnTo>
                    <a:pt x="7685799" y="1676400"/>
                  </a:lnTo>
                  <a:close/>
                </a:path>
                <a:path w="8255000" h="1701800">
                  <a:moveTo>
                    <a:pt x="7835900" y="1676400"/>
                  </a:moveTo>
                  <a:lnTo>
                    <a:pt x="7760843" y="1676400"/>
                  </a:lnTo>
                  <a:lnTo>
                    <a:pt x="7760843" y="1689100"/>
                  </a:lnTo>
                  <a:lnTo>
                    <a:pt x="7835900" y="1689100"/>
                  </a:lnTo>
                  <a:lnTo>
                    <a:pt x="7835900" y="1676400"/>
                  </a:lnTo>
                  <a:close/>
                </a:path>
                <a:path w="8255000" h="1701800">
                  <a:moveTo>
                    <a:pt x="7985988" y="1676400"/>
                  </a:moveTo>
                  <a:lnTo>
                    <a:pt x="7910944" y="1676400"/>
                  </a:lnTo>
                  <a:lnTo>
                    <a:pt x="7910944" y="1689100"/>
                  </a:lnTo>
                  <a:lnTo>
                    <a:pt x="7985988" y="1689100"/>
                  </a:lnTo>
                  <a:lnTo>
                    <a:pt x="7985988" y="1676400"/>
                  </a:lnTo>
                  <a:close/>
                </a:path>
                <a:path w="8255000" h="1701800">
                  <a:moveTo>
                    <a:pt x="8136077" y="1676400"/>
                  </a:moveTo>
                  <a:lnTo>
                    <a:pt x="8061033" y="1676400"/>
                  </a:lnTo>
                  <a:lnTo>
                    <a:pt x="8061033" y="1689100"/>
                  </a:lnTo>
                  <a:lnTo>
                    <a:pt x="8136077" y="1689100"/>
                  </a:lnTo>
                  <a:lnTo>
                    <a:pt x="8136077" y="1676400"/>
                  </a:lnTo>
                  <a:close/>
                </a:path>
                <a:path w="8255000" h="1701800">
                  <a:moveTo>
                    <a:pt x="8255000" y="1645666"/>
                  </a:moveTo>
                  <a:lnTo>
                    <a:pt x="8242300" y="1645666"/>
                  </a:lnTo>
                  <a:lnTo>
                    <a:pt x="8242300" y="1676400"/>
                  </a:lnTo>
                  <a:lnTo>
                    <a:pt x="8211121" y="1676400"/>
                  </a:lnTo>
                  <a:lnTo>
                    <a:pt x="8211121" y="1689100"/>
                  </a:lnTo>
                  <a:lnTo>
                    <a:pt x="8248650" y="1689100"/>
                  </a:lnTo>
                  <a:lnTo>
                    <a:pt x="8255000" y="1689100"/>
                  </a:lnTo>
                  <a:lnTo>
                    <a:pt x="8255000" y="1676400"/>
                  </a:lnTo>
                  <a:lnTo>
                    <a:pt x="8255000" y="1645666"/>
                  </a:lnTo>
                  <a:close/>
                </a:path>
                <a:path w="8255000" h="1701800">
                  <a:moveTo>
                    <a:pt x="8255000" y="1497304"/>
                  </a:moveTo>
                  <a:lnTo>
                    <a:pt x="8242300" y="1497304"/>
                  </a:lnTo>
                  <a:lnTo>
                    <a:pt x="8242300" y="1571485"/>
                  </a:lnTo>
                  <a:lnTo>
                    <a:pt x="8255000" y="1571485"/>
                  </a:lnTo>
                  <a:lnTo>
                    <a:pt x="8255000" y="1497304"/>
                  </a:lnTo>
                  <a:close/>
                </a:path>
                <a:path w="8255000" h="1701800">
                  <a:moveTo>
                    <a:pt x="8255000" y="1348943"/>
                  </a:moveTo>
                  <a:lnTo>
                    <a:pt x="8242300" y="1348943"/>
                  </a:lnTo>
                  <a:lnTo>
                    <a:pt x="8242300" y="1423123"/>
                  </a:lnTo>
                  <a:lnTo>
                    <a:pt x="8255000" y="1423123"/>
                  </a:lnTo>
                  <a:lnTo>
                    <a:pt x="8255000" y="1348943"/>
                  </a:lnTo>
                  <a:close/>
                </a:path>
                <a:path w="8255000" h="1701800">
                  <a:moveTo>
                    <a:pt x="8255000" y="1200594"/>
                  </a:moveTo>
                  <a:lnTo>
                    <a:pt x="8242300" y="1200594"/>
                  </a:lnTo>
                  <a:lnTo>
                    <a:pt x="8242300" y="1274762"/>
                  </a:lnTo>
                  <a:lnTo>
                    <a:pt x="8255000" y="1274762"/>
                  </a:lnTo>
                  <a:lnTo>
                    <a:pt x="8255000" y="1200594"/>
                  </a:lnTo>
                  <a:close/>
                </a:path>
                <a:path w="8255000" h="1701800">
                  <a:moveTo>
                    <a:pt x="8255000" y="1052233"/>
                  </a:moveTo>
                  <a:lnTo>
                    <a:pt x="8242300" y="1052233"/>
                  </a:lnTo>
                  <a:lnTo>
                    <a:pt x="8242300" y="1126413"/>
                  </a:lnTo>
                  <a:lnTo>
                    <a:pt x="8255000" y="1126413"/>
                  </a:lnTo>
                  <a:lnTo>
                    <a:pt x="8255000" y="1052233"/>
                  </a:lnTo>
                  <a:close/>
                </a:path>
                <a:path w="8255000" h="1701800">
                  <a:moveTo>
                    <a:pt x="8255000" y="903871"/>
                  </a:moveTo>
                  <a:lnTo>
                    <a:pt x="8242300" y="903871"/>
                  </a:lnTo>
                  <a:lnTo>
                    <a:pt x="8242300" y="978052"/>
                  </a:lnTo>
                  <a:lnTo>
                    <a:pt x="8255000" y="978052"/>
                  </a:lnTo>
                  <a:lnTo>
                    <a:pt x="8255000" y="903871"/>
                  </a:lnTo>
                  <a:close/>
                </a:path>
                <a:path w="8255000" h="1701800">
                  <a:moveTo>
                    <a:pt x="8255000" y="755510"/>
                  </a:moveTo>
                  <a:lnTo>
                    <a:pt x="8242300" y="755510"/>
                  </a:lnTo>
                  <a:lnTo>
                    <a:pt x="8242300" y="829691"/>
                  </a:lnTo>
                  <a:lnTo>
                    <a:pt x="8255000" y="829691"/>
                  </a:lnTo>
                  <a:lnTo>
                    <a:pt x="8255000" y="755510"/>
                  </a:lnTo>
                  <a:close/>
                </a:path>
                <a:path w="8255000" h="1701800">
                  <a:moveTo>
                    <a:pt x="8255000" y="607148"/>
                  </a:moveTo>
                  <a:lnTo>
                    <a:pt x="8242300" y="607148"/>
                  </a:lnTo>
                  <a:lnTo>
                    <a:pt x="8242300" y="681329"/>
                  </a:lnTo>
                  <a:lnTo>
                    <a:pt x="8255000" y="681329"/>
                  </a:lnTo>
                  <a:lnTo>
                    <a:pt x="8255000" y="607148"/>
                  </a:lnTo>
                  <a:close/>
                </a:path>
                <a:path w="8255000" h="1701800">
                  <a:moveTo>
                    <a:pt x="8255000" y="458787"/>
                  </a:moveTo>
                  <a:lnTo>
                    <a:pt x="8242300" y="458787"/>
                  </a:lnTo>
                  <a:lnTo>
                    <a:pt x="8242300" y="532968"/>
                  </a:lnTo>
                  <a:lnTo>
                    <a:pt x="8255000" y="532968"/>
                  </a:lnTo>
                  <a:lnTo>
                    <a:pt x="8255000" y="458787"/>
                  </a:lnTo>
                  <a:close/>
                </a:path>
                <a:path w="8255000" h="1701800">
                  <a:moveTo>
                    <a:pt x="8255000" y="310426"/>
                  </a:moveTo>
                  <a:lnTo>
                    <a:pt x="8242300" y="310426"/>
                  </a:lnTo>
                  <a:lnTo>
                    <a:pt x="8242300" y="384606"/>
                  </a:lnTo>
                  <a:lnTo>
                    <a:pt x="8255000" y="384606"/>
                  </a:lnTo>
                  <a:lnTo>
                    <a:pt x="8255000" y="310426"/>
                  </a:lnTo>
                  <a:close/>
                </a:path>
                <a:path w="8255000" h="1701800">
                  <a:moveTo>
                    <a:pt x="8255000" y="162064"/>
                  </a:moveTo>
                  <a:lnTo>
                    <a:pt x="8242300" y="162064"/>
                  </a:lnTo>
                  <a:lnTo>
                    <a:pt x="8242300" y="236245"/>
                  </a:lnTo>
                  <a:lnTo>
                    <a:pt x="8255000" y="236245"/>
                  </a:lnTo>
                  <a:lnTo>
                    <a:pt x="8255000" y="162064"/>
                  </a:lnTo>
                  <a:close/>
                </a:path>
                <a:path w="8255000" h="1701800">
                  <a:moveTo>
                    <a:pt x="8255000" y="50800"/>
                  </a:moveTo>
                  <a:lnTo>
                    <a:pt x="8242300" y="50800"/>
                  </a:lnTo>
                  <a:lnTo>
                    <a:pt x="8242300" y="87884"/>
                  </a:lnTo>
                  <a:lnTo>
                    <a:pt x="8255000" y="87884"/>
                  </a:lnTo>
                  <a:lnTo>
                    <a:pt x="8255000" y="5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3820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3820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03505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03505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0" y="685800"/>
              <a:ext cx="3126105" cy="10439400"/>
            </a:xfrm>
            <a:custGeom>
              <a:avLst/>
              <a:gdLst/>
              <a:ahLst/>
              <a:cxnLst/>
              <a:rect l="l" t="t" r="r" b="b"/>
              <a:pathLst>
                <a:path w="3126105" h="10439400">
                  <a:moveTo>
                    <a:pt x="3125914" y="0"/>
                  </a:moveTo>
                  <a:lnTo>
                    <a:pt x="0" y="0"/>
                  </a:lnTo>
                  <a:lnTo>
                    <a:pt x="0" y="10439400"/>
                  </a:lnTo>
                  <a:lnTo>
                    <a:pt x="3125914" y="10439400"/>
                  </a:lnTo>
                  <a:lnTo>
                    <a:pt x="312591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40400" y="3006089"/>
              <a:ext cx="1115695" cy="184785"/>
            </a:xfrm>
            <a:custGeom>
              <a:avLst/>
              <a:gdLst/>
              <a:ahLst/>
              <a:cxnLst/>
              <a:rect l="l" t="t" r="r" b="b"/>
              <a:pathLst>
                <a:path w="1115695" h="184785">
                  <a:moveTo>
                    <a:pt x="110235" y="11938"/>
                  </a:moveTo>
                  <a:lnTo>
                    <a:pt x="0" y="11938"/>
                  </a:lnTo>
                  <a:lnTo>
                    <a:pt x="0" y="181610"/>
                  </a:lnTo>
                  <a:lnTo>
                    <a:pt x="23875" y="181610"/>
                  </a:lnTo>
                  <a:lnTo>
                    <a:pt x="23875" y="104648"/>
                  </a:lnTo>
                  <a:lnTo>
                    <a:pt x="110235" y="104648"/>
                  </a:lnTo>
                  <a:lnTo>
                    <a:pt x="110235" y="84074"/>
                  </a:lnTo>
                  <a:lnTo>
                    <a:pt x="23875" y="84074"/>
                  </a:lnTo>
                  <a:lnTo>
                    <a:pt x="23875" y="32512"/>
                  </a:lnTo>
                  <a:lnTo>
                    <a:pt x="110235" y="32512"/>
                  </a:lnTo>
                  <a:lnTo>
                    <a:pt x="110235" y="11938"/>
                  </a:lnTo>
                  <a:close/>
                </a:path>
                <a:path w="1115695" h="184785">
                  <a:moveTo>
                    <a:pt x="163876" y="0"/>
                  </a:moveTo>
                  <a:lnTo>
                    <a:pt x="155240" y="0"/>
                  </a:lnTo>
                  <a:lnTo>
                    <a:pt x="151516" y="1524"/>
                  </a:lnTo>
                  <a:lnTo>
                    <a:pt x="148297" y="4572"/>
                  </a:lnTo>
                  <a:lnTo>
                    <a:pt x="145249" y="7620"/>
                  </a:lnTo>
                  <a:lnTo>
                    <a:pt x="143725" y="11345"/>
                  </a:lnTo>
                  <a:lnTo>
                    <a:pt x="143725" y="20150"/>
                  </a:lnTo>
                  <a:lnTo>
                    <a:pt x="145249" y="23960"/>
                  </a:lnTo>
                  <a:lnTo>
                    <a:pt x="148297" y="27178"/>
                  </a:lnTo>
                  <a:lnTo>
                    <a:pt x="151516" y="30226"/>
                  </a:lnTo>
                  <a:lnTo>
                    <a:pt x="155240" y="31750"/>
                  </a:lnTo>
                  <a:lnTo>
                    <a:pt x="163876" y="31750"/>
                  </a:lnTo>
                  <a:lnTo>
                    <a:pt x="167601" y="30226"/>
                  </a:lnTo>
                  <a:lnTo>
                    <a:pt x="173868" y="23960"/>
                  </a:lnTo>
                  <a:lnTo>
                    <a:pt x="175475" y="20150"/>
                  </a:lnTo>
                  <a:lnTo>
                    <a:pt x="175475" y="11345"/>
                  </a:lnTo>
                  <a:lnTo>
                    <a:pt x="173868" y="7620"/>
                  </a:lnTo>
                  <a:lnTo>
                    <a:pt x="170649" y="4572"/>
                  </a:lnTo>
                  <a:lnTo>
                    <a:pt x="167601" y="1524"/>
                  </a:lnTo>
                  <a:lnTo>
                    <a:pt x="163876" y="0"/>
                  </a:lnTo>
                  <a:close/>
                </a:path>
                <a:path w="1115695" h="184785">
                  <a:moveTo>
                    <a:pt x="170141" y="55626"/>
                  </a:moveTo>
                  <a:lnTo>
                    <a:pt x="131279" y="55626"/>
                  </a:lnTo>
                  <a:lnTo>
                    <a:pt x="131279" y="72644"/>
                  </a:lnTo>
                  <a:lnTo>
                    <a:pt x="148805" y="72644"/>
                  </a:lnTo>
                  <a:lnTo>
                    <a:pt x="148805" y="181610"/>
                  </a:lnTo>
                  <a:lnTo>
                    <a:pt x="170141" y="181610"/>
                  </a:lnTo>
                  <a:lnTo>
                    <a:pt x="170141" y="55626"/>
                  </a:lnTo>
                  <a:close/>
                </a:path>
                <a:path w="1115695" h="184785">
                  <a:moveTo>
                    <a:pt x="223817" y="55626"/>
                  </a:moveTo>
                  <a:lnTo>
                    <a:pt x="208323" y="55626"/>
                  </a:lnTo>
                  <a:lnTo>
                    <a:pt x="208323" y="181610"/>
                  </a:lnTo>
                  <a:lnTo>
                    <a:pt x="229659" y="181610"/>
                  </a:lnTo>
                  <a:lnTo>
                    <a:pt x="229659" y="127508"/>
                  </a:lnTo>
                  <a:lnTo>
                    <a:pt x="230183" y="116459"/>
                  </a:lnTo>
                  <a:lnTo>
                    <a:pt x="249915" y="80581"/>
                  </a:lnTo>
                  <a:lnTo>
                    <a:pt x="254295" y="78994"/>
                  </a:lnTo>
                  <a:lnTo>
                    <a:pt x="230675" y="78994"/>
                  </a:lnTo>
                  <a:lnTo>
                    <a:pt x="223817" y="55626"/>
                  </a:lnTo>
                  <a:close/>
                </a:path>
                <a:path w="1115695" h="184785">
                  <a:moveTo>
                    <a:pt x="275638" y="53594"/>
                  </a:moveTo>
                  <a:lnTo>
                    <a:pt x="238421" y="68707"/>
                  </a:lnTo>
                  <a:lnTo>
                    <a:pt x="230675" y="78994"/>
                  </a:lnTo>
                  <a:lnTo>
                    <a:pt x="254295" y="78994"/>
                  </a:lnTo>
                  <a:lnTo>
                    <a:pt x="258282" y="77549"/>
                  </a:lnTo>
                  <a:lnTo>
                    <a:pt x="268272" y="75946"/>
                  </a:lnTo>
                  <a:lnTo>
                    <a:pt x="269453" y="75776"/>
                  </a:lnTo>
                  <a:lnTo>
                    <a:pt x="270634" y="75692"/>
                  </a:lnTo>
                  <a:lnTo>
                    <a:pt x="275638" y="75692"/>
                  </a:lnTo>
                  <a:lnTo>
                    <a:pt x="275638" y="53594"/>
                  </a:lnTo>
                  <a:close/>
                </a:path>
                <a:path w="1115695" h="184785">
                  <a:moveTo>
                    <a:pt x="305318" y="145542"/>
                  </a:moveTo>
                  <a:lnTo>
                    <a:pt x="284744" y="153162"/>
                  </a:lnTo>
                  <a:lnTo>
                    <a:pt x="287614" y="160274"/>
                  </a:lnTo>
                  <a:lnTo>
                    <a:pt x="291767" y="166200"/>
                  </a:lnTo>
                  <a:lnTo>
                    <a:pt x="330286" y="184658"/>
                  </a:lnTo>
                  <a:lnTo>
                    <a:pt x="346377" y="184658"/>
                  </a:lnTo>
                  <a:lnTo>
                    <a:pt x="382181" y="166624"/>
                  </a:lnTo>
                  <a:lnTo>
                    <a:pt x="330629" y="166624"/>
                  </a:lnTo>
                  <a:lnTo>
                    <a:pt x="323936" y="165015"/>
                  </a:lnTo>
                  <a:lnTo>
                    <a:pt x="317510" y="161798"/>
                  </a:lnTo>
                  <a:lnTo>
                    <a:pt x="311236" y="158411"/>
                  </a:lnTo>
                  <a:lnTo>
                    <a:pt x="307172" y="152992"/>
                  </a:lnTo>
                  <a:lnTo>
                    <a:pt x="305318" y="145542"/>
                  </a:lnTo>
                  <a:close/>
                </a:path>
                <a:path w="1115695" h="184785">
                  <a:moveTo>
                    <a:pt x="335798" y="53340"/>
                  </a:moveTo>
                  <a:lnTo>
                    <a:pt x="327670" y="53340"/>
                  </a:lnTo>
                  <a:lnTo>
                    <a:pt x="319872" y="54694"/>
                  </a:lnTo>
                  <a:lnTo>
                    <a:pt x="305140" y="60113"/>
                  </a:lnTo>
                  <a:lnTo>
                    <a:pt x="299133" y="64092"/>
                  </a:lnTo>
                  <a:lnTo>
                    <a:pt x="294396" y="69342"/>
                  </a:lnTo>
                  <a:lnTo>
                    <a:pt x="289646" y="74422"/>
                  </a:lnTo>
                  <a:lnTo>
                    <a:pt x="287284" y="80772"/>
                  </a:lnTo>
                  <a:lnTo>
                    <a:pt x="287284" y="96012"/>
                  </a:lnTo>
                  <a:lnTo>
                    <a:pt x="315732" y="121581"/>
                  </a:lnTo>
                  <a:lnTo>
                    <a:pt x="346974" y="128016"/>
                  </a:lnTo>
                  <a:lnTo>
                    <a:pt x="353489" y="130217"/>
                  </a:lnTo>
                  <a:lnTo>
                    <a:pt x="358912" y="133096"/>
                  </a:lnTo>
                  <a:lnTo>
                    <a:pt x="364500" y="135974"/>
                  </a:lnTo>
                  <a:lnTo>
                    <a:pt x="367294" y="140885"/>
                  </a:lnTo>
                  <a:lnTo>
                    <a:pt x="367294" y="151553"/>
                  </a:lnTo>
                  <a:lnTo>
                    <a:pt x="365846" y="154855"/>
                  </a:lnTo>
                  <a:lnTo>
                    <a:pt x="360093" y="160612"/>
                  </a:lnTo>
                  <a:lnTo>
                    <a:pt x="356372" y="162814"/>
                  </a:lnTo>
                  <a:lnTo>
                    <a:pt x="351800" y="164338"/>
                  </a:lnTo>
                  <a:lnTo>
                    <a:pt x="347393" y="165862"/>
                  </a:lnTo>
                  <a:lnTo>
                    <a:pt x="342656" y="166624"/>
                  </a:lnTo>
                  <a:lnTo>
                    <a:pt x="382181" y="166624"/>
                  </a:lnTo>
                  <a:lnTo>
                    <a:pt x="386420" y="161798"/>
                  </a:lnTo>
                  <a:lnTo>
                    <a:pt x="388884" y="155024"/>
                  </a:lnTo>
                  <a:lnTo>
                    <a:pt x="388884" y="138091"/>
                  </a:lnTo>
                  <a:lnTo>
                    <a:pt x="386928" y="131148"/>
                  </a:lnTo>
                  <a:lnTo>
                    <a:pt x="383042" y="126238"/>
                  </a:lnTo>
                  <a:lnTo>
                    <a:pt x="379143" y="121158"/>
                  </a:lnTo>
                  <a:lnTo>
                    <a:pt x="374152" y="117348"/>
                  </a:lnTo>
                  <a:lnTo>
                    <a:pt x="361960" y="112268"/>
                  </a:lnTo>
                  <a:lnTo>
                    <a:pt x="355521" y="110320"/>
                  </a:lnTo>
                  <a:lnTo>
                    <a:pt x="325638" y="104309"/>
                  </a:lnTo>
                  <a:lnTo>
                    <a:pt x="320050" y="102446"/>
                  </a:lnTo>
                  <a:lnTo>
                    <a:pt x="315478" y="100076"/>
                  </a:lnTo>
                  <a:lnTo>
                    <a:pt x="311071" y="97536"/>
                  </a:lnTo>
                  <a:lnTo>
                    <a:pt x="308874" y="93556"/>
                  </a:lnTo>
                  <a:lnTo>
                    <a:pt x="308874" y="82719"/>
                  </a:lnTo>
                  <a:lnTo>
                    <a:pt x="311490" y="78570"/>
                  </a:lnTo>
                  <a:lnTo>
                    <a:pt x="321993" y="72813"/>
                  </a:lnTo>
                  <a:lnTo>
                    <a:pt x="327835" y="71374"/>
                  </a:lnTo>
                  <a:lnTo>
                    <a:pt x="378567" y="71374"/>
                  </a:lnTo>
                  <a:lnTo>
                    <a:pt x="375479" y="67564"/>
                  </a:lnTo>
                  <a:lnTo>
                    <a:pt x="343175" y="53737"/>
                  </a:lnTo>
                  <a:lnTo>
                    <a:pt x="335798" y="53340"/>
                  </a:lnTo>
                  <a:close/>
                </a:path>
                <a:path w="1115695" h="184785">
                  <a:moveTo>
                    <a:pt x="378567" y="71374"/>
                  </a:moveTo>
                  <a:lnTo>
                    <a:pt x="340192" y="71374"/>
                  </a:lnTo>
                  <a:lnTo>
                    <a:pt x="345869" y="72644"/>
                  </a:lnTo>
                  <a:lnTo>
                    <a:pt x="351292" y="75184"/>
                  </a:lnTo>
                  <a:lnTo>
                    <a:pt x="356880" y="77554"/>
                  </a:lnTo>
                  <a:lnTo>
                    <a:pt x="360766" y="81280"/>
                  </a:lnTo>
                  <a:lnTo>
                    <a:pt x="362976" y="86360"/>
                  </a:lnTo>
                  <a:lnTo>
                    <a:pt x="383042" y="78994"/>
                  </a:lnTo>
                  <a:lnTo>
                    <a:pt x="379734" y="72813"/>
                  </a:lnTo>
                  <a:lnTo>
                    <a:pt x="378567" y="71374"/>
                  </a:lnTo>
                  <a:close/>
                </a:path>
                <a:path w="1115695" h="184785">
                  <a:moveTo>
                    <a:pt x="444179" y="72644"/>
                  </a:moveTo>
                  <a:lnTo>
                    <a:pt x="422843" y="72644"/>
                  </a:lnTo>
                  <a:lnTo>
                    <a:pt x="422931" y="159512"/>
                  </a:lnTo>
                  <a:lnTo>
                    <a:pt x="444599" y="181610"/>
                  </a:lnTo>
                  <a:lnTo>
                    <a:pt x="468563" y="181610"/>
                  </a:lnTo>
                  <a:lnTo>
                    <a:pt x="468563" y="162814"/>
                  </a:lnTo>
                  <a:lnTo>
                    <a:pt x="451037" y="162814"/>
                  </a:lnTo>
                  <a:lnTo>
                    <a:pt x="447304" y="161713"/>
                  </a:lnTo>
                  <a:lnTo>
                    <a:pt x="445957" y="159512"/>
                  </a:lnTo>
                  <a:lnTo>
                    <a:pt x="444764" y="157310"/>
                  </a:lnTo>
                  <a:lnTo>
                    <a:pt x="444179" y="152992"/>
                  </a:lnTo>
                  <a:lnTo>
                    <a:pt x="444179" y="72644"/>
                  </a:lnTo>
                  <a:close/>
                </a:path>
                <a:path w="1115695" h="184785">
                  <a:moveTo>
                    <a:pt x="468563" y="55626"/>
                  </a:moveTo>
                  <a:lnTo>
                    <a:pt x="401507" y="55626"/>
                  </a:lnTo>
                  <a:lnTo>
                    <a:pt x="401507" y="72644"/>
                  </a:lnTo>
                  <a:lnTo>
                    <a:pt x="468563" y="72644"/>
                  </a:lnTo>
                  <a:lnTo>
                    <a:pt x="468563" y="55626"/>
                  </a:lnTo>
                  <a:close/>
                </a:path>
                <a:path w="1115695" h="184785">
                  <a:moveTo>
                    <a:pt x="444179" y="23876"/>
                  </a:moveTo>
                  <a:lnTo>
                    <a:pt x="422843" y="23876"/>
                  </a:lnTo>
                  <a:lnTo>
                    <a:pt x="422843" y="55626"/>
                  </a:lnTo>
                  <a:lnTo>
                    <a:pt x="444179" y="55626"/>
                  </a:lnTo>
                  <a:lnTo>
                    <a:pt x="444179" y="23876"/>
                  </a:lnTo>
                  <a:close/>
                </a:path>
                <a:path w="1115695" h="184785">
                  <a:moveTo>
                    <a:pt x="679498" y="11938"/>
                  </a:moveTo>
                  <a:lnTo>
                    <a:pt x="569262" y="11938"/>
                  </a:lnTo>
                  <a:lnTo>
                    <a:pt x="569262" y="181610"/>
                  </a:lnTo>
                  <a:lnTo>
                    <a:pt x="593138" y="181610"/>
                  </a:lnTo>
                  <a:lnTo>
                    <a:pt x="593138" y="104648"/>
                  </a:lnTo>
                  <a:lnTo>
                    <a:pt x="679498" y="104648"/>
                  </a:lnTo>
                  <a:lnTo>
                    <a:pt x="679498" y="84074"/>
                  </a:lnTo>
                  <a:lnTo>
                    <a:pt x="593138" y="84074"/>
                  </a:lnTo>
                  <a:lnTo>
                    <a:pt x="593138" y="32512"/>
                  </a:lnTo>
                  <a:lnTo>
                    <a:pt x="679498" y="32512"/>
                  </a:lnTo>
                  <a:lnTo>
                    <a:pt x="679498" y="11938"/>
                  </a:lnTo>
                  <a:close/>
                </a:path>
                <a:path w="1115695" h="184785">
                  <a:moveTo>
                    <a:pt x="728228" y="12192"/>
                  </a:moveTo>
                  <a:lnTo>
                    <a:pt x="706892" y="12192"/>
                  </a:lnTo>
                  <a:lnTo>
                    <a:pt x="706892" y="158750"/>
                  </a:lnTo>
                  <a:lnTo>
                    <a:pt x="728659" y="181610"/>
                  </a:lnTo>
                  <a:lnTo>
                    <a:pt x="746008" y="181610"/>
                  </a:lnTo>
                  <a:lnTo>
                    <a:pt x="746008" y="162814"/>
                  </a:lnTo>
                  <a:lnTo>
                    <a:pt x="735263" y="162814"/>
                  </a:lnTo>
                  <a:lnTo>
                    <a:pt x="731619" y="161713"/>
                  </a:lnTo>
                  <a:lnTo>
                    <a:pt x="728913" y="157310"/>
                  </a:lnTo>
                  <a:lnTo>
                    <a:pt x="728228" y="152992"/>
                  </a:lnTo>
                  <a:lnTo>
                    <a:pt x="728228" y="12192"/>
                  </a:lnTo>
                  <a:close/>
                </a:path>
                <a:path w="1115695" h="184785">
                  <a:moveTo>
                    <a:pt x="827275" y="53594"/>
                  </a:moveTo>
                  <a:lnTo>
                    <a:pt x="812708" y="53594"/>
                  </a:lnTo>
                  <a:lnTo>
                    <a:pt x="805520" y="54864"/>
                  </a:lnTo>
                  <a:lnTo>
                    <a:pt x="768436" y="81364"/>
                  </a:lnTo>
                  <a:lnTo>
                    <a:pt x="759546" y="119126"/>
                  </a:lnTo>
                  <a:lnTo>
                    <a:pt x="759879" y="127349"/>
                  </a:lnTo>
                  <a:lnTo>
                    <a:pt x="773084" y="163745"/>
                  </a:lnTo>
                  <a:lnTo>
                    <a:pt x="812708" y="184658"/>
                  </a:lnTo>
                  <a:lnTo>
                    <a:pt x="827275" y="184658"/>
                  </a:lnTo>
                  <a:lnTo>
                    <a:pt x="834476" y="183388"/>
                  </a:lnTo>
                  <a:lnTo>
                    <a:pt x="848865" y="178308"/>
                  </a:lnTo>
                  <a:lnTo>
                    <a:pt x="855380" y="174413"/>
                  </a:lnTo>
                  <a:lnTo>
                    <a:pt x="864745" y="165862"/>
                  </a:lnTo>
                  <a:lnTo>
                    <a:pt x="814067" y="165862"/>
                  </a:lnTo>
                  <a:lnTo>
                    <a:pt x="808136" y="164253"/>
                  </a:lnTo>
                  <a:lnTo>
                    <a:pt x="783800" y="133921"/>
                  </a:lnTo>
                  <a:lnTo>
                    <a:pt x="782406" y="119126"/>
                  </a:lnTo>
                  <a:lnTo>
                    <a:pt x="782754" y="111379"/>
                  </a:lnTo>
                  <a:lnTo>
                    <a:pt x="802218" y="77470"/>
                  </a:lnTo>
                  <a:lnTo>
                    <a:pt x="808136" y="74083"/>
                  </a:lnTo>
                  <a:lnTo>
                    <a:pt x="814067" y="72390"/>
                  </a:lnTo>
                  <a:lnTo>
                    <a:pt x="864583" y="72390"/>
                  </a:lnTo>
                  <a:lnTo>
                    <a:pt x="861146" y="69342"/>
                  </a:lnTo>
                  <a:lnTo>
                    <a:pt x="855380" y="63923"/>
                  </a:lnTo>
                  <a:lnTo>
                    <a:pt x="848865" y="59944"/>
                  </a:lnTo>
                  <a:lnTo>
                    <a:pt x="834476" y="54864"/>
                  </a:lnTo>
                  <a:lnTo>
                    <a:pt x="827275" y="53594"/>
                  </a:lnTo>
                  <a:close/>
                </a:path>
                <a:path w="1115695" h="184785">
                  <a:moveTo>
                    <a:pt x="864583" y="72390"/>
                  </a:moveTo>
                  <a:lnTo>
                    <a:pt x="826094" y="72390"/>
                  </a:lnTo>
                  <a:lnTo>
                    <a:pt x="832012" y="74083"/>
                  </a:lnTo>
                  <a:lnTo>
                    <a:pt x="837778" y="77470"/>
                  </a:lnTo>
                  <a:lnTo>
                    <a:pt x="857240" y="111379"/>
                  </a:lnTo>
                  <a:lnTo>
                    <a:pt x="857590" y="119126"/>
                  </a:lnTo>
                  <a:lnTo>
                    <a:pt x="857240" y="126889"/>
                  </a:lnTo>
                  <a:lnTo>
                    <a:pt x="837778" y="161036"/>
                  </a:lnTo>
                  <a:lnTo>
                    <a:pt x="826094" y="165862"/>
                  </a:lnTo>
                  <a:lnTo>
                    <a:pt x="864745" y="165862"/>
                  </a:lnTo>
                  <a:lnTo>
                    <a:pt x="880116" y="127349"/>
                  </a:lnTo>
                  <a:lnTo>
                    <a:pt x="880450" y="119126"/>
                  </a:lnTo>
                  <a:lnTo>
                    <a:pt x="880116" y="110902"/>
                  </a:lnTo>
                  <a:lnTo>
                    <a:pt x="867064" y="74591"/>
                  </a:lnTo>
                  <a:lnTo>
                    <a:pt x="864583" y="72390"/>
                  </a:lnTo>
                  <a:close/>
                </a:path>
                <a:path w="1115695" h="184785">
                  <a:moveTo>
                    <a:pt x="967419" y="53594"/>
                  </a:moveTo>
                  <a:lnTo>
                    <a:pt x="952853" y="53594"/>
                  </a:lnTo>
                  <a:lnTo>
                    <a:pt x="945664" y="54864"/>
                  </a:lnTo>
                  <a:lnTo>
                    <a:pt x="908580" y="81364"/>
                  </a:lnTo>
                  <a:lnTo>
                    <a:pt x="899690" y="119126"/>
                  </a:lnTo>
                  <a:lnTo>
                    <a:pt x="900024" y="127349"/>
                  </a:lnTo>
                  <a:lnTo>
                    <a:pt x="913229" y="163745"/>
                  </a:lnTo>
                  <a:lnTo>
                    <a:pt x="952853" y="184658"/>
                  </a:lnTo>
                  <a:lnTo>
                    <a:pt x="967419" y="184658"/>
                  </a:lnTo>
                  <a:lnTo>
                    <a:pt x="974620" y="183388"/>
                  </a:lnTo>
                  <a:lnTo>
                    <a:pt x="989009" y="178308"/>
                  </a:lnTo>
                  <a:lnTo>
                    <a:pt x="995525" y="174413"/>
                  </a:lnTo>
                  <a:lnTo>
                    <a:pt x="1004890" y="165862"/>
                  </a:lnTo>
                  <a:lnTo>
                    <a:pt x="954211" y="165862"/>
                  </a:lnTo>
                  <a:lnTo>
                    <a:pt x="948281" y="164253"/>
                  </a:lnTo>
                  <a:lnTo>
                    <a:pt x="923944" y="133921"/>
                  </a:lnTo>
                  <a:lnTo>
                    <a:pt x="922550" y="119126"/>
                  </a:lnTo>
                  <a:lnTo>
                    <a:pt x="922898" y="111379"/>
                  </a:lnTo>
                  <a:lnTo>
                    <a:pt x="942362" y="77470"/>
                  </a:lnTo>
                  <a:lnTo>
                    <a:pt x="948281" y="74083"/>
                  </a:lnTo>
                  <a:lnTo>
                    <a:pt x="954211" y="72390"/>
                  </a:lnTo>
                  <a:lnTo>
                    <a:pt x="1004727" y="72390"/>
                  </a:lnTo>
                  <a:lnTo>
                    <a:pt x="1001290" y="69342"/>
                  </a:lnTo>
                  <a:lnTo>
                    <a:pt x="995525" y="63923"/>
                  </a:lnTo>
                  <a:lnTo>
                    <a:pt x="989009" y="59944"/>
                  </a:lnTo>
                  <a:lnTo>
                    <a:pt x="974620" y="54864"/>
                  </a:lnTo>
                  <a:lnTo>
                    <a:pt x="967419" y="53594"/>
                  </a:lnTo>
                  <a:close/>
                </a:path>
                <a:path w="1115695" h="184785">
                  <a:moveTo>
                    <a:pt x="1004727" y="72390"/>
                  </a:moveTo>
                  <a:lnTo>
                    <a:pt x="966238" y="72390"/>
                  </a:lnTo>
                  <a:lnTo>
                    <a:pt x="972157" y="74083"/>
                  </a:lnTo>
                  <a:lnTo>
                    <a:pt x="977922" y="77470"/>
                  </a:lnTo>
                  <a:lnTo>
                    <a:pt x="997385" y="111379"/>
                  </a:lnTo>
                  <a:lnTo>
                    <a:pt x="997734" y="119126"/>
                  </a:lnTo>
                  <a:lnTo>
                    <a:pt x="997385" y="126889"/>
                  </a:lnTo>
                  <a:lnTo>
                    <a:pt x="977922" y="161036"/>
                  </a:lnTo>
                  <a:lnTo>
                    <a:pt x="966238" y="165862"/>
                  </a:lnTo>
                  <a:lnTo>
                    <a:pt x="1004890" y="165862"/>
                  </a:lnTo>
                  <a:lnTo>
                    <a:pt x="1020261" y="127349"/>
                  </a:lnTo>
                  <a:lnTo>
                    <a:pt x="1020594" y="119126"/>
                  </a:lnTo>
                  <a:lnTo>
                    <a:pt x="1020261" y="110902"/>
                  </a:lnTo>
                  <a:lnTo>
                    <a:pt x="1007209" y="74591"/>
                  </a:lnTo>
                  <a:lnTo>
                    <a:pt x="1004727" y="72390"/>
                  </a:lnTo>
                  <a:close/>
                </a:path>
                <a:path w="1115695" h="184785">
                  <a:moveTo>
                    <a:pt x="1063457" y="55626"/>
                  </a:moveTo>
                  <a:lnTo>
                    <a:pt x="1047963" y="55626"/>
                  </a:lnTo>
                  <a:lnTo>
                    <a:pt x="1047963" y="181610"/>
                  </a:lnTo>
                  <a:lnTo>
                    <a:pt x="1069299" y="181610"/>
                  </a:lnTo>
                  <a:lnTo>
                    <a:pt x="1069299" y="127508"/>
                  </a:lnTo>
                  <a:lnTo>
                    <a:pt x="1069823" y="116459"/>
                  </a:lnTo>
                  <a:lnTo>
                    <a:pt x="1089555" y="80581"/>
                  </a:lnTo>
                  <a:lnTo>
                    <a:pt x="1093935" y="78994"/>
                  </a:lnTo>
                  <a:lnTo>
                    <a:pt x="1070315" y="78994"/>
                  </a:lnTo>
                  <a:lnTo>
                    <a:pt x="1063457" y="55626"/>
                  </a:lnTo>
                  <a:close/>
                </a:path>
                <a:path w="1115695" h="184785">
                  <a:moveTo>
                    <a:pt x="1115273" y="53594"/>
                  </a:moveTo>
                  <a:lnTo>
                    <a:pt x="1078062" y="68707"/>
                  </a:lnTo>
                  <a:lnTo>
                    <a:pt x="1070315" y="78994"/>
                  </a:lnTo>
                  <a:lnTo>
                    <a:pt x="1093935" y="78994"/>
                  </a:lnTo>
                  <a:lnTo>
                    <a:pt x="1097923" y="77549"/>
                  </a:lnTo>
                  <a:lnTo>
                    <a:pt x="1107907" y="75946"/>
                  </a:lnTo>
                  <a:lnTo>
                    <a:pt x="1109088" y="75776"/>
                  </a:lnTo>
                  <a:lnTo>
                    <a:pt x="1110282" y="75692"/>
                  </a:lnTo>
                  <a:lnTo>
                    <a:pt x="1115273" y="75692"/>
                  </a:lnTo>
                  <a:lnTo>
                    <a:pt x="1115273" y="53594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8057" y="3484875"/>
              <a:ext cx="1461016" cy="175768"/>
            </a:xfrm>
            <a:prstGeom prst="rect">
              <a:avLst/>
            </a:prstGeom>
          </p:spPr>
        </p:pic>
      </p:grpSp>
      <p:pic>
        <p:nvPicPr>
          <p:cNvPr id="27" name="object 2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8600" y="2476500"/>
            <a:ext cx="2705100" cy="317500"/>
          </a:xfrm>
          <a:prstGeom prst="rect">
            <a:avLst/>
          </a:prstGeom>
        </p:spPr>
      </p:pic>
      <p:sp>
        <p:nvSpPr>
          <p:cNvPr id="28" name="object 28" descr=""/>
          <p:cNvSpPr/>
          <p:nvPr/>
        </p:nvSpPr>
        <p:spPr>
          <a:xfrm>
            <a:off x="329705" y="2066289"/>
            <a:ext cx="901065" cy="184785"/>
          </a:xfrm>
          <a:custGeom>
            <a:avLst/>
            <a:gdLst/>
            <a:ahLst/>
            <a:cxnLst/>
            <a:rect l="l" t="t" r="r" b="b"/>
            <a:pathLst>
              <a:path w="901065" h="184785">
                <a:moveTo>
                  <a:pt x="21081" y="137160"/>
                </a:moveTo>
                <a:lnTo>
                  <a:pt x="0" y="143256"/>
                </a:lnTo>
                <a:lnTo>
                  <a:pt x="2031" y="150876"/>
                </a:lnTo>
                <a:lnTo>
                  <a:pt x="5419" y="157818"/>
                </a:lnTo>
                <a:lnTo>
                  <a:pt x="35607" y="181515"/>
                </a:lnTo>
                <a:lnTo>
                  <a:pt x="58419" y="184658"/>
                </a:lnTo>
                <a:lnTo>
                  <a:pt x="66405" y="184309"/>
                </a:lnTo>
                <a:lnTo>
                  <a:pt x="106600" y="167544"/>
                </a:lnTo>
                <a:lnTo>
                  <a:pt x="107192" y="166878"/>
                </a:lnTo>
                <a:lnTo>
                  <a:pt x="58674" y="166878"/>
                </a:lnTo>
                <a:lnTo>
                  <a:pt x="50904" y="166354"/>
                </a:lnTo>
                <a:lnTo>
                  <a:pt x="22945" y="145965"/>
                </a:lnTo>
                <a:lnTo>
                  <a:pt x="21081" y="137160"/>
                </a:lnTo>
                <a:close/>
              </a:path>
              <a:path w="901065" h="184785">
                <a:moveTo>
                  <a:pt x="107241" y="26670"/>
                </a:moveTo>
                <a:lnTo>
                  <a:pt x="68665" y="26670"/>
                </a:lnTo>
                <a:lnTo>
                  <a:pt x="76368" y="29040"/>
                </a:lnTo>
                <a:lnTo>
                  <a:pt x="82803" y="33782"/>
                </a:lnTo>
                <a:lnTo>
                  <a:pt x="89407" y="38354"/>
                </a:lnTo>
                <a:lnTo>
                  <a:pt x="92709" y="45212"/>
                </a:lnTo>
                <a:lnTo>
                  <a:pt x="92709" y="60960"/>
                </a:lnTo>
                <a:lnTo>
                  <a:pt x="54524" y="82296"/>
                </a:lnTo>
                <a:lnTo>
                  <a:pt x="49444" y="82550"/>
                </a:lnTo>
                <a:lnTo>
                  <a:pt x="44703" y="82550"/>
                </a:lnTo>
                <a:lnTo>
                  <a:pt x="44703" y="101854"/>
                </a:lnTo>
                <a:lnTo>
                  <a:pt x="47412" y="101854"/>
                </a:lnTo>
                <a:lnTo>
                  <a:pt x="50885" y="101938"/>
                </a:lnTo>
                <a:lnTo>
                  <a:pt x="90255" y="114130"/>
                </a:lnTo>
                <a:lnTo>
                  <a:pt x="92963" y="118364"/>
                </a:lnTo>
                <a:lnTo>
                  <a:pt x="95672" y="122428"/>
                </a:lnTo>
                <a:lnTo>
                  <a:pt x="96918" y="127254"/>
                </a:lnTo>
                <a:lnTo>
                  <a:pt x="97028" y="134112"/>
                </a:lnTo>
                <a:lnTo>
                  <a:pt x="96345" y="141541"/>
                </a:lnTo>
                <a:lnTo>
                  <a:pt x="66675" y="166354"/>
                </a:lnTo>
                <a:lnTo>
                  <a:pt x="58674" y="166878"/>
                </a:lnTo>
                <a:lnTo>
                  <a:pt x="107192" y="166878"/>
                </a:lnTo>
                <a:lnTo>
                  <a:pt x="119887" y="133858"/>
                </a:lnTo>
                <a:lnTo>
                  <a:pt x="119459" y="127254"/>
                </a:lnTo>
                <a:lnTo>
                  <a:pt x="96123" y="94726"/>
                </a:lnTo>
                <a:lnTo>
                  <a:pt x="87375" y="91440"/>
                </a:lnTo>
                <a:lnTo>
                  <a:pt x="93710" y="88344"/>
                </a:lnTo>
                <a:lnTo>
                  <a:pt x="115062" y="52070"/>
                </a:lnTo>
                <a:lnTo>
                  <a:pt x="114585" y="44593"/>
                </a:lnTo>
                <a:lnTo>
                  <a:pt x="113156" y="37909"/>
                </a:lnTo>
                <a:lnTo>
                  <a:pt x="110775" y="32020"/>
                </a:lnTo>
                <a:lnTo>
                  <a:pt x="107441" y="26924"/>
                </a:lnTo>
                <a:lnTo>
                  <a:pt x="107241" y="26670"/>
                </a:lnTo>
                <a:close/>
              </a:path>
              <a:path w="901065" h="184785">
                <a:moveTo>
                  <a:pt x="60197" y="8890"/>
                </a:moveTo>
                <a:lnTo>
                  <a:pt x="21843" y="20066"/>
                </a:lnTo>
                <a:lnTo>
                  <a:pt x="2540" y="49022"/>
                </a:lnTo>
                <a:lnTo>
                  <a:pt x="23368" y="55118"/>
                </a:lnTo>
                <a:lnTo>
                  <a:pt x="25060" y="46651"/>
                </a:lnTo>
                <a:lnTo>
                  <a:pt x="28956" y="39793"/>
                </a:lnTo>
                <a:lnTo>
                  <a:pt x="59690" y="26670"/>
                </a:lnTo>
                <a:lnTo>
                  <a:pt x="107241" y="26670"/>
                </a:lnTo>
                <a:lnTo>
                  <a:pt x="102362" y="20489"/>
                </a:lnTo>
                <a:lnTo>
                  <a:pt x="67421" y="9159"/>
                </a:lnTo>
                <a:lnTo>
                  <a:pt x="60197" y="8890"/>
                </a:lnTo>
                <a:close/>
              </a:path>
              <a:path w="901065" h="184785">
                <a:moveTo>
                  <a:pt x="200709" y="11938"/>
                </a:moveTo>
                <a:lnTo>
                  <a:pt x="154481" y="11938"/>
                </a:lnTo>
                <a:lnTo>
                  <a:pt x="154481" y="181610"/>
                </a:lnTo>
                <a:lnTo>
                  <a:pt x="200709" y="181610"/>
                </a:lnTo>
                <a:lnTo>
                  <a:pt x="210649" y="181356"/>
                </a:lnTo>
                <a:lnTo>
                  <a:pt x="253673" y="171894"/>
                </a:lnTo>
                <a:lnTo>
                  <a:pt x="269489" y="161544"/>
                </a:lnTo>
                <a:lnTo>
                  <a:pt x="178357" y="161544"/>
                </a:lnTo>
                <a:lnTo>
                  <a:pt x="178357" y="32004"/>
                </a:lnTo>
                <a:lnTo>
                  <a:pt x="269530" y="32004"/>
                </a:lnTo>
                <a:lnTo>
                  <a:pt x="267257" y="29972"/>
                </a:lnTo>
                <a:lnTo>
                  <a:pt x="229189" y="14366"/>
                </a:lnTo>
                <a:lnTo>
                  <a:pt x="210649" y="12207"/>
                </a:lnTo>
                <a:lnTo>
                  <a:pt x="200709" y="11938"/>
                </a:lnTo>
                <a:close/>
              </a:path>
              <a:path w="901065" h="184785">
                <a:moveTo>
                  <a:pt x="269530" y="32004"/>
                </a:moveTo>
                <a:lnTo>
                  <a:pt x="200201" y="32004"/>
                </a:lnTo>
                <a:lnTo>
                  <a:pt x="206745" y="32147"/>
                </a:lnTo>
                <a:lnTo>
                  <a:pt x="213158" y="32576"/>
                </a:lnTo>
                <a:lnTo>
                  <a:pt x="219443" y="33290"/>
                </a:lnTo>
                <a:lnTo>
                  <a:pt x="233907" y="35644"/>
                </a:lnTo>
                <a:lnTo>
                  <a:pt x="241273" y="38523"/>
                </a:lnTo>
                <a:lnTo>
                  <a:pt x="247699" y="42926"/>
                </a:lnTo>
                <a:lnTo>
                  <a:pt x="254303" y="47159"/>
                </a:lnTo>
                <a:lnTo>
                  <a:pt x="268671" y="86280"/>
                </a:lnTo>
                <a:lnTo>
                  <a:pt x="269035" y="96520"/>
                </a:lnTo>
                <a:lnTo>
                  <a:pt x="268671" y="106791"/>
                </a:lnTo>
                <a:lnTo>
                  <a:pt x="254303" y="146473"/>
                </a:lnTo>
                <a:lnTo>
                  <a:pt x="213158" y="161036"/>
                </a:lnTo>
                <a:lnTo>
                  <a:pt x="200201" y="161544"/>
                </a:lnTo>
                <a:lnTo>
                  <a:pt x="269489" y="161544"/>
                </a:lnTo>
                <a:lnTo>
                  <a:pt x="289561" y="128667"/>
                </a:lnTo>
                <a:lnTo>
                  <a:pt x="293419" y="96520"/>
                </a:lnTo>
                <a:lnTo>
                  <a:pt x="292990" y="84947"/>
                </a:lnTo>
                <a:lnTo>
                  <a:pt x="278309" y="41338"/>
                </a:lnTo>
                <a:lnTo>
                  <a:pt x="273134" y="35226"/>
                </a:lnTo>
                <a:lnTo>
                  <a:pt x="269530" y="32004"/>
                </a:lnTo>
                <a:close/>
              </a:path>
              <a:path w="901065" h="184785">
                <a:moveTo>
                  <a:pt x="405979" y="11938"/>
                </a:moveTo>
                <a:lnTo>
                  <a:pt x="379817" y="11938"/>
                </a:lnTo>
                <a:lnTo>
                  <a:pt x="437983" y="181610"/>
                </a:lnTo>
                <a:lnTo>
                  <a:pt x="465923" y="181610"/>
                </a:lnTo>
                <a:lnTo>
                  <a:pt x="475543" y="153670"/>
                </a:lnTo>
                <a:lnTo>
                  <a:pt x="451953" y="153670"/>
                </a:lnTo>
                <a:lnTo>
                  <a:pt x="405979" y="11938"/>
                </a:lnTo>
                <a:close/>
              </a:path>
              <a:path w="901065" h="184785">
                <a:moveTo>
                  <a:pt x="524343" y="11938"/>
                </a:moveTo>
                <a:lnTo>
                  <a:pt x="498181" y="11938"/>
                </a:lnTo>
                <a:lnTo>
                  <a:pt x="451953" y="153670"/>
                </a:lnTo>
                <a:lnTo>
                  <a:pt x="475543" y="153670"/>
                </a:lnTo>
                <a:lnTo>
                  <a:pt x="524343" y="11938"/>
                </a:lnTo>
                <a:close/>
              </a:path>
              <a:path w="901065" h="184785">
                <a:moveTo>
                  <a:pt x="570876" y="0"/>
                </a:moveTo>
                <a:lnTo>
                  <a:pt x="562240" y="0"/>
                </a:lnTo>
                <a:lnTo>
                  <a:pt x="558519" y="1524"/>
                </a:lnTo>
                <a:lnTo>
                  <a:pt x="555293" y="4572"/>
                </a:lnTo>
                <a:lnTo>
                  <a:pt x="552245" y="7620"/>
                </a:lnTo>
                <a:lnTo>
                  <a:pt x="550721" y="11345"/>
                </a:lnTo>
                <a:lnTo>
                  <a:pt x="550721" y="20150"/>
                </a:lnTo>
                <a:lnTo>
                  <a:pt x="552245" y="23960"/>
                </a:lnTo>
                <a:lnTo>
                  <a:pt x="555293" y="27178"/>
                </a:lnTo>
                <a:lnTo>
                  <a:pt x="558519" y="30226"/>
                </a:lnTo>
                <a:lnTo>
                  <a:pt x="562240" y="31750"/>
                </a:lnTo>
                <a:lnTo>
                  <a:pt x="570876" y="31750"/>
                </a:lnTo>
                <a:lnTo>
                  <a:pt x="574597" y="30226"/>
                </a:lnTo>
                <a:lnTo>
                  <a:pt x="580871" y="23960"/>
                </a:lnTo>
                <a:lnTo>
                  <a:pt x="582471" y="20150"/>
                </a:lnTo>
                <a:lnTo>
                  <a:pt x="582471" y="11345"/>
                </a:lnTo>
                <a:lnTo>
                  <a:pt x="580871" y="7620"/>
                </a:lnTo>
                <a:lnTo>
                  <a:pt x="577645" y="4572"/>
                </a:lnTo>
                <a:lnTo>
                  <a:pt x="574597" y="1524"/>
                </a:lnTo>
                <a:lnTo>
                  <a:pt x="570876" y="0"/>
                </a:lnTo>
                <a:close/>
              </a:path>
              <a:path w="901065" h="184785">
                <a:moveTo>
                  <a:pt x="577137" y="55626"/>
                </a:moveTo>
                <a:lnTo>
                  <a:pt x="538275" y="55626"/>
                </a:lnTo>
                <a:lnTo>
                  <a:pt x="538275" y="72644"/>
                </a:lnTo>
                <a:lnTo>
                  <a:pt x="555801" y="72644"/>
                </a:lnTo>
                <a:lnTo>
                  <a:pt x="555801" y="181610"/>
                </a:lnTo>
                <a:lnTo>
                  <a:pt x="577137" y="181610"/>
                </a:lnTo>
                <a:lnTo>
                  <a:pt x="577137" y="55626"/>
                </a:lnTo>
                <a:close/>
              </a:path>
              <a:path w="901065" h="184785">
                <a:moveTo>
                  <a:pt x="668412" y="53594"/>
                </a:moveTo>
                <a:lnTo>
                  <a:pt x="630660" y="66087"/>
                </a:lnTo>
                <a:lnTo>
                  <a:pt x="609228" y="100203"/>
                </a:lnTo>
                <a:lnTo>
                  <a:pt x="607198" y="118872"/>
                </a:lnTo>
                <a:lnTo>
                  <a:pt x="607641" y="127921"/>
                </a:lnTo>
                <a:lnTo>
                  <a:pt x="623260" y="165671"/>
                </a:lnTo>
                <a:lnTo>
                  <a:pt x="659395" y="184118"/>
                </a:lnTo>
                <a:lnTo>
                  <a:pt x="668920" y="184658"/>
                </a:lnTo>
                <a:lnTo>
                  <a:pt x="677490" y="184213"/>
                </a:lnTo>
                <a:lnTo>
                  <a:pt x="714087" y="165862"/>
                </a:lnTo>
                <a:lnTo>
                  <a:pt x="663840" y="165862"/>
                </a:lnTo>
                <a:lnTo>
                  <a:pt x="658328" y="164676"/>
                </a:lnTo>
                <a:lnTo>
                  <a:pt x="630672" y="131921"/>
                </a:lnTo>
                <a:lnTo>
                  <a:pt x="630058" y="124460"/>
                </a:lnTo>
                <a:lnTo>
                  <a:pt x="727086" y="124460"/>
                </a:lnTo>
                <a:lnTo>
                  <a:pt x="727305" y="117776"/>
                </a:lnTo>
                <a:lnTo>
                  <a:pt x="726954" y="111188"/>
                </a:lnTo>
                <a:lnTo>
                  <a:pt x="726423" y="107442"/>
                </a:lnTo>
                <a:lnTo>
                  <a:pt x="630312" y="107442"/>
                </a:lnTo>
                <a:lnTo>
                  <a:pt x="630985" y="98975"/>
                </a:lnTo>
                <a:lnTo>
                  <a:pt x="662138" y="71882"/>
                </a:lnTo>
                <a:lnTo>
                  <a:pt x="710860" y="71882"/>
                </a:lnTo>
                <a:lnTo>
                  <a:pt x="708709" y="68918"/>
                </a:lnTo>
                <a:lnTo>
                  <a:pt x="675679" y="53975"/>
                </a:lnTo>
                <a:lnTo>
                  <a:pt x="668412" y="53594"/>
                </a:lnTo>
                <a:close/>
              </a:path>
              <a:path w="901065" h="184785">
                <a:moveTo>
                  <a:pt x="698384" y="153416"/>
                </a:moveTo>
                <a:lnTo>
                  <a:pt x="676032" y="165862"/>
                </a:lnTo>
                <a:lnTo>
                  <a:pt x="714087" y="165862"/>
                </a:lnTo>
                <a:lnTo>
                  <a:pt x="715205" y="164676"/>
                </a:lnTo>
                <a:lnTo>
                  <a:pt x="718958" y="159512"/>
                </a:lnTo>
                <a:lnTo>
                  <a:pt x="698384" y="153416"/>
                </a:lnTo>
                <a:close/>
              </a:path>
              <a:path w="901065" h="184785">
                <a:moveTo>
                  <a:pt x="710860" y="71882"/>
                </a:moveTo>
                <a:lnTo>
                  <a:pt x="675854" y="71882"/>
                </a:lnTo>
                <a:lnTo>
                  <a:pt x="682204" y="73660"/>
                </a:lnTo>
                <a:lnTo>
                  <a:pt x="687462" y="77216"/>
                </a:lnTo>
                <a:lnTo>
                  <a:pt x="692872" y="80602"/>
                </a:lnTo>
                <a:lnTo>
                  <a:pt x="697025" y="85005"/>
                </a:lnTo>
                <a:lnTo>
                  <a:pt x="699908" y="90424"/>
                </a:lnTo>
                <a:lnTo>
                  <a:pt x="702956" y="95842"/>
                </a:lnTo>
                <a:lnTo>
                  <a:pt x="704480" y="101515"/>
                </a:lnTo>
                <a:lnTo>
                  <a:pt x="704480" y="107442"/>
                </a:lnTo>
                <a:lnTo>
                  <a:pt x="726423" y="107442"/>
                </a:lnTo>
                <a:lnTo>
                  <a:pt x="713624" y="75692"/>
                </a:lnTo>
                <a:lnTo>
                  <a:pt x="710860" y="71882"/>
                </a:lnTo>
                <a:close/>
              </a:path>
              <a:path w="901065" h="184785">
                <a:moveTo>
                  <a:pt x="757325" y="55626"/>
                </a:moveTo>
                <a:lnTo>
                  <a:pt x="734465" y="55626"/>
                </a:lnTo>
                <a:lnTo>
                  <a:pt x="770787" y="181610"/>
                </a:lnTo>
                <a:lnTo>
                  <a:pt x="790091" y="181610"/>
                </a:lnTo>
                <a:lnTo>
                  <a:pt x="798960" y="148844"/>
                </a:lnTo>
                <a:lnTo>
                  <a:pt x="781455" y="148844"/>
                </a:lnTo>
                <a:lnTo>
                  <a:pt x="757325" y="55626"/>
                </a:lnTo>
                <a:close/>
              </a:path>
              <a:path w="901065" h="184785">
                <a:moveTo>
                  <a:pt x="835278" y="80264"/>
                </a:moveTo>
                <a:lnTo>
                  <a:pt x="817523" y="80264"/>
                </a:lnTo>
                <a:lnTo>
                  <a:pt x="844955" y="181610"/>
                </a:lnTo>
                <a:lnTo>
                  <a:pt x="864513" y="181610"/>
                </a:lnTo>
                <a:lnTo>
                  <a:pt x="873893" y="148844"/>
                </a:lnTo>
                <a:lnTo>
                  <a:pt x="853591" y="148844"/>
                </a:lnTo>
                <a:lnTo>
                  <a:pt x="835278" y="80264"/>
                </a:lnTo>
                <a:close/>
              </a:path>
              <a:path w="901065" h="184785">
                <a:moveTo>
                  <a:pt x="828699" y="55626"/>
                </a:moveTo>
                <a:lnTo>
                  <a:pt x="806601" y="55626"/>
                </a:lnTo>
                <a:lnTo>
                  <a:pt x="781455" y="148844"/>
                </a:lnTo>
                <a:lnTo>
                  <a:pt x="798960" y="148844"/>
                </a:lnTo>
                <a:lnTo>
                  <a:pt x="817523" y="80264"/>
                </a:lnTo>
                <a:lnTo>
                  <a:pt x="835278" y="80264"/>
                </a:lnTo>
                <a:lnTo>
                  <a:pt x="828699" y="55626"/>
                </a:lnTo>
                <a:close/>
              </a:path>
              <a:path w="901065" h="184785">
                <a:moveTo>
                  <a:pt x="900581" y="55626"/>
                </a:moveTo>
                <a:lnTo>
                  <a:pt x="877721" y="55626"/>
                </a:lnTo>
                <a:lnTo>
                  <a:pt x="853591" y="148844"/>
                </a:lnTo>
                <a:lnTo>
                  <a:pt x="873893" y="148844"/>
                </a:lnTo>
                <a:lnTo>
                  <a:pt x="900581" y="55626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9619" y="1392427"/>
            <a:ext cx="2215214" cy="210565"/>
          </a:xfrm>
          <a:prstGeom prst="rect">
            <a:avLst/>
          </a:prstGeom>
        </p:spPr>
      </p:pic>
      <p:sp>
        <p:nvSpPr>
          <p:cNvPr id="30" name="object 30" descr=""/>
          <p:cNvSpPr/>
          <p:nvPr/>
        </p:nvSpPr>
        <p:spPr>
          <a:xfrm>
            <a:off x="12700" y="1765300"/>
            <a:ext cx="3086100" cy="25400"/>
          </a:xfrm>
          <a:custGeom>
            <a:avLst/>
            <a:gdLst/>
            <a:ahLst/>
            <a:cxnLst/>
            <a:rect l="l" t="t" r="r" b="b"/>
            <a:pathLst>
              <a:path w="3086100" h="25400">
                <a:moveTo>
                  <a:pt x="3086100" y="0"/>
                </a:moveTo>
                <a:lnTo>
                  <a:pt x="0" y="0"/>
                </a:lnTo>
                <a:lnTo>
                  <a:pt x="0" y="25400"/>
                </a:lnTo>
                <a:lnTo>
                  <a:pt x="3086100" y="25400"/>
                </a:lnTo>
                <a:lnTo>
                  <a:pt x="3086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6885" y="859181"/>
            <a:ext cx="173929" cy="173929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4500" y="10236200"/>
            <a:ext cx="2235200" cy="520700"/>
          </a:xfrm>
          <a:prstGeom prst="rect">
            <a:avLst/>
          </a:prstGeom>
        </p:spPr>
      </p:pic>
      <p:sp>
        <p:nvSpPr>
          <p:cNvPr id="33" name="object 33" descr=""/>
          <p:cNvSpPr/>
          <p:nvPr/>
        </p:nvSpPr>
        <p:spPr>
          <a:xfrm>
            <a:off x="10591800" y="102489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85239" y="363039"/>
                </a:moveTo>
                <a:lnTo>
                  <a:pt x="179659" y="371441"/>
                </a:lnTo>
                <a:lnTo>
                  <a:pt x="177799" y="381000"/>
                </a:lnTo>
                <a:lnTo>
                  <a:pt x="179659" y="390558"/>
                </a:lnTo>
                <a:lnTo>
                  <a:pt x="185239" y="398960"/>
                </a:lnTo>
                <a:lnTo>
                  <a:pt x="193641" y="404540"/>
                </a:lnTo>
                <a:lnTo>
                  <a:pt x="203200" y="406400"/>
                </a:lnTo>
                <a:lnTo>
                  <a:pt x="212758" y="404540"/>
                </a:lnTo>
                <a:lnTo>
                  <a:pt x="221160" y="398960"/>
                </a:lnTo>
                <a:lnTo>
                  <a:pt x="185239" y="363039"/>
                </a:lnTo>
                <a:close/>
              </a:path>
              <a:path w="406400" h="406400">
                <a:moveTo>
                  <a:pt x="345079" y="203200"/>
                </a:moveTo>
                <a:lnTo>
                  <a:pt x="185239" y="363039"/>
                </a:lnTo>
                <a:lnTo>
                  <a:pt x="221160" y="398960"/>
                </a:lnTo>
                <a:lnTo>
                  <a:pt x="391520" y="228600"/>
                </a:lnTo>
                <a:lnTo>
                  <a:pt x="381000" y="228600"/>
                </a:lnTo>
                <a:lnTo>
                  <a:pt x="381000" y="221160"/>
                </a:lnTo>
                <a:lnTo>
                  <a:pt x="363039" y="221160"/>
                </a:lnTo>
                <a:lnTo>
                  <a:pt x="345079" y="203200"/>
                </a:lnTo>
                <a:close/>
              </a:path>
              <a:path w="406400" h="406400">
                <a:moveTo>
                  <a:pt x="25400" y="177800"/>
                </a:moveTo>
                <a:lnTo>
                  <a:pt x="15513" y="179796"/>
                </a:lnTo>
                <a:lnTo>
                  <a:pt x="7439" y="185239"/>
                </a:lnTo>
                <a:lnTo>
                  <a:pt x="1996" y="193313"/>
                </a:lnTo>
                <a:lnTo>
                  <a:pt x="0" y="203200"/>
                </a:lnTo>
                <a:lnTo>
                  <a:pt x="1996" y="213086"/>
                </a:lnTo>
                <a:lnTo>
                  <a:pt x="7439" y="221160"/>
                </a:lnTo>
                <a:lnTo>
                  <a:pt x="15513" y="226604"/>
                </a:lnTo>
                <a:lnTo>
                  <a:pt x="25400" y="228600"/>
                </a:lnTo>
                <a:lnTo>
                  <a:pt x="25400" y="177800"/>
                </a:lnTo>
                <a:close/>
              </a:path>
              <a:path w="406400" h="406400">
                <a:moveTo>
                  <a:pt x="319679" y="177800"/>
                </a:moveTo>
                <a:lnTo>
                  <a:pt x="25400" y="177800"/>
                </a:lnTo>
                <a:lnTo>
                  <a:pt x="25400" y="228600"/>
                </a:lnTo>
                <a:lnTo>
                  <a:pt x="319679" y="228600"/>
                </a:lnTo>
                <a:lnTo>
                  <a:pt x="345078" y="203199"/>
                </a:lnTo>
                <a:lnTo>
                  <a:pt x="319679" y="177800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81000" y="228600"/>
                </a:lnTo>
                <a:lnTo>
                  <a:pt x="391520" y="228600"/>
                </a:lnTo>
                <a:lnTo>
                  <a:pt x="39896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63039" y="185239"/>
                </a:moveTo>
                <a:lnTo>
                  <a:pt x="345079" y="203200"/>
                </a:lnTo>
                <a:lnTo>
                  <a:pt x="363039" y="221160"/>
                </a:lnTo>
                <a:lnTo>
                  <a:pt x="380999" y="203199"/>
                </a:lnTo>
                <a:lnTo>
                  <a:pt x="363039" y="185239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63039" y="221160"/>
                </a:lnTo>
                <a:lnTo>
                  <a:pt x="38100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98960" y="185239"/>
                </a:moveTo>
                <a:lnTo>
                  <a:pt x="381000" y="203200"/>
                </a:lnTo>
                <a:lnTo>
                  <a:pt x="398960" y="221160"/>
                </a:lnTo>
                <a:lnTo>
                  <a:pt x="404540" y="212757"/>
                </a:lnTo>
                <a:lnTo>
                  <a:pt x="406400" y="203199"/>
                </a:lnTo>
                <a:lnTo>
                  <a:pt x="404540" y="193642"/>
                </a:lnTo>
                <a:lnTo>
                  <a:pt x="398960" y="185239"/>
                </a:lnTo>
                <a:close/>
              </a:path>
              <a:path w="406400" h="406400">
                <a:moveTo>
                  <a:pt x="381000" y="185239"/>
                </a:moveTo>
                <a:lnTo>
                  <a:pt x="363039" y="185239"/>
                </a:lnTo>
                <a:lnTo>
                  <a:pt x="381000" y="203200"/>
                </a:lnTo>
                <a:lnTo>
                  <a:pt x="381000" y="185239"/>
                </a:lnTo>
                <a:close/>
              </a:path>
              <a:path w="406400" h="406400">
                <a:moveTo>
                  <a:pt x="391520" y="177800"/>
                </a:moveTo>
                <a:lnTo>
                  <a:pt x="381000" y="177800"/>
                </a:lnTo>
                <a:lnTo>
                  <a:pt x="381000" y="203200"/>
                </a:lnTo>
                <a:lnTo>
                  <a:pt x="398960" y="185239"/>
                </a:lnTo>
                <a:lnTo>
                  <a:pt x="391520" y="177800"/>
                </a:lnTo>
                <a:close/>
              </a:path>
              <a:path w="406400" h="406400">
                <a:moveTo>
                  <a:pt x="221160" y="7439"/>
                </a:moveTo>
                <a:lnTo>
                  <a:pt x="185239" y="43360"/>
                </a:lnTo>
                <a:lnTo>
                  <a:pt x="345079" y="203199"/>
                </a:lnTo>
                <a:lnTo>
                  <a:pt x="363039" y="185239"/>
                </a:lnTo>
                <a:lnTo>
                  <a:pt x="381000" y="185239"/>
                </a:lnTo>
                <a:lnTo>
                  <a:pt x="381000" y="177800"/>
                </a:lnTo>
                <a:lnTo>
                  <a:pt x="391520" y="177800"/>
                </a:lnTo>
                <a:lnTo>
                  <a:pt x="221160" y="7439"/>
                </a:lnTo>
                <a:close/>
              </a:path>
              <a:path w="406400" h="406400">
                <a:moveTo>
                  <a:pt x="203200" y="0"/>
                </a:moveTo>
                <a:lnTo>
                  <a:pt x="193641" y="1859"/>
                </a:lnTo>
                <a:lnTo>
                  <a:pt x="185239" y="7439"/>
                </a:lnTo>
                <a:lnTo>
                  <a:pt x="179659" y="15842"/>
                </a:lnTo>
                <a:lnTo>
                  <a:pt x="177799" y="25399"/>
                </a:lnTo>
                <a:lnTo>
                  <a:pt x="179659" y="34957"/>
                </a:lnTo>
                <a:lnTo>
                  <a:pt x="185239" y="43360"/>
                </a:lnTo>
                <a:lnTo>
                  <a:pt x="221160" y="7439"/>
                </a:lnTo>
                <a:lnTo>
                  <a:pt x="212758" y="1859"/>
                </a:lnTo>
                <a:lnTo>
                  <a:pt x="203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9313162" y="10235386"/>
            <a:ext cx="1156970" cy="414655"/>
          </a:xfrm>
          <a:custGeom>
            <a:avLst/>
            <a:gdLst/>
            <a:ahLst/>
            <a:cxnLst/>
            <a:rect l="l" t="t" r="r" b="b"/>
            <a:pathLst>
              <a:path w="1156970" h="414654">
                <a:moveTo>
                  <a:pt x="84734" y="0"/>
                </a:moveTo>
                <a:lnTo>
                  <a:pt x="0" y="0"/>
                </a:lnTo>
                <a:lnTo>
                  <a:pt x="0" y="407212"/>
                </a:lnTo>
                <a:lnTo>
                  <a:pt x="57302" y="407212"/>
                </a:lnTo>
                <a:lnTo>
                  <a:pt x="57302" y="59131"/>
                </a:lnTo>
                <a:lnTo>
                  <a:pt x="116382" y="59131"/>
                </a:lnTo>
                <a:lnTo>
                  <a:pt x="84734" y="0"/>
                </a:lnTo>
                <a:close/>
              </a:path>
              <a:path w="1156970" h="414654">
                <a:moveTo>
                  <a:pt x="116382" y="59131"/>
                </a:moveTo>
                <a:lnTo>
                  <a:pt x="57302" y="59131"/>
                </a:lnTo>
                <a:lnTo>
                  <a:pt x="243230" y="407212"/>
                </a:lnTo>
                <a:lnTo>
                  <a:pt x="327355" y="407212"/>
                </a:lnTo>
                <a:lnTo>
                  <a:pt x="327355" y="346252"/>
                </a:lnTo>
                <a:lnTo>
                  <a:pt x="270052" y="346252"/>
                </a:lnTo>
                <a:lnTo>
                  <a:pt x="116382" y="59131"/>
                </a:lnTo>
                <a:close/>
              </a:path>
              <a:path w="1156970" h="414654">
                <a:moveTo>
                  <a:pt x="327355" y="0"/>
                </a:moveTo>
                <a:lnTo>
                  <a:pt x="270052" y="0"/>
                </a:lnTo>
                <a:lnTo>
                  <a:pt x="270052" y="346252"/>
                </a:lnTo>
                <a:lnTo>
                  <a:pt x="327355" y="346252"/>
                </a:lnTo>
                <a:lnTo>
                  <a:pt x="327355" y="0"/>
                </a:lnTo>
                <a:close/>
              </a:path>
              <a:path w="1156970" h="414654">
                <a:moveTo>
                  <a:pt x="544038" y="99974"/>
                </a:moveTo>
                <a:lnTo>
                  <a:pt x="504567" y="104851"/>
                </a:lnTo>
                <a:lnTo>
                  <a:pt x="469057" y="119481"/>
                </a:lnTo>
                <a:lnTo>
                  <a:pt x="427224" y="157085"/>
                </a:lnTo>
                <a:lnTo>
                  <a:pt x="408097" y="191947"/>
                </a:lnTo>
                <a:lnTo>
                  <a:pt x="398344" y="233400"/>
                </a:lnTo>
                <a:lnTo>
                  <a:pt x="397125" y="256641"/>
                </a:lnTo>
                <a:lnTo>
                  <a:pt x="398191" y="278358"/>
                </a:lnTo>
                <a:lnTo>
                  <a:pt x="406726" y="318591"/>
                </a:lnTo>
                <a:lnTo>
                  <a:pt x="423985" y="353910"/>
                </a:lnTo>
                <a:lnTo>
                  <a:pt x="464790" y="393801"/>
                </a:lnTo>
                <a:lnTo>
                  <a:pt x="501366" y="409346"/>
                </a:lnTo>
                <a:lnTo>
                  <a:pt x="545257" y="414527"/>
                </a:lnTo>
                <a:lnTo>
                  <a:pt x="565831" y="413461"/>
                </a:lnTo>
                <a:lnTo>
                  <a:pt x="618409" y="397459"/>
                </a:lnTo>
                <a:lnTo>
                  <a:pt x="653664" y="369417"/>
                </a:lnTo>
                <a:lnTo>
                  <a:pt x="545257" y="369417"/>
                </a:lnTo>
                <a:lnTo>
                  <a:pt x="535923" y="368883"/>
                </a:lnTo>
                <a:lnTo>
                  <a:pt x="495308" y="355510"/>
                </a:lnTo>
                <a:lnTo>
                  <a:pt x="461704" y="317829"/>
                </a:lnTo>
                <a:lnTo>
                  <a:pt x="451989" y="270052"/>
                </a:lnTo>
                <a:lnTo>
                  <a:pt x="684856" y="270052"/>
                </a:lnTo>
                <a:lnTo>
                  <a:pt x="685389" y="254012"/>
                </a:lnTo>
                <a:lnTo>
                  <a:pt x="684551" y="238200"/>
                </a:lnTo>
                <a:lnTo>
                  <a:pt x="683276" y="229209"/>
                </a:lnTo>
                <a:lnTo>
                  <a:pt x="452598" y="229209"/>
                </a:lnTo>
                <a:lnTo>
                  <a:pt x="454465" y="214692"/>
                </a:lnTo>
                <a:lnTo>
                  <a:pt x="474963" y="171030"/>
                </a:lnTo>
                <a:lnTo>
                  <a:pt x="511577" y="148665"/>
                </a:lnTo>
                <a:lnTo>
                  <a:pt x="544038" y="143865"/>
                </a:lnTo>
                <a:lnTo>
                  <a:pt x="645063" y="143865"/>
                </a:lnTo>
                <a:lnTo>
                  <a:pt x="643098" y="141464"/>
                </a:lnTo>
                <a:lnTo>
                  <a:pt x="607437" y="114604"/>
                </a:lnTo>
                <a:lnTo>
                  <a:pt x="561488" y="100888"/>
                </a:lnTo>
                <a:lnTo>
                  <a:pt x="544038" y="99974"/>
                </a:lnTo>
                <a:close/>
              </a:path>
              <a:path w="1156970" h="414654">
                <a:moveTo>
                  <a:pt x="615971" y="339546"/>
                </a:moveTo>
                <a:lnTo>
                  <a:pt x="578862" y="364959"/>
                </a:lnTo>
                <a:lnTo>
                  <a:pt x="545257" y="369417"/>
                </a:lnTo>
                <a:lnTo>
                  <a:pt x="653664" y="369417"/>
                </a:lnTo>
                <a:lnTo>
                  <a:pt x="656243" y="366712"/>
                </a:lnTo>
                <a:lnTo>
                  <a:pt x="665349" y="354177"/>
                </a:lnTo>
                <a:lnTo>
                  <a:pt x="615971" y="339546"/>
                </a:lnTo>
                <a:close/>
              </a:path>
              <a:path w="1156970" h="414654">
                <a:moveTo>
                  <a:pt x="645063" y="143865"/>
                </a:moveTo>
                <a:lnTo>
                  <a:pt x="544038" y="143865"/>
                </a:lnTo>
                <a:lnTo>
                  <a:pt x="556954" y="144665"/>
                </a:lnTo>
                <a:lnTo>
                  <a:pt x="568879" y="147065"/>
                </a:lnTo>
                <a:lnTo>
                  <a:pt x="606979" y="170687"/>
                </a:lnTo>
                <a:lnTo>
                  <a:pt x="627858" y="208330"/>
                </a:lnTo>
                <a:lnTo>
                  <a:pt x="630601" y="229209"/>
                </a:lnTo>
                <a:lnTo>
                  <a:pt x="683276" y="229209"/>
                </a:lnTo>
                <a:lnTo>
                  <a:pt x="668244" y="178459"/>
                </a:lnTo>
                <a:lnTo>
                  <a:pt x="652547" y="153009"/>
                </a:lnTo>
                <a:lnTo>
                  <a:pt x="645063" y="143865"/>
                </a:lnTo>
                <a:close/>
              </a:path>
              <a:path w="1156970" h="414654">
                <a:moveTo>
                  <a:pt x="768409" y="104851"/>
                </a:moveTo>
                <a:lnTo>
                  <a:pt x="708059" y="104851"/>
                </a:lnTo>
                <a:lnTo>
                  <a:pt x="812910" y="251764"/>
                </a:lnTo>
                <a:lnTo>
                  <a:pt x="702572" y="407212"/>
                </a:lnTo>
                <a:lnTo>
                  <a:pt x="762923" y="407212"/>
                </a:lnTo>
                <a:lnTo>
                  <a:pt x="842780" y="294436"/>
                </a:lnTo>
                <a:lnTo>
                  <a:pt x="903549" y="294436"/>
                </a:lnTo>
                <a:lnTo>
                  <a:pt x="873260" y="251764"/>
                </a:lnTo>
                <a:lnTo>
                  <a:pt x="903280" y="209701"/>
                </a:lnTo>
                <a:lnTo>
                  <a:pt x="842780" y="209701"/>
                </a:lnTo>
                <a:lnTo>
                  <a:pt x="768409" y="104851"/>
                </a:lnTo>
                <a:close/>
              </a:path>
              <a:path w="1156970" h="414654">
                <a:moveTo>
                  <a:pt x="903549" y="294436"/>
                </a:moveTo>
                <a:lnTo>
                  <a:pt x="842780" y="294436"/>
                </a:lnTo>
                <a:lnTo>
                  <a:pt x="923248" y="407212"/>
                </a:lnTo>
                <a:lnTo>
                  <a:pt x="983598" y="407212"/>
                </a:lnTo>
                <a:lnTo>
                  <a:pt x="903549" y="294436"/>
                </a:lnTo>
                <a:close/>
              </a:path>
              <a:path w="1156970" h="414654">
                <a:moveTo>
                  <a:pt x="978112" y="104851"/>
                </a:moveTo>
                <a:lnTo>
                  <a:pt x="917761" y="104851"/>
                </a:lnTo>
                <a:lnTo>
                  <a:pt x="842780" y="209701"/>
                </a:lnTo>
                <a:lnTo>
                  <a:pt x="903280" y="209701"/>
                </a:lnTo>
                <a:lnTo>
                  <a:pt x="978112" y="104851"/>
                </a:lnTo>
                <a:close/>
              </a:path>
              <a:path w="1156970" h="414654">
                <a:moveTo>
                  <a:pt x="1098170" y="145693"/>
                </a:moveTo>
                <a:lnTo>
                  <a:pt x="1046958" y="145693"/>
                </a:lnTo>
                <a:lnTo>
                  <a:pt x="1047007" y="333717"/>
                </a:lnTo>
                <a:lnTo>
                  <a:pt x="1047301" y="346252"/>
                </a:lnTo>
                <a:lnTo>
                  <a:pt x="1056069" y="386753"/>
                </a:lnTo>
                <a:lnTo>
                  <a:pt x="1092836" y="405841"/>
                </a:lnTo>
                <a:lnTo>
                  <a:pt x="1118287" y="407212"/>
                </a:lnTo>
                <a:lnTo>
                  <a:pt x="1156691" y="407212"/>
                </a:lnTo>
                <a:lnTo>
                  <a:pt x="1156691" y="362101"/>
                </a:lnTo>
                <a:lnTo>
                  <a:pt x="1129259" y="362101"/>
                </a:lnTo>
                <a:lnTo>
                  <a:pt x="1119353" y="361606"/>
                </a:lnTo>
                <a:lnTo>
                  <a:pt x="1098170" y="323087"/>
                </a:lnTo>
                <a:lnTo>
                  <a:pt x="1098170" y="145693"/>
                </a:lnTo>
                <a:close/>
              </a:path>
              <a:path w="1156970" h="414654">
                <a:moveTo>
                  <a:pt x="1156691" y="104851"/>
                </a:moveTo>
                <a:lnTo>
                  <a:pt x="995752" y="104851"/>
                </a:lnTo>
                <a:lnTo>
                  <a:pt x="995752" y="145693"/>
                </a:lnTo>
                <a:lnTo>
                  <a:pt x="1156691" y="145693"/>
                </a:lnTo>
                <a:lnTo>
                  <a:pt x="1156691" y="104851"/>
                </a:lnTo>
                <a:close/>
              </a:path>
              <a:path w="1156970" h="414654">
                <a:moveTo>
                  <a:pt x="1098170" y="28651"/>
                </a:moveTo>
                <a:lnTo>
                  <a:pt x="1046958" y="28651"/>
                </a:lnTo>
                <a:lnTo>
                  <a:pt x="1046958" y="104851"/>
                </a:lnTo>
                <a:lnTo>
                  <a:pt x="1098170" y="104851"/>
                </a:lnTo>
                <a:lnTo>
                  <a:pt x="1098170" y="286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7780000" cy="12700"/>
          </a:xfrm>
          <a:custGeom>
            <a:avLst/>
            <a:gdLst/>
            <a:ahLst/>
            <a:cxnLst/>
            <a:rect l="l" t="t" r="r" b="b"/>
            <a:pathLst>
              <a:path w="17780000" h="12700">
                <a:moveTo>
                  <a:pt x="0" y="12700"/>
                </a:moveTo>
                <a:lnTo>
                  <a:pt x="17780000" y="12700"/>
                </a:lnTo>
                <a:lnTo>
                  <a:pt x="177800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7780000" cy="11176000"/>
            <a:chOff x="0" y="0"/>
            <a:chExt cx="17780000" cy="11176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11200"/>
              <a:ext cx="17780000" cy="104648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730500" y="736600"/>
              <a:ext cx="15049500" cy="7315200"/>
            </a:xfrm>
            <a:custGeom>
              <a:avLst/>
              <a:gdLst/>
              <a:ahLst/>
              <a:cxnLst/>
              <a:rect l="l" t="t" r="r" b="b"/>
              <a:pathLst>
                <a:path w="15049500" h="7315200">
                  <a:moveTo>
                    <a:pt x="0" y="7315200"/>
                  </a:moveTo>
                  <a:lnTo>
                    <a:pt x="15049500" y="7315200"/>
                  </a:lnTo>
                  <a:lnTo>
                    <a:pt x="15049500" y="0"/>
                  </a:lnTo>
                  <a:lnTo>
                    <a:pt x="0" y="0"/>
                  </a:lnTo>
                  <a:lnTo>
                    <a:pt x="0" y="7315200"/>
                  </a:lnTo>
                  <a:close/>
                </a:path>
              </a:pathLst>
            </a:custGeom>
            <a:solidFill>
              <a:srgbClr val="D9D9D9">
                <a:alpha val="61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583026" y="5356224"/>
              <a:ext cx="730250" cy="730250"/>
            </a:xfrm>
            <a:custGeom>
              <a:avLst/>
              <a:gdLst/>
              <a:ahLst/>
              <a:cxnLst/>
              <a:rect l="l" t="t" r="r" b="b"/>
              <a:pathLst>
                <a:path w="730250" h="730250">
                  <a:moveTo>
                    <a:pt x="730250" y="365125"/>
                  </a:moveTo>
                  <a:lnTo>
                    <a:pt x="726909" y="315582"/>
                  </a:lnTo>
                  <a:lnTo>
                    <a:pt x="717207" y="268071"/>
                  </a:lnTo>
                  <a:lnTo>
                    <a:pt x="701548" y="223012"/>
                  </a:lnTo>
                  <a:lnTo>
                    <a:pt x="680389" y="180848"/>
                  </a:lnTo>
                  <a:lnTo>
                    <a:pt x="654164" y="142011"/>
                  </a:lnTo>
                  <a:lnTo>
                    <a:pt x="623303" y="106946"/>
                  </a:lnTo>
                  <a:lnTo>
                    <a:pt x="588238" y="76085"/>
                  </a:lnTo>
                  <a:lnTo>
                    <a:pt x="549402" y="49860"/>
                  </a:lnTo>
                  <a:lnTo>
                    <a:pt x="507238" y="28702"/>
                  </a:lnTo>
                  <a:lnTo>
                    <a:pt x="462178" y="13042"/>
                  </a:lnTo>
                  <a:lnTo>
                    <a:pt x="414667" y="3340"/>
                  </a:lnTo>
                  <a:lnTo>
                    <a:pt x="365125" y="0"/>
                  </a:lnTo>
                  <a:lnTo>
                    <a:pt x="315569" y="3340"/>
                  </a:lnTo>
                  <a:lnTo>
                    <a:pt x="268058" y="13042"/>
                  </a:lnTo>
                  <a:lnTo>
                    <a:pt x="222999" y="28702"/>
                  </a:lnTo>
                  <a:lnTo>
                    <a:pt x="180835" y="49860"/>
                  </a:lnTo>
                  <a:lnTo>
                    <a:pt x="141998" y="76085"/>
                  </a:lnTo>
                  <a:lnTo>
                    <a:pt x="106934" y="106946"/>
                  </a:lnTo>
                  <a:lnTo>
                    <a:pt x="76073" y="142011"/>
                  </a:lnTo>
                  <a:lnTo>
                    <a:pt x="49847" y="180848"/>
                  </a:lnTo>
                  <a:lnTo>
                    <a:pt x="28689" y="223012"/>
                  </a:lnTo>
                  <a:lnTo>
                    <a:pt x="13030" y="268071"/>
                  </a:lnTo>
                  <a:lnTo>
                    <a:pt x="3327" y="315582"/>
                  </a:lnTo>
                  <a:lnTo>
                    <a:pt x="0" y="365125"/>
                  </a:lnTo>
                  <a:lnTo>
                    <a:pt x="3327" y="414680"/>
                  </a:lnTo>
                  <a:lnTo>
                    <a:pt x="13030" y="462191"/>
                  </a:lnTo>
                  <a:lnTo>
                    <a:pt x="28689" y="507250"/>
                  </a:lnTo>
                  <a:lnTo>
                    <a:pt x="49847" y="549414"/>
                  </a:lnTo>
                  <a:lnTo>
                    <a:pt x="76073" y="588251"/>
                  </a:lnTo>
                  <a:lnTo>
                    <a:pt x="106934" y="623316"/>
                  </a:lnTo>
                  <a:lnTo>
                    <a:pt x="141998" y="654177"/>
                  </a:lnTo>
                  <a:lnTo>
                    <a:pt x="180835" y="680402"/>
                  </a:lnTo>
                  <a:lnTo>
                    <a:pt x="222999" y="701560"/>
                  </a:lnTo>
                  <a:lnTo>
                    <a:pt x="268058" y="717219"/>
                  </a:lnTo>
                  <a:lnTo>
                    <a:pt x="315569" y="726922"/>
                  </a:lnTo>
                  <a:lnTo>
                    <a:pt x="365125" y="730250"/>
                  </a:lnTo>
                  <a:lnTo>
                    <a:pt x="414667" y="726922"/>
                  </a:lnTo>
                  <a:lnTo>
                    <a:pt x="462178" y="717219"/>
                  </a:lnTo>
                  <a:lnTo>
                    <a:pt x="507238" y="701560"/>
                  </a:lnTo>
                  <a:lnTo>
                    <a:pt x="549402" y="680402"/>
                  </a:lnTo>
                  <a:lnTo>
                    <a:pt x="588238" y="654177"/>
                  </a:lnTo>
                  <a:lnTo>
                    <a:pt x="623303" y="623316"/>
                  </a:lnTo>
                  <a:lnTo>
                    <a:pt x="654164" y="588251"/>
                  </a:lnTo>
                  <a:lnTo>
                    <a:pt x="680389" y="549414"/>
                  </a:lnTo>
                  <a:lnTo>
                    <a:pt x="701548" y="507250"/>
                  </a:lnTo>
                  <a:lnTo>
                    <a:pt x="717207" y="462191"/>
                  </a:lnTo>
                  <a:lnTo>
                    <a:pt x="726909" y="414680"/>
                  </a:lnTo>
                  <a:lnTo>
                    <a:pt x="730250" y="365125"/>
                  </a:lnTo>
                  <a:close/>
                </a:path>
              </a:pathLst>
            </a:custGeom>
            <a:solidFill>
              <a:srgbClr val="FFFFFF">
                <a:alpha val="3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563975" y="5337175"/>
              <a:ext cx="768350" cy="768350"/>
            </a:xfrm>
            <a:custGeom>
              <a:avLst/>
              <a:gdLst/>
              <a:ahLst/>
              <a:cxnLst/>
              <a:rect l="l" t="t" r="r" b="b"/>
              <a:pathLst>
                <a:path w="768350" h="768350">
                  <a:moveTo>
                    <a:pt x="384175" y="768350"/>
                  </a:moveTo>
                  <a:lnTo>
                    <a:pt x="432365" y="765356"/>
                  </a:lnTo>
                  <a:lnTo>
                    <a:pt x="478768" y="756616"/>
                  </a:lnTo>
                  <a:lnTo>
                    <a:pt x="523026" y="742490"/>
                  </a:lnTo>
                  <a:lnTo>
                    <a:pt x="564777" y="723337"/>
                  </a:lnTo>
                  <a:lnTo>
                    <a:pt x="603662" y="699518"/>
                  </a:lnTo>
                  <a:lnTo>
                    <a:pt x="639320" y="671392"/>
                  </a:lnTo>
                  <a:lnTo>
                    <a:pt x="671392" y="639320"/>
                  </a:lnTo>
                  <a:lnTo>
                    <a:pt x="699518" y="603662"/>
                  </a:lnTo>
                  <a:lnTo>
                    <a:pt x="723337" y="564777"/>
                  </a:lnTo>
                  <a:lnTo>
                    <a:pt x="742490" y="523026"/>
                  </a:lnTo>
                  <a:lnTo>
                    <a:pt x="756616" y="478768"/>
                  </a:lnTo>
                  <a:lnTo>
                    <a:pt x="765356" y="432365"/>
                  </a:lnTo>
                  <a:lnTo>
                    <a:pt x="768350" y="384174"/>
                  </a:lnTo>
                  <a:lnTo>
                    <a:pt x="765356" y="335984"/>
                  </a:lnTo>
                  <a:lnTo>
                    <a:pt x="756616" y="289581"/>
                  </a:lnTo>
                  <a:lnTo>
                    <a:pt x="742476" y="245293"/>
                  </a:lnTo>
                  <a:lnTo>
                    <a:pt x="723337" y="203572"/>
                  </a:lnTo>
                  <a:lnTo>
                    <a:pt x="699518" y="164687"/>
                  </a:lnTo>
                  <a:lnTo>
                    <a:pt x="671392" y="129029"/>
                  </a:lnTo>
                  <a:lnTo>
                    <a:pt x="639320" y="96957"/>
                  </a:lnTo>
                  <a:lnTo>
                    <a:pt x="603662" y="68831"/>
                  </a:lnTo>
                  <a:lnTo>
                    <a:pt x="564777" y="45012"/>
                  </a:lnTo>
                  <a:lnTo>
                    <a:pt x="523026" y="25859"/>
                  </a:lnTo>
                  <a:lnTo>
                    <a:pt x="478768" y="11733"/>
                  </a:lnTo>
                  <a:lnTo>
                    <a:pt x="432365" y="2993"/>
                  </a:lnTo>
                  <a:lnTo>
                    <a:pt x="384175" y="0"/>
                  </a:lnTo>
                  <a:lnTo>
                    <a:pt x="384175" y="38100"/>
                  </a:lnTo>
                  <a:lnTo>
                    <a:pt x="431135" y="41259"/>
                  </a:lnTo>
                  <a:lnTo>
                    <a:pt x="476175" y="50462"/>
                  </a:lnTo>
                  <a:lnTo>
                    <a:pt x="518883" y="65296"/>
                  </a:lnTo>
                  <a:lnTo>
                    <a:pt x="558845" y="85349"/>
                  </a:lnTo>
                  <a:lnTo>
                    <a:pt x="595651" y="110208"/>
                  </a:lnTo>
                  <a:lnTo>
                    <a:pt x="628887" y="139462"/>
                  </a:lnTo>
                  <a:lnTo>
                    <a:pt x="658141" y="172698"/>
                  </a:lnTo>
                  <a:lnTo>
                    <a:pt x="683000" y="209504"/>
                  </a:lnTo>
                  <a:lnTo>
                    <a:pt x="703053" y="249466"/>
                  </a:lnTo>
                  <a:lnTo>
                    <a:pt x="717887" y="292174"/>
                  </a:lnTo>
                  <a:lnTo>
                    <a:pt x="727090" y="337214"/>
                  </a:lnTo>
                  <a:lnTo>
                    <a:pt x="730250" y="384174"/>
                  </a:lnTo>
                  <a:lnTo>
                    <a:pt x="727090" y="431135"/>
                  </a:lnTo>
                  <a:lnTo>
                    <a:pt x="717887" y="476175"/>
                  </a:lnTo>
                  <a:lnTo>
                    <a:pt x="703053" y="518883"/>
                  </a:lnTo>
                  <a:lnTo>
                    <a:pt x="683000" y="558845"/>
                  </a:lnTo>
                  <a:lnTo>
                    <a:pt x="658141" y="595651"/>
                  </a:lnTo>
                  <a:lnTo>
                    <a:pt x="628887" y="628887"/>
                  </a:lnTo>
                  <a:lnTo>
                    <a:pt x="595651" y="658141"/>
                  </a:lnTo>
                  <a:lnTo>
                    <a:pt x="558845" y="683000"/>
                  </a:lnTo>
                  <a:lnTo>
                    <a:pt x="518883" y="703053"/>
                  </a:lnTo>
                  <a:lnTo>
                    <a:pt x="476175" y="717887"/>
                  </a:lnTo>
                  <a:lnTo>
                    <a:pt x="431135" y="727090"/>
                  </a:lnTo>
                  <a:lnTo>
                    <a:pt x="384175" y="730250"/>
                  </a:lnTo>
                  <a:lnTo>
                    <a:pt x="384175" y="768350"/>
                  </a:lnTo>
                  <a:close/>
                </a:path>
                <a:path w="768350" h="768350">
                  <a:moveTo>
                    <a:pt x="384175" y="768350"/>
                  </a:moveTo>
                  <a:lnTo>
                    <a:pt x="384175" y="730250"/>
                  </a:lnTo>
                  <a:lnTo>
                    <a:pt x="337214" y="727090"/>
                  </a:lnTo>
                  <a:lnTo>
                    <a:pt x="292174" y="717887"/>
                  </a:lnTo>
                  <a:lnTo>
                    <a:pt x="249466" y="703053"/>
                  </a:lnTo>
                  <a:lnTo>
                    <a:pt x="209504" y="683000"/>
                  </a:lnTo>
                  <a:lnTo>
                    <a:pt x="172698" y="658141"/>
                  </a:lnTo>
                  <a:lnTo>
                    <a:pt x="139462" y="628887"/>
                  </a:lnTo>
                  <a:lnTo>
                    <a:pt x="110208" y="595651"/>
                  </a:lnTo>
                  <a:lnTo>
                    <a:pt x="85349" y="558845"/>
                  </a:lnTo>
                  <a:lnTo>
                    <a:pt x="65296" y="518883"/>
                  </a:lnTo>
                  <a:lnTo>
                    <a:pt x="50462" y="476175"/>
                  </a:lnTo>
                  <a:lnTo>
                    <a:pt x="41259" y="431135"/>
                  </a:lnTo>
                  <a:lnTo>
                    <a:pt x="38100" y="384174"/>
                  </a:lnTo>
                  <a:lnTo>
                    <a:pt x="41259" y="337214"/>
                  </a:lnTo>
                  <a:lnTo>
                    <a:pt x="50462" y="292174"/>
                  </a:lnTo>
                  <a:lnTo>
                    <a:pt x="65296" y="249466"/>
                  </a:lnTo>
                  <a:lnTo>
                    <a:pt x="85349" y="209504"/>
                  </a:lnTo>
                  <a:lnTo>
                    <a:pt x="110208" y="172698"/>
                  </a:lnTo>
                  <a:lnTo>
                    <a:pt x="139462" y="139462"/>
                  </a:lnTo>
                  <a:lnTo>
                    <a:pt x="172698" y="110208"/>
                  </a:lnTo>
                  <a:lnTo>
                    <a:pt x="209504" y="85349"/>
                  </a:lnTo>
                  <a:lnTo>
                    <a:pt x="249466" y="65296"/>
                  </a:lnTo>
                  <a:lnTo>
                    <a:pt x="292174" y="50462"/>
                  </a:lnTo>
                  <a:lnTo>
                    <a:pt x="337214" y="41259"/>
                  </a:lnTo>
                  <a:lnTo>
                    <a:pt x="384175" y="38100"/>
                  </a:lnTo>
                  <a:lnTo>
                    <a:pt x="384175" y="0"/>
                  </a:lnTo>
                  <a:lnTo>
                    <a:pt x="335984" y="2993"/>
                  </a:lnTo>
                  <a:lnTo>
                    <a:pt x="289581" y="11733"/>
                  </a:lnTo>
                  <a:lnTo>
                    <a:pt x="245323" y="25859"/>
                  </a:lnTo>
                  <a:lnTo>
                    <a:pt x="203572" y="45012"/>
                  </a:lnTo>
                  <a:lnTo>
                    <a:pt x="164687" y="68831"/>
                  </a:lnTo>
                  <a:lnTo>
                    <a:pt x="129029" y="96957"/>
                  </a:lnTo>
                  <a:lnTo>
                    <a:pt x="96957" y="129029"/>
                  </a:lnTo>
                  <a:lnTo>
                    <a:pt x="68831" y="164687"/>
                  </a:lnTo>
                  <a:lnTo>
                    <a:pt x="45012" y="203572"/>
                  </a:lnTo>
                  <a:lnTo>
                    <a:pt x="25859" y="245323"/>
                  </a:lnTo>
                  <a:lnTo>
                    <a:pt x="11733" y="289581"/>
                  </a:lnTo>
                  <a:lnTo>
                    <a:pt x="2993" y="335984"/>
                  </a:lnTo>
                  <a:lnTo>
                    <a:pt x="0" y="384174"/>
                  </a:lnTo>
                  <a:lnTo>
                    <a:pt x="2993" y="432365"/>
                  </a:lnTo>
                  <a:lnTo>
                    <a:pt x="11733" y="478768"/>
                  </a:lnTo>
                  <a:lnTo>
                    <a:pt x="25873" y="523056"/>
                  </a:lnTo>
                  <a:lnTo>
                    <a:pt x="45012" y="564777"/>
                  </a:lnTo>
                  <a:lnTo>
                    <a:pt x="68831" y="603662"/>
                  </a:lnTo>
                  <a:lnTo>
                    <a:pt x="96957" y="639320"/>
                  </a:lnTo>
                  <a:lnTo>
                    <a:pt x="129029" y="671392"/>
                  </a:lnTo>
                  <a:lnTo>
                    <a:pt x="164687" y="699518"/>
                  </a:lnTo>
                  <a:lnTo>
                    <a:pt x="203572" y="723337"/>
                  </a:lnTo>
                  <a:lnTo>
                    <a:pt x="245323" y="742490"/>
                  </a:lnTo>
                  <a:lnTo>
                    <a:pt x="289581" y="756616"/>
                  </a:lnTo>
                  <a:lnTo>
                    <a:pt x="335984" y="765356"/>
                  </a:lnTo>
                  <a:lnTo>
                    <a:pt x="384175" y="768350"/>
                  </a:lnTo>
                  <a:close/>
                </a:path>
                <a:path w="768350" h="768350">
                  <a:moveTo>
                    <a:pt x="370704" y="251595"/>
                  </a:moveTo>
                  <a:lnTo>
                    <a:pt x="397645" y="224654"/>
                  </a:lnTo>
                  <a:lnTo>
                    <a:pt x="391343" y="220470"/>
                  </a:lnTo>
                  <a:lnTo>
                    <a:pt x="384175" y="219075"/>
                  </a:lnTo>
                  <a:lnTo>
                    <a:pt x="377006" y="220470"/>
                  </a:lnTo>
                  <a:lnTo>
                    <a:pt x="370704" y="224654"/>
                  </a:lnTo>
                  <a:lnTo>
                    <a:pt x="366520" y="230956"/>
                  </a:lnTo>
                  <a:lnTo>
                    <a:pt x="365125" y="238125"/>
                  </a:lnTo>
                  <a:lnTo>
                    <a:pt x="366520" y="245293"/>
                  </a:lnTo>
                  <a:lnTo>
                    <a:pt x="370704" y="251595"/>
                  </a:lnTo>
                  <a:close/>
                </a:path>
                <a:path w="768350" h="768350">
                  <a:moveTo>
                    <a:pt x="530225" y="384174"/>
                  </a:moveTo>
                  <a:lnTo>
                    <a:pt x="543695" y="370704"/>
                  </a:lnTo>
                  <a:lnTo>
                    <a:pt x="397645" y="224654"/>
                  </a:lnTo>
                  <a:lnTo>
                    <a:pt x="370704" y="251595"/>
                  </a:lnTo>
                  <a:lnTo>
                    <a:pt x="484233" y="365125"/>
                  </a:lnTo>
                  <a:lnTo>
                    <a:pt x="530225" y="365125"/>
                  </a:lnTo>
                  <a:lnTo>
                    <a:pt x="530225" y="384174"/>
                  </a:lnTo>
                  <a:close/>
                </a:path>
                <a:path w="768350" h="768350">
                  <a:moveTo>
                    <a:pt x="530225" y="384174"/>
                  </a:moveTo>
                  <a:lnTo>
                    <a:pt x="530225" y="365125"/>
                  </a:lnTo>
                  <a:lnTo>
                    <a:pt x="484233" y="365125"/>
                  </a:lnTo>
                  <a:lnTo>
                    <a:pt x="489812" y="370704"/>
                  </a:lnTo>
                  <a:lnTo>
                    <a:pt x="516754" y="370704"/>
                  </a:lnTo>
                  <a:lnTo>
                    <a:pt x="530225" y="384174"/>
                  </a:lnTo>
                  <a:close/>
                </a:path>
                <a:path w="768350" h="768350">
                  <a:moveTo>
                    <a:pt x="238125" y="403225"/>
                  </a:moveTo>
                  <a:lnTo>
                    <a:pt x="484233" y="403225"/>
                  </a:lnTo>
                  <a:lnTo>
                    <a:pt x="503283" y="384174"/>
                  </a:lnTo>
                  <a:lnTo>
                    <a:pt x="484233" y="365125"/>
                  </a:lnTo>
                  <a:lnTo>
                    <a:pt x="238125" y="365125"/>
                  </a:lnTo>
                  <a:lnTo>
                    <a:pt x="238125" y="403225"/>
                  </a:lnTo>
                  <a:close/>
                </a:path>
                <a:path w="768350" h="768350">
                  <a:moveTo>
                    <a:pt x="238125" y="403225"/>
                  </a:moveTo>
                  <a:lnTo>
                    <a:pt x="238125" y="365125"/>
                  </a:lnTo>
                  <a:lnTo>
                    <a:pt x="230710" y="366622"/>
                  </a:lnTo>
                  <a:lnTo>
                    <a:pt x="224654" y="370704"/>
                  </a:lnTo>
                  <a:lnTo>
                    <a:pt x="220572" y="376760"/>
                  </a:lnTo>
                  <a:lnTo>
                    <a:pt x="219075" y="384174"/>
                  </a:lnTo>
                  <a:lnTo>
                    <a:pt x="220572" y="391589"/>
                  </a:lnTo>
                  <a:lnTo>
                    <a:pt x="224655" y="397645"/>
                  </a:lnTo>
                  <a:lnTo>
                    <a:pt x="230710" y="401727"/>
                  </a:lnTo>
                  <a:lnTo>
                    <a:pt x="238125" y="403225"/>
                  </a:lnTo>
                  <a:close/>
                </a:path>
                <a:path w="768350" h="768350">
                  <a:moveTo>
                    <a:pt x="543695" y="397645"/>
                  </a:moveTo>
                  <a:lnTo>
                    <a:pt x="547879" y="391343"/>
                  </a:lnTo>
                  <a:lnTo>
                    <a:pt x="549274" y="384174"/>
                  </a:lnTo>
                  <a:lnTo>
                    <a:pt x="547879" y="377006"/>
                  </a:lnTo>
                  <a:lnTo>
                    <a:pt x="543695" y="370704"/>
                  </a:lnTo>
                  <a:lnTo>
                    <a:pt x="530225" y="384174"/>
                  </a:lnTo>
                  <a:lnTo>
                    <a:pt x="543695" y="397645"/>
                  </a:lnTo>
                  <a:close/>
                </a:path>
                <a:path w="768350" h="768350">
                  <a:moveTo>
                    <a:pt x="516754" y="397645"/>
                  </a:moveTo>
                  <a:lnTo>
                    <a:pt x="530225" y="384174"/>
                  </a:lnTo>
                  <a:lnTo>
                    <a:pt x="516753" y="370704"/>
                  </a:lnTo>
                  <a:lnTo>
                    <a:pt x="503283" y="384174"/>
                  </a:lnTo>
                  <a:lnTo>
                    <a:pt x="516754" y="397645"/>
                  </a:lnTo>
                  <a:close/>
                </a:path>
                <a:path w="768350" h="768350">
                  <a:moveTo>
                    <a:pt x="503283" y="384174"/>
                  </a:moveTo>
                  <a:lnTo>
                    <a:pt x="516754" y="370704"/>
                  </a:lnTo>
                  <a:lnTo>
                    <a:pt x="489812" y="370704"/>
                  </a:lnTo>
                  <a:lnTo>
                    <a:pt x="503283" y="384174"/>
                  </a:lnTo>
                  <a:close/>
                </a:path>
                <a:path w="768350" h="768350">
                  <a:moveTo>
                    <a:pt x="397645" y="543695"/>
                  </a:moveTo>
                  <a:lnTo>
                    <a:pt x="543695" y="397645"/>
                  </a:lnTo>
                  <a:lnTo>
                    <a:pt x="530225" y="384174"/>
                  </a:lnTo>
                  <a:lnTo>
                    <a:pt x="530225" y="403225"/>
                  </a:lnTo>
                  <a:lnTo>
                    <a:pt x="484233" y="403225"/>
                  </a:lnTo>
                  <a:lnTo>
                    <a:pt x="370704" y="516754"/>
                  </a:lnTo>
                  <a:lnTo>
                    <a:pt x="397645" y="543695"/>
                  </a:lnTo>
                  <a:close/>
                </a:path>
                <a:path w="768350" h="768350">
                  <a:moveTo>
                    <a:pt x="484233" y="403225"/>
                  </a:moveTo>
                  <a:lnTo>
                    <a:pt x="530225" y="403225"/>
                  </a:lnTo>
                  <a:lnTo>
                    <a:pt x="530225" y="384174"/>
                  </a:lnTo>
                  <a:lnTo>
                    <a:pt x="516754" y="397645"/>
                  </a:lnTo>
                  <a:lnTo>
                    <a:pt x="489812" y="397645"/>
                  </a:lnTo>
                  <a:lnTo>
                    <a:pt x="484233" y="403225"/>
                  </a:lnTo>
                  <a:close/>
                </a:path>
                <a:path w="768350" h="768350">
                  <a:moveTo>
                    <a:pt x="489812" y="397645"/>
                  </a:moveTo>
                  <a:lnTo>
                    <a:pt x="516754" y="397645"/>
                  </a:lnTo>
                  <a:lnTo>
                    <a:pt x="503283" y="384174"/>
                  </a:lnTo>
                  <a:lnTo>
                    <a:pt x="489812" y="397645"/>
                  </a:lnTo>
                  <a:close/>
                </a:path>
                <a:path w="768350" h="768350">
                  <a:moveTo>
                    <a:pt x="384175" y="549274"/>
                  </a:moveTo>
                  <a:lnTo>
                    <a:pt x="391343" y="547879"/>
                  </a:lnTo>
                  <a:lnTo>
                    <a:pt x="397645" y="543695"/>
                  </a:lnTo>
                  <a:lnTo>
                    <a:pt x="370704" y="516754"/>
                  </a:lnTo>
                  <a:lnTo>
                    <a:pt x="366520" y="523056"/>
                  </a:lnTo>
                  <a:lnTo>
                    <a:pt x="365125" y="530225"/>
                  </a:lnTo>
                  <a:lnTo>
                    <a:pt x="366520" y="537393"/>
                  </a:lnTo>
                  <a:lnTo>
                    <a:pt x="370704" y="543695"/>
                  </a:lnTo>
                  <a:lnTo>
                    <a:pt x="377006" y="547879"/>
                  </a:lnTo>
                  <a:lnTo>
                    <a:pt x="384175" y="549274"/>
                  </a:lnTo>
                  <a:close/>
                </a:path>
              </a:pathLst>
            </a:custGeom>
            <a:solidFill>
              <a:srgbClr val="1E1E1E">
                <a:alpha val="3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37000" y="9931400"/>
              <a:ext cx="990600" cy="10160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6800" y="0"/>
              <a:ext cx="914400" cy="83820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948651" y="202158"/>
              <a:ext cx="2429510" cy="320040"/>
            </a:xfrm>
            <a:custGeom>
              <a:avLst/>
              <a:gdLst/>
              <a:ahLst/>
              <a:cxnLst/>
              <a:rect l="l" t="t" r="r" b="b"/>
              <a:pathLst>
                <a:path w="2429509" h="320040">
                  <a:moveTo>
                    <a:pt x="154711" y="78016"/>
                  </a:moveTo>
                  <a:lnTo>
                    <a:pt x="127774" y="51079"/>
                  </a:lnTo>
                  <a:lnTo>
                    <a:pt x="13474" y="165379"/>
                  </a:lnTo>
                  <a:lnTo>
                    <a:pt x="0" y="178841"/>
                  </a:lnTo>
                  <a:lnTo>
                    <a:pt x="13474" y="192316"/>
                  </a:lnTo>
                  <a:lnTo>
                    <a:pt x="127774" y="306616"/>
                  </a:lnTo>
                  <a:lnTo>
                    <a:pt x="154711" y="279679"/>
                  </a:lnTo>
                  <a:lnTo>
                    <a:pt x="67360" y="192316"/>
                  </a:lnTo>
                  <a:lnTo>
                    <a:pt x="53886" y="178841"/>
                  </a:lnTo>
                  <a:lnTo>
                    <a:pt x="67360" y="165379"/>
                  </a:lnTo>
                  <a:lnTo>
                    <a:pt x="154711" y="78016"/>
                  </a:lnTo>
                  <a:close/>
                </a:path>
                <a:path w="2429509" h="320040">
                  <a:moveTo>
                    <a:pt x="2415019" y="146037"/>
                  </a:moveTo>
                  <a:lnTo>
                    <a:pt x="2262619" y="0"/>
                  </a:lnTo>
                  <a:lnTo>
                    <a:pt x="2236266" y="27495"/>
                  </a:lnTo>
                  <a:lnTo>
                    <a:pt x="2359952" y="146037"/>
                  </a:lnTo>
                  <a:lnTo>
                    <a:pt x="2388666" y="146037"/>
                  </a:lnTo>
                  <a:lnTo>
                    <a:pt x="2415019" y="146037"/>
                  </a:lnTo>
                  <a:close/>
                </a:path>
                <a:path w="2429509" h="320040">
                  <a:moveTo>
                    <a:pt x="2429370" y="159791"/>
                  </a:moveTo>
                  <a:lnTo>
                    <a:pt x="2415019" y="146037"/>
                  </a:lnTo>
                  <a:lnTo>
                    <a:pt x="2401849" y="159791"/>
                  </a:lnTo>
                  <a:lnTo>
                    <a:pt x="2374315" y="159791"/>
                  </a:lnTo>
                  <a:lnTo>
                    <a:pt x="2359952" y="173545"/>
                  </a:lnTo>
                  <a:lnTo>
                    <a:pt x="2236266" y="292087"/>
                  </a:lnTo>
                  <a:lnTo>
                    <a:pt x="2262619" y="319595"/>
                  </a:lnTo>
                  <a:lnTo>
                    <a:pt x="2415019" y="173545"/>
                  </a:lnTo>
                  <a:lnTo>
                    <a:pt x="2429370" y="159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952979" y="10056812"/>
              <a:ext cx="826769" cy="676275"/>
            </a:xfrm>
            <a:custGeom>
              <a:avLst/>
              <a:gdLst/>
              <a:ahLst/>
              <a:cxnLst/>
              <a:rect l="l" t="t" r="r" b="b"/>
              <a:pathLst>
                <a:path w="826770" h="676275">
                  <a:moveTo>
                    <a:pt x="826554" y="187858"/>
                  </a:moveTo>
                  <a:lnTo>
                    <a:pt x="813930" y="146177"/>
                  </a:lnTo>
                  <a:lnTo>
                    <a:pt x="780161" y="118440"/>
                  </a:lnTo>
                  <a:lnTo>
                    <a:pt x="751408" y="112712"/>
                  </a:lnTo>
                  <a:lnTo>
                    <a:pt x="601129" y="112712"/>
                  </a:lnTo>
                  <a:lnTo>
                    <a:pt x="525983" y="0"/>
                  </a:lnTo>
                  <a:lnTo>
                    <a:pt x="300558" y="0"/>
                  </a:lnTo>
                  <a:lnTo>
                    <a:pt x="225425" y="112712"/>
                  </a:lnTo>
                  <a:lnTo>
                    <a:pt x="75133" y="112712"/>
                  </a:lnTo>
                  <a:lnTo>
                    <a:pt x="33451" y="125349"/>
                  </a:lnTo>
                  <a:lnTo>
                    <a:pt x="5715" y="159105"/>
                  </a:lnTo>
                  <a:lnTo>
                    <a:pt x="0" y="187858"/>
                  </a:lnTo>
                  <a:lnTo>
                    <a:pt x="0" y="601141"/>
                  </a:lnTo>
                  <a:lnTo>
                    <a:pt x="12623" y="642823"/>
                  </a:lnTo>
                  <a:lnTo>
                    <a:pt x="46380" y="670560"/>
                  </a:lnTo>
                  <a:lnTo>
                    <a:pt x="75133" y="676275"/>
                  </a:lnTo>
                  <a:lnTo>
                    <a:pt x="751408" y="676275"/>
                  </a:lnTo>
                  <a:lnTo>
                    <a:pt x="793102" y="663651"/>
                  </a:lnTo>
                  <a:lnTo>
                    <a:pt x="820826" y="629894"/>
                  </a:lnTo>
                  <a:lnTo>
                    <a:pt x="826554" y="601141"/>
                  </a:lnTo>
                  <a:lnTo>
                    <a:pt x="826554" y="187858"/>
                  </a:lnTo>
                  <a:close/>
                </a:path>
              </a:pathLst>
            </a:custGeom>
            <a:solidFill>
              <a:srgbClr val="FFFFFF">
                <a:alpha val="25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927579" y="10031412"/>
              <a:ext cx="877569" cy="727075"/>
            </a:xfrm>
            <a:custGeom>
              <a:avLst/>
              <a:gdLst/>
              <a:ahLst/>
              <a:cxnLst/>
              <a:rect l="l" t="t" r="r" b="b"/>
              <a:pathLst>
                <a:path w="877570" h="727075">
                  <a:moveTo>
                    <a:pt x="65369" y="661705"/>
                  </a:moveTo>
                  <a:lnTo>
                    <a:pt x="29447" y="697627"/>
                  </a:lnTo>
                  <a:lnTo>
                    <a:pt x="44761" y="710182"/>
                  </a:lnTo>
                  <a:lnTo>
                    <a:pt x="62066" y="719421"/>
                  </a:lnTo>
                  <a:lnTo>
                    <a:pt x="80835" y="725125"/>
                  </a:lnTo>
                  <a:lnTo>
                    <a:pt x="100541" y="727075"/>
                  </a:lnTo>
                  <a:lnTo>
                    <a:pt x="100541" y="676275"/>
                  </a:lnTo>
                  <a:lnTo>
                    <a:pt x="90792" y="675310"/>
                  </a:lnTo>
                  <a:lnTo>
                    <a:pt x="81506" y="672488"/>
                  </a:lnTo>
                  <a:lnTo>
                    <a:pt x="72944" y="667917"/>
                  </a:lnTo>
                  <a:lnTo>
                    <a:pt x="65369" y="661705"/>
                  </a:lnTo>
                  <a:close/>
                </a:path>
                <a:path w="877570" h="727075">
                  <a:moveTo>
                    <a:pt x="776817" y="676275"/>
                  </a:moveTo>
                  <a:lnTo>
                    <a:pt x="100541" y="676275"/>
                  </a:lnTo>
                  <a:lnTo>
                    <a:pt x="100541" y="727075"/>
                  </a:lnTo>
                  <a:lnTo>
                    <a:pt x="776817" y="727075"/>
                  </a:lnTo>
                  <a:lnTo>
                    <a:pt x="776817" y="676275"/>
                  </a:lnTo>
                  <a:close/>
                </a:path>
                <a:path w="877570" h="727075">
                  <a:moveTo>
                    <a:pt x="811989" y="661705"/>
                  </a:moveTo>
                  <a:lnTo>
                    <a:pt x="804413" y="667917"/>
                  </a:lnTo>
                  <a:lnTo>
                    <a:pt x="795851" y="672488"/>
                  </a:lnTo>
                  <a:lnTo>
                    <a:pt x="786566" y="675310"/>
                  </a:lnTo>
                  <a:lnTo>
                    <a:pt x="776817" y="676275"/>
                  </a:lnTo>
                  <a:lnTo>
                    <a:pt x="776817" y="727075"/>
                  </a:lnTo>
                  <a:lnTo>
                    <a:pt x="796523" y="725125"/>
                  </a:lnTo>
                  <a:lnTo>
                    <a:pt x="815292" y="719421"/>
                  </a:lnTo>
                  <a:lnTo>
                    <a:pt x="832597" y="710182"/>
                  </a:lnTo>
                  <a:lnTo>
                    <a:pt x="847910" y="697627"/>
                  </a:lnTo>
                  <a:lnTo>
                    <a:pt x="811989" y="661705"/>
                  </a:lnTo>
                  <a:close/>
                </a:path>
                <a:path w="877570" h="727075">
                  <a:moveTo>
                    <a:pt x="29447" y="142159"/>
                  </a:moveTo>
                  <a:lnTo>
                    <a:pt x="16892" y="157473"/>
                  </a:lnTo>
                  <a:lnTo>
                    <a:pt x="7653" y="174778"/>
                  </a:lnTo>
                  <a:lnTo>
                    <a:pt x="1949" y="193547"/>
                  </a:lnTo>
                  <a:lnTo>
                    <a:pt x="0" y="213254"/>
                  </a:lnTo>
                  <a:lnTo>
                    <a:pt x="0" y="626533"/>
                  </a:lnTo>
                  <a:lnTo>
                    <a:pt x="1949" y="646239"/>
                  </a:lnTo>
                  <a:lnTo>
                    <a:pt x="7653" y="665008"/>
                  </a:lnTo>
                  <a:lnTo>
                    <a:pt x="16892" y="682313"/>
                  </a:lnTo>
                  <a:lnTo>
                    <a:pt x="29447" y="697627"/>
                  </a:lnTo>
                  <a:lnTo>
                    <a:pt x="65369" y="661705"/>
                  </a:lnTo>
                  <a:lnTo>
                    <a:pt x="59157" y="654129"/>
                  </a:lnTo>
                  <a:lnTo>
                    <a:pt x="54586" y="645568"/>
                  </a:lnTo>
                  <a:lnTo>
                    <a:pt x="51764" y="636282"/>
                  </a:lnTo>
                  <a:lnTo>
                    <a:pt x="50800" y="626533"/>
                  </a:lnTo>
                  <a:lnTo>
                    <a:pt x="50800" y="213254"/>
                  </a:lnTo>
                  <a:lnTo>
                    <a:pt x="51764" y="203504"/>
                  </a:lnTo>
                  <a:lnTo>
                    <a:pt x="54586" y="194219"/>
                  </a:lnTo>
                  <a:lnTo>
                    <a:pt x="59157" y="185657"/>
                  </a:lnTo>
                  <a:lnTo>
                    <a:pt x="65369" y="178081"/>
                  </a:lnTo>
                  <a:lnTo>
                    <a:pt x="29447" y="142159"/>
                  </a:lnTo>
                  <a:close/>
                </a:path>
                <a:path w="877570" h="727075">
                  <a:moveTo>
                    <a:pt x="847910" y="142159"/>
                  </a:moveTo>
                  <a:lnTo>
                    <a:pt x="811989" y="178081"/>
                  </a:lnTo>
                  <a:lnTo>
                    <a:pt x="818201" y="185657"/>
                  </a:lnTo>
                  <a:lnTo>
                    <a:pt x="822771" y="194219"/>
                  </a:lnTo>
                  <a:lnTo>
                    <a:pt x="825593" y="203504"/>
                  </a:lnTo>
                  <a:lnTo>
                    <a:pt x="826557" y="213254"/>
                  </a:lnTo>
                  <a:lnTo>
                    <a:pt x="826557" y="626533"/>
                  </a:lnTo>
                  <a:lnTo>
                    <a:pt x="825593" y="636282"/>
                  </a:lnTo>
                  <a:lnTo>
                    <a:pt x="822771" y="645568"/>
                  </a:lnTo>
                  <a:lnTo>
                    <a:pt x="818201" y="654129"/>
                  </a:lnTo>
                  <a:lnTo>
                    <a:pt x="811989" y="661705"/>
                  </a:lnTo>
                  <a:lnTo>
                    <a:pt x="847910" y="697627"/>
                  </a:lnTo>
                  <a:lnTo>
                    <a:pt x="860466" y="682313"/>
                  </a:lnTo>
                  <a:lnTo>
                    <a:pt x="869705" y="665008"/>
                  </a:lnTo>
                  <a:lnTo>
                    <a:pt x="875408" y="646239"/>
                  </a:lnTo>
                  <a:lnTo>
                    <a:pt x="877357" y="626533"/>
                  </a:lnTo>
                  <a:lnTo>
                    <a:pt x="877357" y="213254"/>
                  </a:lnTo>
                  <a:lnTo>
                    <a:pt x="875408" y="193547"/>
                  </a:lnTo>
                  <a:lnTo>
                    <a:pt x="869705" y="174778"/>
                  </a:lnTo>
                  <a:lnTo>
                    <a:pt x="860466" y="157473"/>
                  </a:lnTo>
                  <a:lnTo>
                    <a:pt x="847910" y="142159"/>
                  </a:lnTo>
                  <a:close/>
                </a:path>
                <a:path w="877570" h="727075">
                  <a:moveTo>
                    <a:pt x="438679" y="225425"/>
                  </a:moveTo>
                  <a:lnTo>
                    <a:pt x="391975" y="231700"/>
                  </a:lnTo>
                  <a:lnTo>
                    <a:pt x="350008" y="249410"/>
                  </a:lnTo>
                  <a:lnTo>
                    <a:pt x="314451" y="276881"/>
                  </a:lnTo>
                  <a:lnTo>
                    <a:pt x="286981" y="312437"/>
                  </a:lnTo>
                  <a:lnTo>
                    <a:pt x="269270" y="354404"/>
                  </a:lnTo>
                  <a:lnTo>
                    <a:pt x="262995" y="401107"/>
                  </a:lnTo>
                  <a:lnTo>
                    <a:pt x="269270" y="447811"/>
                  </a:lnTo>
                  <a:lnTo>
                    <a:pt x="286981" y="489779"/>
                  </a:lnTo>
                  <a:lnTo>
                    <a:pt x="314452" y="525335"/>
                  </a:lnTo>
                  <a:lnTo>
                    <a:pt x="350008" y="552806"/>
                  </a:lnTo>
                  <a:lnTo>
                    <a:pt x="391975" y="570516"/>
                  </a:lnTo>
                  <a:lnTo>
                    <a:pt x="438679" y="576792"/>
                  </a:lnTo>
                  <a:lnTo>
                    <a:pt x="438679" y="525992"/>
                  </a:lnTo>
                  <a:lnTo>
                    <a:pt x="390069" y="516178"/>
                  </a:lnTo>
                  <a:lnTo>
                    <a:pt x="350373" y="489414"/>
                  </a:lnTo>
                  <a:lnTo>
                    <a:pt x="323609" y="449718"/>
                  </a:lnTo>
                  <a:lnTo>
                    <a:pt x="313795" y="401107"/>
                  </a:lnTo>
                  <a:lnTo>
                    <a:pt x="323609" y="352497"/>
                  </a:lnTo>
                  <a:lnTo>
                    <a:pt x="350373" y="312802"/>
                  </a:lnTo>
                  <a:lnTo>
                    <a:pt x="390069" y="286038"/>
                  </a:lnTo>
                  <a:lnTo>
                    <a:pt x="438679" y="276225"/>
                  </a:lnTo>
                  <a:lnTo>
                    <a:pt x="438679" y="225425"/>
                  </a:lnTo>
                  <a:close/>
                </a:path>
                <a:path w="877570" h="727075">
                  <a:moveTo>
                    <a:pt x="438679" y="225425"/>
                  </a:moveTo>
                  <a:lnTo>
                    <a:pt x="438679" y="276225"/>
                  </a:lnTo>
                  <a:lnTo>
                    <a:pt x="487289" y="286038"/>
                  </a:lnTo>
                  <a:lnTo>
                    <a:pt x="526985" y="312802"/>
                  </a:lnTo>
                  <a:lnTo>
                    <a:pt x="553748" y="352497"/>
                  </a:lnTo>
                  <a:lnTo>
                    <a:pt x="563562" y="401107"/>
                  </a:lnTo>
                  <a:lnTo>
                    <a:pt x="553748" y="449718"/>
                  </a:lnTo>
                  <a:lnTo>
                    <a:pt x="526985" y="489414"/>
                  </a:lnTo>
                  <a:lnTo>
                    <a:pt x="487289" y="516178"/>
                  </a:lnTo>
                  <a:lnTo>
                    <a:pt x="438679" y="525992"/>
                  </a:lnTo>
                  <a:lnTo>
                    <a:pt x="438679" y="576792"/>
                  </a:lnTo>
                  <a:lnTo>
                    <a:pt x="485382" y="570516"/>
                  </a:lnTo>
                  <a:lnTo>
                    <a:pt x="527350" y="552806"/>
                  </a:lnTo>
                  <a:lnTo>
                    <a:pt x="562906" y="525335"/>
                  </a:lnTo>
                  <a:lnTo>
                    <a:pt x="590376" y="489779"/>
                  </a:lnTo>
                  <a:lnTo>
                    <a:pt x="608086" y="447811"/>
                  </a:lnTo>
                  <a:lnTo>
                    <a:pt x="614362" y="401107"/>
                  </a:lnTo>
                  <a:lnTo>
                    <a:pt x="608086" y="354404"/>
                  </a:lnTo>
                  <a:lnTo>
                    <a:pt x="590376" y="312437"/>
                  </a:lnTo>
                  <a:lnTo>
                    <a:pt x="562906" y="276881"/>
                  </a:lnTo>
                  <a:lnTo>
                    <a:pt x="527350" y="249410"/>
                  </a:lnTo>
                  <a:lnTo>
                    <a:pt x="485382" y="231700"/>
                  </a:lnTo>
                  <a:lnTo>
                    <a:pt x="438679" y="225425"/>
                  </a:lnTo>
                  <a:close/>
                </a:path>
                <a:path w="877570" h="727075">
                  <a:moveTo>
                    <a:pt x="100541" y="112712"/>
                  </a:moveTo>
                  <a:lnTo>
                    <a:pt x="80835" y="114662"/>
                  </a:lnTo>
                  <a:lnTo>
                    <a:pt x="62066" y="120365"/>
                  </a:lnTo>
                  <a:lnTo>
                    <a:pt x="44761" y="129604"/>
                  </a:lnTo>
                  <a:lnTo>
                    <a:pt x="29447" y="142159"/>
                  </a:lnTo>
                  <a:lnTo>
                    <a:pt x="65369" y="178081"/>
                  </a:lnTo>
                  <a:lnTo>
                    <a:pt x="72944" y="171869"/>
                  </a:lnTo>
                  <a:lnTo>
                    <a:pt x="81506" y="167298"/>
                  </a:lnTo>
                  <a:lnTo>
                    <a:pt x="90792" y="164477"/>
                  </a:lnTo>
                  <a:lnTo>
                    <a:pt x="100541" y="163512"/>
                  </a:lnTo>
                  <a:lnTo>
                    <a:pt x="100541" y="112712"/>
                  </a:lnTo>
                  <a:close/>
                </a:path>
                <a:path w="877570" h="727075">
                  <a:moveTo>
                    <a:pt x="776817" y="112712"/>
                  </a:moveTo>
                  <a:lnTo>
                    <a:pt x="776817" y="163512"/>
                  </a:lnTo>
                  <a:lnTo>
                    <a:pt x="786566" y="164477"/>
                  </a:lnTo>
                  <a:lnTo>
                    <a:pt x="795851" y="167298"/>
                  </a:lnTo>
                  <a:lnTo>
                    <a:pt x="804413" y="171869"/>
                  </a:lnTo>
                  <a:lnTo>
                    <a:pt x="811989" y="178081"/>
                  </a:lnTo>
                  <a:lnTo>
                    <a:pt x="847910" y="142159"/>
                  </a:lnTo>
                  <a:lnTo>
                    <a:pt x="832597" y="129604"/>
                  </a:lnTo>
                  <a:lnTo>
                    <a:pt x="815292" y="120365"/>
                  </a:lnTo>
                  <a:lnTo>
                    <a:pt x="796523" y="114662"/>
                  </a:lnTo>
                  <a:lnTo>
                    <a:pt x="776817" y="112712"/>
                  </a:lnTo>
                  <a:close/>
                </a:path>
                <a:path w="877570" h="727075">
                  <a:moveTo>
                    <a:pt x="237231" y="112712"/>
                  </a:moveTo>
                  <a:lnTo>
                    <a:pt x="100541" y="112712"/>
                  </a:lnTo>
                  <a:lnTo>
                    <a:pt x="100541" y="163512"/>
                  </a:lnTo>
                  <a:lnTo>
                    <a:pt x="250825" y="163512"/>
                  </a:lnTo>
                  <a:lnTo>
                    <a:pt x="250825" y="138112"/>
                  </a:lnTo>
                  <a:lnTo>
                    <a:pt x="229690" y="124023"/>
                  </a:lnTo>
                  <a:lnTo>
                    <a:pt x="237231" y="112712"/>
                  </a:lnTo>
                  <a:close/>
                </a:path>
                <a:path w="877570" h="727075">
                  <a:moveTo>
                    <a:pt x="250825" y="138112"/>
                  </a:moveTo>
                  <a:lnTo>
                    <a:pt x="250825" y="163512"/>
                  </a:lnTo>
                  <a:lnTo>
                    <a:pt x="259317" y="163512"/>
                  </a:lnTo>
                  <a:lnTo>
                    <a:pt x="267248" y="159268"/>
                  </a:lnTo>
                  <a:lnTo>
                    <a:pt x="271959" y="152201"/>
                  </a:lnTo>
                  <a:lnTo>
                    <a:pt x="250825" y="138112"/>
                  </a:lnTo>
                  <a:close/>
                </a:path>
                <a:path w="877570" h="727075">
                  <a:moveTo>
                    <a:pt x="626532" y="138112"/>
                  </a:moveTo>
                  <a:lnTo>
                    <a:pt x="605398" y="152201"/>
                  </a:lnTo>
                  <a:lnTo>
                    <a:pt x="610110" y="159268"/>
                  </a:lnTo>
                  <a:lnTo>
                    <a:pt x="618040" y="163512"/>
                  </a:lnTo>
                  <a:lnTo>
                    <a:pt x="626532" y="163512"/>
                  </a:lnTo>
                  <a:lnTo>
                    <a:pt x="626532" y="138112"/>
                  </a:lnTo>
                  <a:close/>
                </a:path>
                <a:path w="877570" h="727075">
                  <a:moveTo>
                    <a:pt x="776817" y="112712"/>
                  </a:moveTo>
                  <a:lnTo>
                    <a:pt x="640126" y="112712"/>
                  </a:lnTo>
                  <a:lnTo>
                    <a:pt x="647666" y="124023"/>
                  </a:lnTo>
                  <a:lnTo>
                    <a:pt x="626532" y="138112"/>
                  </a:lnTo>
                  <a:lnTo>
                    <a:pt x="626532" y="163512"/>
                  </a:lnTo>
                  <a:lnTo>
                    <a:pt x="776817" y="163512"/>
                  </a:lnTo>
                  <a:lnTo>
                    <a:pt x="776817" y="112712"/>
                  </a:lnTo>
                  <a:close/>
                </a:path>
                <a:path w="877570" h="727075">
                  <a:moveTo>
                    <a:pt x="298285" y="112712"/>
                  </a:moveTo>
                  <a:lnTo>
                    <a:pt x="250825" y="112712"/>
                  </a:lnTo>
                  <a:lnTo>
                    <a:pt x="250825" y="138112"/>
                  </a:lnTo>
                  <a:lnTo>
                    <a:pt x="271959" y="152201"/>
                  </a:lnTo>
                  <a:lnTo>
                    <a:pt x="298285" y="112712"/>
                  </a:lnTo>
                  <a:close/>
                </a:path>
                <a:path w="877570" h="727075">
                  <a:moveTo>
                    <a:pt x="551392" y="25400"/>
                  </a:moveTo>
                  <a:lnTo>
                    <a:pt x="530258" y="39489"/>
                  </a:lnTo>
                  <a:lnTo>
                    <a:pt x="605398" y="152201"/>
                  </a:lnTo>
                  <a:lnTo>
                    <a:pt x="626532" y="138112"/>
                  </a:lnTo>
                  <a:lnTo>
                    <a:pt x="626532" y="112712"/>
                  </a:lnTo>
                  <a:lnTo>
                    <a:pt x="640126" y="112712"/>
                  </a:lnTo>
                  <a:lnTo>
                    <a:pt x="598852" y="50800"/>
                  </a:lnTo>
                  <a:lnTo>
                    <a:pt x="551392" y="50800"/>
                  </a:lnTo>
                  <a:lnTo>
                    <a:pt x="551392" y="25400"/>
                  </a:lnTo>
                  <a:close/>
                </a:path>
                <a:path w="877570" h="727075">
                  <a:moveTo>
                    <a:pt x="304833" y="11310"/>
                  </a:moveTo>
                  <a:lnTo>
                    <a:pt x="229690" y="124023"/>
                  </a:lnTo>
                  <a:lnTo>
                    <a:pt x="250825" y="138112"/>
                  </a:lnTo>
                  <a:lnTo>
                    <a:pt x="250825" y="112712"/>
                  </a:lnTo>
                  <a:lnTo>
                    <a:pt x="298285" y="112712"/>
                  </a:lnTo>
                  <a:lnTo>
                    <a:pt x="339560" y="50800"/>
                  </a:lnTo>
                  <a:lnTo>
                    <a:pt x="325967" y="50800"/>
                  </a:lnTo>
                  <a:lnTo>
                    <a:pt x="325967" y="25400"/>
                  </a:lnTo>
                  <a:lnTo>
                    <a:pt x="304833" y="11310"/>
                  </a:lnTo>
                  <a:close/>
                </a:path>
                <a:path w="877570" h="727075">
                  <a:moveTo>
                    <a:pt x="640126" y="112712"/>
                  </a:moveTo>
                  <a:lnTo>
                    <a:pt x="626532" y="112712"/>
                  </a:lnTo>
                  <a:lnTo>
                    <a:pt x="626532" y="138112"/>
                  </a:lnTo>
                  <a:lnTo>
                    <a:pt x="647666" y="124023"/>
                  </a:lnTo>
                  <a:lnTo>
                    <a:pt x="640126" y="112712"/>
                  </a:lnTo>
                  <a:close/>
                </a:path>
                <a:path w="877570" h="727075">
                  <a:moveTo>
                    <a:pt x="325967" y="25400"/>
                  </a:moveTo>
                  <a:lnTo>
                    <a:pt x="325967" y="50800"/>
                  </a:lnTo>
                  <a:lnTo>
                    <a:pt x="339560" y="50800"/>
                  </a:lnTo>
                  <a:lnTo>
                    <a:pt x="347101" y="39489"/>
                  </a:lnTo>
                  <a:lnTo>
                    <a:pt x="325967" y="25400"/>
                  </a:lnTo>
                  <a:close/>
                </a:path>
                <a:path w="877570" h="727075">
                  <a:moveTo>
                    <a:pt x="551392" y="0"/>
                  </a:moveTo>
                  <a:lnTo>
                    <a:pt x="325967" y="0"/>
                  </a:lnTo>
                  <a:lnTo>
                    <a:pt x="325967" y="25400"/>
                  </a:lnTo>
                  <a:lnTo>
                    <a:pt x="347101" y="39489"/>
                  </a:lnTo>
                  <a:lnTo>
                    <a:pt x="339560" y="50800"/>
                  </a:lnTo>
                  <a:lnTo>
                    <a:pt x="537798" y="50800"/>
                  </a:lnTo>
                  <a:lnTo>
                    <a:pt x="530258" y="39489"/>
                  </a:lnTo>
                  <a:lnTo>
                    <a:pt x="551392" y="25400"/>
                  </a:lnTo>
                  <a:lnTo>
                    <a:pt x="551392" y="0"/>
                  </a:lnTo>
                  <a:close/>
                </a:path>
                <a:path w="877570" h="727075">
                  <a:moveTo>
                    <a:pt x="572526" y="11310"/>
                  </a:moveTo>
                  <a:lnTo>
                    <a:pt x="551392" y="25400"/>
                  </a:lnTo>
                  <a:lnTo>
                    <a:pt x="551392" y="50800"/>
                  </a:lnTo>
                  <a:lnTo>
                    <a:pt x="598852" y="50800"/>
                  </a:lnTo>
                  <a:lnTo>
                    <a:pt x="572526" y="11310"/>
                  </a:lnTo>
                  <a:close/>
                </a:path>
                <a:path w="877570" h="727075">
                  <a:moveTo>
                    <a:pt x="325967" y="0"/>
                  </a:moveTo>
                  <a:lnTo>
                    <a:pt x="317474" y="0"/>
                  </a:lnTo>
                  <a:lnTo>
                    <a:pt x="309543" y="4244"/>
                  </a:lnTo>
                  <a:lnTo>
                    <a:pt x="304833" y="11310"/>
                  </a:lnTo>
                  <a:lnTo>
                    <a:pt x="325967" y="25400"/>
                  </a:lnTo>
                  <a:lnTo>
                    <a:pt x="325967" y="0"/>
                  </a:lnTo>
                  <a:close/>
                </a:path>
                <a:path w="877570" h="727075">
                  <a:moveTo>
                    <a:pt x="559884" y="0"/>
                  </a:moveTo>
                  <a:lnTo>
                    <a:pt x="551392" y="0"/>
                  </a:lnTo>
                  <a:lnTo>
                    <a:pt x="551392" y="25400"/>
                  </a:lnTo>
                  <a:lnTo>
                    <a:pt x="572526" y="11310"/>
                  </a:lnTo>
                  <a:lnTo>
                    <a:pt x="567814" y="4244"/>
                  </a:lnTo>
                  <a:lnTo>
                    <a:pt x="559884" y="0"/>
                  </a:lnTo>
                  <a:close/>
                </a:path>
              </a:pathLst>
            </a:custGeom>
            <a:solidFill>
              <a:srgbClr val="1E1E1E">
                <a:alpha val="25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44700" y="3759200"/>
              <a:ext cx="952500" cy="9779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7900" y="2667000"/>
              <a:ext cx="14237842" cy="67564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8700" y="2552700"/>
              <a:ext cx="14136242" cy="665480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5220716" y="3503459"/>
              <a:ext cx="10553065" cy="2480310"/>
            </a:xfrm>
            <a:custGeom>
              <a:avLst/>
              <a:gdLst/>
              <a:ahLst/>
              <a:cxnLst/>
              <a:rect l="l" t="t" r="r" b="b"/>
              <a:pathLst>
                <a:path w="10553065" h="2480310">
                  <a:moveTo>
                    <a:pt x="10552913" y="2260600"/>
                  </a:moveTo>
                  <a:lnTo>
                    <a:pt x="7634770" y="2260600"/>
                  </a:lnTo>
                  <a:lnTo>
                    <a:pt x="7634770" y="395338"/>
                  </a:lnTo>
                  <a:lnTo>
                    <a:pt x="7634770" y="394970"/>
                  </a:lnTo>
                  <a:lnTo>
                    <a:pt x="7634770" y="369938"/>
                  </a:lnTo>
                  <a:lnTo>
                    <a:pt x="7622070" y="369938"/>
                  </a:lnTo>
                  <a:lnTo>
                    <a:pt x="7622070" y="369570"/>
                  </a:lnTo>
                  <a:lnTo>
                    <a:pt x="7609370" y="369570"/>
                  </a:lnTo>
                  <a:lnTo>
                    <a:pt x="7609370" y="382270"/>
                  </a:lnTo>
                  <a:lnTo>
                    <a:pt x="7609370" y="382638"/>
                  </a:lnTo>
                  <a:lnTo>
                    <a:pt x="4742586" y="382638"/>
                  </a:lnTo>
                  <a:lnTo>
                    <a:pt x="4742586" y="382270"/>
                  </a:lnTo>
                  <a:lnTo>
                    <a:pt x="7609370" y="382270"/>
                  </a:lnTo>
                  <a:lnTo>
                    <a:pt x="7609370" y="369570"/>
                  </a:lnTo>
                  <a:lnTo>
                    <a:pt x="4729886" y="369570"/>
                  </a:lnTo>
                  <a:lnTo>
                    <a:pt x="4717186" y="369570"/>
                  </a:lnTo>
                  <a:lnTo>
                    <a:pt x="4717186" y="394970"/>
                  </a:lnTo>
                  <a:lnTo>
                    <a:pt x="4717186" y="2260600"/>
                  </a:lnTo>
                  <a:lnTo>
                    <a:pt x="2530106" y="2260600"/>
                  </a:lnTo>
                  <a:lnTo>
                    <a:pt x="2528189" y="2244534"/>
                  </a:lnTo>
                  <a:lnTo>
                    <a:pt x="2511514" y="2200097"/>
                  </a:lnTo>
                  <a:lnTo>
                    <a:pt x="2485669" y="2162454"/>
                  </a:lnTo>
                  <a:lnTo>
                    <a:pt x="2452205" y="2133371"/>
                  </a:lnTo>
                  <a:lnTo>
                    <a:pt x="2412708" y="2114626"/>
                  </a:lnTo>
                  <a:lnTo>
                    <a:pt x="2368753" y="2107984"/>
                  </a:lnTo>
                  <a:lnTo>
                    <a:pt x="2324811" y="2114626"/>
                  </a:lnTo>
                  <a:lnTo>
                    <a:pt x="2285314" y="2133371"/>
                  </a:lnTo>
                  <a:lnTo>
                    <a:pt x="2251849" y="2162454"/>
                  </a:lnTo>
                  <a:lnTo>
                    <a:pt x="2225992" y="2200097"/>
                  </a:lnTo>
                  <a:lnTo>
                    <a:pt x="2209330" y="2244534"/>
                  </a:lnTo>
                  <a:lnTo>
                    <a:pt x="2207399" y="2260600"/>
                  </a:lnTo>
                  <a:lnTo>
                    <a:pt x="25400" y="2260600"/>
                  </a:lnTo>
                  <a:lnTo>
                    <a:pt x="25400" y="0"/>
                  </a:lnTo>
                  <a:lnTo>
                    <a:pt x="0" y="0"/>
                  </a:lnTo>
                  <a:lnTo>
                    <a:pt x="0" y="2260600"/>
                  </a:lnTo>
                  <a:lnTo>
                    <a:pt x="0" y="2286000"/>
                  </a:lnTo>
                  <a:lnTo>
                    <a:pt x="12700" y="2286000"/>
                  </a:lnTo>
                  <a:lnTo>
                    <a:pt x="2204364" y="2286000"/>
                  </a:lnTo>
                  <a:lnTo>
                    <a:pt x="2203412" y="2293988"/>
                  </a:lnTo>
                  <a:lnTo>
                    <a:pt x="2209330" y="2343429"/>
                  </a:lnTo>
                  <a:lnTo>
                    <a:pt x="2225992" y="2387866"/>
                  </a:lnTo>
                  <a:lnTo>
                    <a:pt x="2251849" y="2425509"/>
                  </a:lnTo>
                  <a:lnTo>
                    <a:pt x="2285301" y="2454592"/>
                  </a:lnTo>
                  <a:lnTo>
                    <a:pt x="2324798" y="2473337"/>
                  </a:lnTo>
                  <a:lnTo>
                    <a:pt x="2368753" y="2479979"/>
                  </a:lnTo>
                  <a:lnTo>
                    <a:pt x="2412708" y="2473337"/>
                  </a:lnTo>
                  <a:lnTo>
                    <a:pt x="2452205" y="2454592"/>
                  </a:lnTo>
                  <a:lnTo>
                    <a:pt x="2485669" y="2425509"/>
                  </a:lnTo>
                  <a:lnTo>
                    <a:pt x="2511514" y="2387866"/>
                  </a:lnTo>
                  <a:lnTo>
                    <a:pt x="2528189" y="2343429"/>
                  </a:lnTo>
                  <a:lnTo>
                    <a:pt x="2534081" y="2293988"/>
                  </a:lnTo>
                  <a:lnTo>
                    <a:pt x="2533167" y="2286343"/>
                  </a:lnTo>
                  <a:lnTo>
                    <a:pt x="2533129" y="2286000"/>
                  </a:lnTo>
                  <a:lnTo>
                    <a:pt x="4729886" y="2286000"/>
                  </a:lnTo>
                  <a:lnTo>
                    <a:pt x="4742586" y="2286000"/>
                  </a:lnTo>
                  <a:lnTo>
                    <a:pt x="4742586" y="2260600"/>
                  </a:lnTo>
                  <a:lnTo>
                    <a:pt x="4742586" y="395338"/>
                  </a:lnTo>
                  <a:lnTo>
                    <a:pt x="7609370" y="395338"/>
                  </a:lnTo>
                  <a:lnTo>
                    <a:pt x="7609370" y="2260600"/>
                  </a:lnTo>
                  <a:lnTo>
                    <a:pt x="7609370" y="2286000"/>
                  </a:lnTo>
                  <a:lnTo>
                    <a:pt x="7622070" y="2286000"/>
                  </a:lnTo>
                  <a:lnTo>
                    <a:pt x="10552913" y="2286000"/>
                  </a:lnTo>
                  <a:lnTo>
                    <a:pt x="10552913" y="2273300"/>
                  </a:lnTo>
                  <a:lnTo>
                    <a:pt x="10552913" y="226060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1547" y="5238472"/>
              <a:ext cx="1148736" cy="103920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1315700" y="37592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1315700" y="37592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779000" y="56261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779000" y="56261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921000" y="5746749"/>
              <a:ext cx="9950450" cy="2146300"/>
            </a:xfrm>
            <a:custGeom>
              <a:avLst/>
              <a:gdLst/>
              <a:ahLst/>
              <a:cxnLst/>
              <a:rect l="l" t="t" r="r" b="b"/>
              <a:pathLst>
                <a:path w="9950450" h="2146300">
                  <a:moveTo>
                    <a:pt x="44869" y="15544"/>
                  </a:moveTo>
                  <a:lnTo>
                    <a:pt x="42024" y="12700"/>
                  </a:lnTo>
                  <a:lnTo>
                    <a:pt x="38519" y="12700"/>
                  </a:lnTo>
                  <a:lnTo>
                    <a:pt x="0" y="12700"/>
                  </a:lnTo>
                  <a:lnTo>
                    <a:pt x="0" y="25400"/>
                  </a:lnTo>
                  <a:lnTo>
                    <a:pt x="38519" y="25400"/>
                  </a:lnTo>
                  <a:lnTo>
                    <a:pt x="42024" y="25400"/>
                  </a:lnTo>
                  <a:lnTo>
                    <a:pt x="44869" y="22567"/>
                  </a:lnTo>
                  <a:lnTo>
                    <a:pt x="44869" y="15544"/>
                  </a:lnTo>
                  <a:close/>
                </a:path>
                <a:path w="9950450" h="2146300">
                  <a:moveTo>
                    <a:pt x="198958" y="15544"/>
                  </a:moveTo>
                  <a:lnTo>
                    <a:pt x="196113" y="12700"/>
                  </a:lnTo>
                  <a:lnTo>
                    <a:pt x="192608" y="12700"/>
                  </a:lnTo>
                  <a:lnTo>
                    <a:pt x="115570" y="12700"/>
                  </a:lnTo>
                  <a:lnTo>
                    <a:pt x="112052" y="12700"/>
                  </a:lnTo>
                  <a:lnTo>
                    <a:pt x="109220" y="15544"/>
                  </a:lnTo>
                  <a:lnTo>
                    <a:pt x="109220" y="22567"/>
                  </a:lnTo>
                  <a:lnTo>
                    <a:pt x="112052" y="25400"/>
                  </a:lnTo>
                  <a:lnTo>
                    <a:pt x="115570" y="25400"/>
                  </a:lnTo>
                  <a:lnTo>
                    <a:pt x="192608" y="25400"/>
                  </a:lnTo>
                  <a:lnTo>
                    <a:pt x="196113" y="25400"/>
                  </a:lnTo>
                  <a:lnTo>
                    <a:pt x="198958" y="22567"/>
                  </a:lnTo>
                  <a:lnTo>
                    <a:pt x="198958" y="15544"/>
                  </a:lnTo>
                  <a:close/>
                </a:path>
                <a:path w="9950450" h="2146300">
                  <a:moveTo>
                    <a:pt x="353060" y="15544"/>
                  </a:moveTo>
                  <a:lnTo>
                    <a:pt x="350215" y="12700"/>
                  </a:lnTo>
                  <a:lnTo>
                    <a:pt x="346710" y="12700"/>
                  </a:lnTo>
                  <a:lnTo>
                    <a:pt x="269659" y="12700"/>
                  </a:lnTo>
                  <a:lnTo>
                    <a:pt x="266153" y="12700"/>
                  </a:lnTo>
                  <a:lnTo>
                    <a:pt x="263309" y="15544"/>
                  </a:lnTo>
                  <a:lnTo>
                    <a:pt x="263309" y="22567"/>
                  </a:lnTo>
                  <a:lnTo>
                    <a:pt x="266153" y="25400"/>
                  </a:lnTo>
                  <a:lnTo>
                    <a:pt x="269659" y="25400"/>
                  </a:lnTo>
                  <a:lnTo>
                    <a:pt x="346710" y="25400"/>
                  </a:lnTo>
                  <a:lnTo>
                    <a:pt x="350215" y="25400"/>
                  </a:lnTo>
                  <a:lnTo>
                    <a:pt x="353060" y="22567"/>
                  </a:lnTo>
                  <a:lnTo>
                    <a:pt x="353060" y="15544"/>
                  </a:lnTo>
                  <a:close/>
                </a:path>
                <a:path w="9950450" h="2146300">
                  <a:moveTo>
                    <a:pt x="507149" y="15544"/>
                  </a:moveTo>
                  <a:lnTo>
                    <a:pt x="504304" y="12700"/>
                  </a:lnTo>
                  <a:lnTo>
                    <a:pt x="500799" y="12700"/>
                  </a:lnTo>
                  <a:lnTo>
                    <a:pt x="423748" y="12700"/>
                  </a:lnTo>
                  <a:lnTo>
                    <a:pt x="420243" y="12700"/>
                  </a:lnTo>
                  <a:lnTo>
                    <a:pt x="417398" y="15544"/>
                  </a:lnTo>
                  <a:lnTo>
                    <a:pt x="417398" y="22567"/>
                  </a:lnTo>
                  <a:lnTo>
                    <a:pt x="420243" y="25400"/>
                  </a:lnTo>
                  <a:lnTo>
                    <a:pt x="423748" y="25400"/>
                  </a:lnTo>
                  <a:lnTo>
                    <a:pt x="500799" y="25400"/>
                  </a:lnTo>
                  <a:lnTo>
                    <a:pt x="504304" y="25400"/>
                  </a:lnTo>
                  <a:lnTo>
                    <a:pt x="507149" y="22567"/>
                  </a:lnTo>
                  <a:lnTo>
                    <a:pt x="507149" y="15544"/>
                  </a:lnTo>
                  <a:close/>
                </a:path>
                <a:path w="9950450" h="2146300">
                  <a:moveTo>
                    <a:pt x="661238" y="15544"/>
                  </a:moveTo>
                  <a:lnTo>
                    <a:pt x="658393" y="12700"/>
                  </a:lnTo>
                  <a:lnTo>
                    <a:pt x="654888" y="12700"/>
                  </a:lnTo>
                  <a:lnTo>
                    <a:pt x="577850" y="12700"/>
                  </a:lnTo>
                  <a:lnTo>
                    <a:pt x="574332" y="12700"/>
                  </a:lnTo>
                  <a:lnTo>
                    <a:pt x="571500" y="15544"/>
                  </a:lnTo>
                  <a:lnTo>
                    <a:pt x="571500" y="22567"/>
                  </a:lnTo>
                  <a:lnTo>
                    <a:pt x="574332" y="25400"/>
                  </a:lnTo>
                  <a:lnTo>
                    <a:pt x="577850" y="25400"/>
                  </a:lnTo>
                  <a:lnTo>
                    <a:pt x="654888" y="25400"/>
                  </a:lnTo>
                  <a:lnTo>
                    <a:pt x="658393" y="25400"/>
                  </a:lnTo>
                  <a:lnTo>
                    <a:pt x="661238" y="22567"/>
                  </a:lnTo>
                  <a:lnTo>
                    <a:pt x="661238" y="15544"/>
                  </a:lnTo>
                  <a:close/>
                </a:path>
                <a:path w="9950450" h="2146300">
                  <a:moveTo>
                    <a:pt x="815340" y="15544"/>
                  </a:moveTo>
                  <a:lnTo>
                    <a:pt x="812495" y="12700"/>
                  </a:lnTo>
                  <a:lnTo>
                    <a:pt x="808990" y="12700"/>
                  </a:lnTo>
                  <a:lnTo>
                    <a:pt x="731939" y="12700"/>
                  </a:lnTo>
                  <a:lnTo>
                    <a:pt x="728433" y="12700"/>
                  </a:lnTo>
                  <a:lnTo>
                    <a:pt x="725589" y="15544"/>
                  </a:lnTo>
                  <a:lnTo>
                    <a:pt x="725589" y="22567"/>
                  </a:lnTo>
                  <a:lnTo>
                    <a:pt x="728433" y="25400"/>
                  </a:lnTo>
                  <a:lnTo>
                    <a:pt x="731939" y="25400"/>
                  </a:lnTo>
                  <a:lnTo>
                    <a:pt x="808990" y="25400"/>
                  </a:lnTo>
                  <a:lnTo>
                    <a:pt x="812495" y="25400"/>
                  </a:lnTo>
                  <a:lnTo>
                    <a:pt x="815340" y="22567"/>
                  </a:lnTo>
                  <a:lnTo>
                    <a:pt x="815340" y="15544"/>
                  </a:lnTo>
                  <a:close/>
                </a:path>
                <a:path w="9950450" h="2146300">
                  <a:moveTo>
                    <a:pt x="969429" y="15544"/>
                  </a:moveTo>
                  <a:lnTo>
                    <a:pt x="966584" y="12700"/>
                  </a:lnTo>
                  <a:lnTo>
                    <a:pt x="963079" y="12700"/>
                  </a:lnTo>
                  <a:lnTo>
                    <a:pt x="886028" y="12700"/>
                  </a:lnTo>
                  <a:lnTo>
                    <a:pt x="882523" y="12700"/>
                  </a:lnTo>
                  <a:lnTo>
                    <a:pt x="879678" y="15544"/>
                  </a:lnTo>
                  <a:lnTo>
                    <a:pt x="879678" y="22567"/>
                  </a:lnTo>
                  <a:lnTo>
                    <a:pt x="882523" y="25400"/>
                  </a:lnTo>
                  <a:lnTo>
                    <a:pt x="886028" y="25400"/>
                  </a:lnTo>
                  <a:lnTo>
                    <a:pt x="963079" y="25400"/>
                  </a:lnTo>
                  <a:lnTo>
                    <a:pt x="966584" y="25400"/>
                  </a:lnTo>
                  <a:lnTo>
                    <a:pt x="969429" y="22567"/>
                  </a:lnTo>
                  <a:lnTo>
                    <a:pt x="969429" y="15544"/>
                  </a:lnTo>
                  <a:close/>
                </a:path>
                <a:path w="9950450" h="2146300">
                  <a:moveTo>
                    <a:pt x="1123518" y="15544"/>
                  </a:moveTo>
                  <a:lnTo>
                    <a:pt x="1120673" y="12700"/>
                  </a:lnTo>
                  <a:lnTo>
                    <a:pt x="1117168" y="12700"/>
                  </a:lnTo>
                  <a:lnTo>
                    <a:pt x="1040130" y="12700"/>
                  </a:lnTo>
                  <a:lnTo>
                    <a:pt x="1036612" y="12700"/>
                  </a:lnTo>
                  <a:lnTo>
                    <a:pt x="1033780" y="15544"/>
                  </a:lnTo>
                  <a:lnTo>
                    <a:pt x="1033780" y="22567"/>
                  </a:lnTo>
                  <a:lnTo>
                    <a:pt x="1036612" y="25400"/>
                  </a:lnTo>
                  <a:lnTo>
                    <a:pt x="1040130" y="25400"/>
                  </a:lnTo>
                  <a:lnTo>
                    <a:pt x="1117168" y="25400"/>
                  </a:lnTo>
                  <a:lnTo>
                    <a:pt x="1120673" y="25400"/>
                  </a:lnTo>
                  <a:lnTo>
                    <a:pt x="1123518" y="22567"/>
                  </a:lnTo>
                  <a:lnTo>
                    <a:pt x="1123518" y="15544"/>
                  </a:lnTo>
                  <a:close/>
                </a:path>
                <a:path w="9950450" h="2146300">
                  <a:moveTo>
                    <a:pt x="1277620" y="15544"/>
                  </a:moveTo>
                  <a:lnTo>
                    <a:pt x="1274775" y="12700"/>
                  </a:lnTo>
                  <a:lnTo>
                    <a:pt x="1271270" y="12700"/>
                  </a:lnTo>
                  <a:lnTo>
                    <a:pt x="1194219" y="12700"/>
                  </a:lnTo>
                  <a:lnTo>
                    <a:pt x="1190713" y="12700"/>
                  </a:lnTo>
                  <a:lnTo>
                    <a:pt x="1187869" y="15544"/>
                  </a:lnTo>
                  <a:lnTo>
                    <a:pt x="1187869" y="22567"/>
                  </a:lnTo>
                  <a:lnTo>
                    <a:pt x="1190713" y="25400"/>
                  </a:lnTo>
                  <a:lnTo>
                    <a:pt x="1194219" y="25400"/>
                  </a:lnTo>
                  <a:lnTo>
                    <a:pt x="1271270" y="25400"/>
                  </a:lnTo>
                  <a:lnTo>
                    <a:pt x="1274775" y="25400"/>
                  </a:lnTo>
                  <a:lnTo>
                    <a:pt x="1277620" y="22567"/>
                  </a:lnTo>
                  <a:lnTo>
                    <a:pt x="1277620" y="15544"/>
                  </a:lnTo>
                  <a:close/>
                </a:path>
                <a:path w="9950450" h="2146300">
                  <a:moveTo>
                    <a:pt x="1431709" y="15544"/>
                  </a:moveTo>
                  <a:lnTo>
                    <a:pt x="1428864" y="12700"/>
                  </a:lnTo>
                  <a:lnTo>
                    <a:pt x="1425359" y="12700"/>
                  </a:lnTo>
                  <a:lnTo>
                    <a:pt x="1348320" y="12700"/>
                  </a:lnTo>
                  <a:lnTo>
                    <a:pt x="1344815" y="12700"/>
                  </a:lnTo>
                  <a:lnTo>
                    <a:pt x="1341970" y="15544"/>
                  </a:lnTo>
                  <a:lnTo>
                    <a:pt x="1341970" y="22567"/>
                  </a:lnTo>
                  <a:lnTo>
                    <a:pt x="1344815" y="25400"/>
                  </a:lnTo>
                  <a:lnTo>
                    <a:pt x="1348320" y="25400"/>
                  </a:lnTo>
                  <a:lnTo>
                    <a:pt x="1425359" y="25400"/>
                  </a:lnTo>
                  <a:lnTo>
                    <a:pt x="1428864" y="25400"/>
                  </a:lnTo>
                  <a:lnTo>
                    <a:pt x="1431709" y="22567"/>
                  </a:lnTo>
                  <a:lnTo>
                    <a:pt x="1431709" y="15544"/>
                  </a:lnTo>
                  <a:close/>
                </a:path>
                <a:path w="9950450" h="2146300">
                  <a:moveTo>
                    <a:pt x="1585810" y="15544"/>
                  </a:moveTo>
                  <a:lnTo>
                    <a:pt x="1582966" y="12700"/>
                  </a:lnTo>
                  <a:lnTo>
                    <a:pt x="1579460" y="12700"/>
                  </a:lnTo>
                  <a:lnTo>
                    <a:pt x="1502410" y="12700"/>
                  </a:lnTo>
                  <a:lnTo>
                    <a:pt x="1498904" y="12700"/>
                  </a:lnTo>
                  <a:lnTo>
                    <a:pt x="1496060" y="15544"/>
                  </a:lnTo>
                  <a:lnTo>
                    <a:pt x="1496060" y="22567"/>
                  </a:lnTo>
                  <a:lnTo>
                    <a:pt x="1498904" y="25400"/>
                  </a:lnTo>
                  <a:lnTo>
                    <a:pt x="1502410" y="25400"/>
                  </a:lnTo>
                  <a:lnTo>
                    <a:pt x="1579460" y="25400"/>
                  </a:lnTo>
                  <a:lnTo>
                    <a:pt x="1582966" y="25400"/>
                  </a:lnTo>
                  <a:lnTo>
                    <a:pt x="1585810" y="22567"/>
                  </a:lnTo>
                  <a:lnTo>
                    <a:pt x="1585810" y="15544"/>
                  </a:lnTo>
                  <a:close/>
                </a:path>
                <a:path w="9950450" h="2146300">
                  <a:moveTo>
                    <a:pt x="1739900" y="15544"/>
                  </a:moveTo>
                  <a:lnTo>
                    <a:pt x="1737055" y="12700"/>
                  </a:lnTo>
                  <a:lnTo>
                    <a:pt x="1733550" y="12700"/>
                  </a:lnTo>
                  <a:lnTo>
                    <a:pt x="1656499" y="12700"/>
                  </a:lnTo>
                  <a:lnTo>
                    <a:pt x="1652993" y="12700"/>
                  </a:lnTo>
                  <a:lnTo>
                    <a:pt x="1650149" y="15544"/>
                  </a:lnTo>
                  <a:lnTo>
                    <a:pt x="1650149" y="22567"/>
                  </a:lnTo>
                  <a:lnTo>
                    <a:pt x="1652993" y="25400"/>
                  </a:lnTo>
                  <a:lnTo>
                    <a:pt x="1656499" y="25400"/>
                  </a:lnTo>
                  <a:lnTo>
                    <a:pt x="1733550" y="25400"/>
                  </a:lnTo>
                  <a:lnTo>
                    <a:pt x="1737055" y="25400"/>
                  </a:lnTo>
                  <a:lnTo>
                    <a:pt x="1739900" y="22567"/>
                  </a:lnTo>
                  <a:lnTo>
                    <a:pt x="1739900" y="15544"/>
                  </a:lnTo>
                  <a:close/>
                </a:path>
                <a:path w="9950450" h="2146300">
                  <a:moveTo>
                    <a:pt x="1893989" y="15544"/>
                  </a:moveTo>
                  <a:lnTo>
                    <a:pt x="1891144" y="12700"/>
                  </a:lnTo>
                  <a:lnTo>
                    <a:pt x="1887639" y="12700"/>
                  </a:lnTo>
                  <a:lnTo>
                    <a:pt x="1810600" y="12700"/>
                  </a:lnTo>
                  <a:lnTo>
                    <a:pt x="1807083" y="12700"/>
                  </a:lnTo>
                  <a:lnTo>
                    <a:pt x="1804250" y="15544"/>
                  </a:lnTo>
                  <a:lnTo>
                    <a:pt x="1804250" y="22567"/>
                  </a:lnTo>
                  <a:lnTo>
                    <a:pt x="1807083" y="25400"/>
                  </a:lnTo>
                  <a:lnTo>
                    <a:pt x="1810600" y="25400"/>
                  </a:lnTo>
                  <a:lnTo>
                    <a:pt x="1887639" y="25400"/>
                  </a:lnTo>
                  <a:lnTo>
                    <a:pt x="1891144" y="25400"/>
                  </a:lnTo>
                  <a:lnTo>
                    <a:pt x="1893989" y="22567"/>
                  </a:lnTo>
                  <a:lnTo>
                    <a:pt x="1893989" y="15544"/>
                  </a:lnTo>
                  <a:close/>
                </a:path>
                <a:path w="9950450" h="2146300">
                  <a:moveTo>
                    <a:pt x="2048090" y="15544"/>
                  </a:moveTo>
                  <a:lnTo>
                    <a:pt x="2045246" y="12700"/>
                  </a:lnTo>
                  <a:lnTo>
                    <a:pt x="2041740" y="12700"/>
                  </a:lnTo>
                  <a:lnTo>
                    <a:pt x="1964690" y="12700"/>
                  </a:lnTo>
                  <a:lnTo>
                    <a:pt x="1961184" y="12700"/>
                  </a:lnTo>
                  <a:lnTo>
                    <a:pt x="1958340" y="15544"/>
                  </a:lnTo>
                  <a:lnTo>
                    <a:pt x="1958340" y="22567"/>
                  </a:lnTo>
                  <a:lnTo>
                    <a:pt x="1961184" y="25400"/>
                  </a:lnTo>
                  <a:lnTo>
                    <a:pt x="1964690" y="25400"/>
                  </a:lnTo>
                  <a:lnTo>
                    <a:pt x="2041740" y="25400"/>
                  </a:lnTo>
                  <a:lnTo>
                    <a:pt x="2045246" y="25400"/>
                  </a:lnTo>
                  <a:lnTo>
                    <a:pt x="2048090" y="22567"/>
                  </a:lnTo>
                  <a:lnTo>
                    <a:pt x="2048090" y="15544"/>
                  </a:lnTo>
                  <a:close/>
                </a:path>
                <a:path w="9950450" h="2146300">
                  <a:moveTo>
                    <a:pt x="2202180" y="15544"/>
                  </a:moveTo>
                  <a:lnTo>
                    <a:pt x="2199335" y="12700"/>
                  </a:lnTo>
                  <a:lnTo>
                    <a:pt x="2195830" y="12700"/>
                  </a:lnTo>
                  <a:lnTo>
                    <a:pt x="2118779" y="12700"/>
                  </a:lnTo>
                  <a:lnTo>
                    <a:pt x="2115274" y="12700"/>
                  </a:lnTo>
                  <a:lnTo>
                    <a:pt x="2112429" y="15544"/>
                  </a:lnTo>
                  <a:lnTo>
                    <a:pt x="2112429" y="22567"/>
                  </a:lnTo>
                  <a:lnTo>
                    <a:pt x="2115274" y="25400"/>
                  </a:lnTo>
                  <a:lnTo>
                    <a:pt x="2118779" y="25400"/>
                  </a:lnTo>
                  <a:lnTo>
                    <a:pt x="2195830" y="25400"/>
                  </a:lnTo>
                  <a:lnTo>
                    <a:pt x="2199335" y="25400"/>
                  </a:lnTo>
                  <a:lnTo>
                    <a:pt x="2202180" y="22567"/>
                  </a:lnTo>
                  <a:lnTo>
                    <a:pt x="2202180" y="15544"/>
                  </a:lnTo>
                  <a:close/>
                </a:path>
                <a:path w="9950450" h="2146300">
                  <a:moveTo>
                    <a:pt x="2311400" y="12700"/>
                  </a:moveTo>
                  <a:lnTo>
                    <a:pt x="2272881" y="12700"/>
                  </a:lnTo>
                  <a:lnTo>
                    <a:pt x="2269363" y="12700"/>
                  </a:lnTo>
                  <a:lnTo>
                    <a:pt x="2266531" y="15544"/>
                  </a:lnTo>
                  <a:lnTo>
                    <a:pt x="2266531" y="22567"/>
                  </a:lnTo>
                  <a:lnTo>
                    <a:pt x="2269363" y="25400"/>
                  </a:lnTo>
                  <a:lnTo>
                    <a:pt x="2272881" y="25400"/>
                  </a:lnTo>
                  <a:lnTo>
                    <a:pt x="2311400" y="25400"/>
                  </a:lnTo>
                  <a:lnTo>
                    <a:pt x="2311400" y="12700"/>
                  </a:lnTo>
                  <a:close/>
                </a:path>
                <a:path w="9950450" h="2146300">
                  <a:moveTo>
                    <a:pt x="3295650" y="1949450"/>
                  </a:moveTo>
                  <a:lnTo>
                    <a:pt x="3282950" y="1949450"/>
                  </a:lnTo>
                  <a:lnTo>
                    <a:pt x="3282950" y="2025662"/>
                  </a:lnTo>
                  <a:lnTo>
                    <a:pt x="3295650" y="2025662"/>
                  </a:lnTo>
                  <a:lnTo>
                    <a:pt x="3295650" y="1949450"/>
                  </a:lnTo>
                  <a:close/>
                </a:path>
                <a:path w="9950450" h="2146300">
                  <a:moveTo>
                    <a:pt x="3295650" y="1797050"/>
                  </a:moveTo>
                  <a:lnTo>
                    <a:pt x="3282950" y="1797050"/>
                  </a:lnTo>
                  <a:lnTo>
                    <a:pt x="3282950" y="1873250"/>
                  </a:lnTo>
                  <a:lnTo>
                    <a:pt x="3295650" y="1873250"/>
                  </a:lnTo>
                  <a:lnTo>
                    <a:pt x="3295650" y="1797050"/>
                  </a:lnTo>
                  <a:close/>
                </a:path>
                <a:path w="9950450" h="2146300">
                  <a:moveTo>
                    <a:pt x="3295650" y="1644650"/>
                  </a:moveTo>
                  <a:lnTo>
                    <a:pt x="3282950" y="1644650"/>
                  </a:lnTo>
                  <a:lnTo>
                    <a:pt x="3282950" y="1720850"/>
                  </a:lnTo>
                  <a:lnTo>
                    <a:pt x="3295650" y="1720850"/>
                  </a:lnTo>
                  <a:lnTo>
                    <a:pt x="3295650" y="1644650"/>
                  </a:lnTo>
                  <a:close/>
                </a:path>
                <a:path w="9950450" h="2146300">
                  <a:moveTo>
                    <a:pt x="3295650" y="1492250"/>
                  </a:moveTo>
                  <a:lnTo>
                    <a:pt x="3282950" y="1492250"/>
                  </a:lnTo>
                  <a:lnTo>
                    <a:pt x="3282950" y="1568450"/>
                  </a:lnTo>
                  <a:lnTo>
                    <a:pt x="3295650" y="1568450"/>
                  </a:lnTo>
                  <a:lnTo>
                    <a:pt x="3295650" y="1492250"/>
                  </a:lnTo>
                  <a:close/>
                </a:path>
                <a:path w="9950450" h="2146300">
                  <a:moveTo>
                    <a:pt x="3295650" y="1339850"/>
                  </a:moveTo>
                  <a:lnTo>
                    <a:pt x="3282950" y="1339850"/>
                  </a:lnTo>
                  <a:lnTo>
                    <a:pt x="3282950" y="1416050"/>
                  </a:lnTo>
                  <a:lnTo>
                    <a:pt x="3295650" y="1416050"/>
                  </a:lnTo>
                  <a:lnTo>
                    <a:pt x="3295650" y="1339850"/>
                  </a:lnTo>
                  <a:close/>
                </a:path>
                <a:path w="9950450" h="2146300">
                  <a:moveTo>
                    <a:pt x="3295650" y="1187450"/>
                  </a:moveTo>
                  <a:lnTo>
                    <a:pt x="3282950" y="1187450"/>
                  </a:lnTo>
                  <a:lnTo>
                    <a:pt x="3282950" y="1263650"/>
                  </a:lnTo>
                  <a:lnTo>
                    <a:pt x="3295650" y="1263650"/>
                  </a:lnTo>
                  <a:lnTo>
                    <a:pt x="3295650" y="1187450"/>
                  </a:lnTo>
                  <a:close/>
                </a:path>
                <a:path w="9950450" h="2146300">
                  <a:moveTo>
                    <a:pt x="3295650" y="1035050"/>
                  </a:moveTo>
                  <a:lnTo>
                    <a:pt x="3282950" y="1035050"/>
                  </a:lnTo>
                  <a:lnTo>
                    <a:pt x="3282950" y="1111250"/>
                  </a:lnTo>
                  <a:lnTo>
                    <a:pt x="3295650" y="1111250"/>
                  </a:lnTo>
                  <a:lnTo>
                    <a:pt x="3295650" y="1035050"/>
                  </a:lnTo>
                  <a:close/>
                </a:path>
                <a:path w="9950450" h="2146300">
                  <a:moveTo>
                    <a:pt x="3295650" y="882650"/>
                  </a:moveTo>
                  <a:lnTo>
                    <a:pt x="3282950" y="882650"/>
                  </a:lnTo>
                  <a:lnTo>
                    <a:pt x="3282950" y="958850"/>
                  </a:lnTo>
                  <a:lnTo>
                    <a:pt x="3295650" y="958850"/>
                  </a:lnTo>
                  <a:lnTo>
                    <a:pt x="3295650" y="882650"/>
                  </a:lnTo>
                  <a:close/>
                </a:path>
                <a:path w="9950450" h="2146300">
                  <a:moveTo>
                    <a:pt x="3295650" y="730250"/>
                  </a:moveTo>
                  <a:lnTo>
                    <a:pt x="3282950" y="730250"/>
                  </a:lnTo>
                  <a:lnTo>
                    <a:pt x="3282950" y="806450"/>
                  </a:lnTo>
                  <a:lnTo>
                    <a:pt x="3295650" y="806450"/>
                  </a:lnTo>
                  <a:lnTo>
                    <a:pt x="3295650" y="730250"/>
                  </a:lnTo>
                  <a:close/>
                </a:path>
                <a:path w="9950450" h="2146300">
                  <a:moveTo>
                    <a:pt x="3295650" y="577850"/>
                  </a:moveTo>
                  <a:lnTo>
                    <a:pt x="3282950" y="577850"/>
                  </a:lnTo>
                  <a:lnTo>
                    <a:pt x="3282950" y="654050"/>
                  </a:lnTo>
                  <a:lnTo>
                    <a:pt x="3295650" y="654050"/>
                  </a:lnTo>
                  <a:lnTo>
                    <a:pt x="3295650" y="577850"/>
                  </a:lnTo>
                  <a:close/>
                </a:path>
                <a:path w="9950450" h="2146300">
                  <a:moveTo>
                    <a:pt x="3295650" y="425450"/>
                  </a:moveTo>
                  <a:lnTo>
                    <a:pt x="3282950" y="425450"/>
                  </a:lnTo>
                  <a:lnTo>
                    <a:pt x="3282950" y="501650"/>
                  </a:lnTo>
                  <a:lnTo>
                    <a:pt x="3295650" y="501650"/>
                  </a:lnTo>
                  <a:lnTo>
                    <a:pt x="3295650" y="425450"/>
                  </a:lnTo>
                  <a:close/>
                </a:path>
                <a:path w="9950450" h="2146300">
                  <a:moveTo>
                    <a:pt x="3295650" y="273050"/>
                  </a:moveTo>
                  <a:lnTo>
                    <a:pt x="3282950" y="273050"/>
                  </a:lnTo>
                  <a:lnTo>
                    <a:pt x="3282950" y="349250"/>
                  </a:lnTo>
                  <a:lnTo>
                    <a:pt x="3295650" y="349250"/>
                  </a:lnTo>
                  <a:lnTo>
                    <a:pt x="3295650" y="273050"/>
                  </a:lnTo>
                  <a:close/>
                </a:path>
                <a:path w="9950450" h="2146300">
                  <a:moveTo>
                    <a:pt x="3295650" y="120650"/>
                  </a:moveTo>
                  <a:lnTo>
                    <a:pt x="3282950" y="120650"/>
                  </a:lnTo>
                  <a:lnTo>
                    <a:pt x="3282950" y="196850"/>
                  </a:lnTo>
                  <a:lnTo>
                    <a:pt x="3295650" y="196850"/>
                  </a:lnTo>
                  <a:lnTo>
                    <a:pt x="3295650" y="120650"/>
                  </a:lnTo>
                  <a:close/>
                </a:path>
                <a:path w="9950450" h="2146300">
                  <a:moveTo>
                    <a:pt x="3295650" y="6350"/>
                  </a:moveTo>
                  <a:lnTo>
                    <a:pt x="3282950" y="6350"/>
                  </a:lnTo>
                  <a:lnTo>
                    <a:pt x="3282950" y="44450"/>
                  </a:lnTo>
                  <a:lnTo>
                    <a:pt x="3295650" y="44450"/>
                  </a:lnTo>
                  <a:lnTo>
                    <a:pt x="3295650" y="6350"/>
                  </a:lnTo>
                  <a:close/>
                </a:path>
                <a:path w="9950450" h="2146300">
                  <a:moveTo>
                    <a:pt x="3327603" y="2133600"/>
                  </a:moveTo>
                  <a:lnTo>
                    <a:pt x="3295650" y="2133600"/>
                  </a:lnTo>
                  <a:lnTo>
                    <a:pt x="3295650" y="2101850"/>
                  </a:lnTo>
                  <a:lnTo>
                    <a:pt x="3282950" y="2101850"/>
                  </a:lnTo>
                  <a:lnTo>
                    <a:pt x="3282950" y="2146300"/>
                  </a:lnTo>
                  <a:lnTo>
                    <a:pt x="3289300" y="2146300"/>
                  </a:lnTo>
                  <a:lnTo>
                    <a:pt x="3327603" y="2146300"/>
                  </a:lnTo>
                  <a:lnTo>
                    <a:pt x="3327603" y="2139950"/>
                  </a:lnTo>
                  <a:lnTo>
                    <a:pt x="3327603" y="2133600"/>
                  </a:lnTo>
                  <a:close/>
                </a:path>
                <a:path w="9950450" h="2146300">
                  <a:moveTo>
                    <a:pt x="3480816" y="2133600"/>
                  </a:moveTo>
                  <a:lnTo>
                    <a:pt x="3404209" y="2133600"/>
                  </a:lnTo>
                  <a:lnTo>
                    <a:pt x="3404209" y="2146300"/>
                  </a:lnTo>
                  <a:lnTo>
                    <a:pt x="3480816" y="2146300"/>
                  </a:lnTo>
                  <a:lnTo>
                    <a:pt x="3480816" y="2133600"/>
                  </a:lnTo>
                  <a:close/>
                </a:path>
                <a:path w="9950450" h="2146300">
                  <a:moveTo>
                    <a:pt x="3634041" y="2133600"/>
                  </a:moveTo>
                  <a:lnTo>
                    <a:pt x="3557422" y="2133600"/>
                  </a:lnTo>
                  <a:lnTo>
                    <a:pt x="3557422" y="2146300"/>
                  </a:lnTo>
                  <a:lnTo>
                    <a:pt x="3634041" y="2146300"/>
                  </a:lnTo>
                  <a:lnTo>
                    <a:pt x="3634041" y="2133600"/>
                  </a:lnTo>
                  <a:close/>
                </a:path>
                <a:path w="9950450" h="2146300">
                  <a:moveTo>
                    <a:pt x="3787254" y="2133600"/>
                  </a:moveTo>
                  <a:lnTo>
                    <a:pt x="3710648" y="2133600"/>
                  </a:lnTo>
                  <a:lnTo>
                    <a:pt x="3710648" y="2146300"/>
                  </a:lnTo>
                  <a:lnTo>
                    <a:pt x="3787254" y="2146300"/>
                  </a:lnTo>
                  <a:lnTo>
                    <a:pt x="3787254" y="2133600"/>
                  </a:lnTo>
                  <a:close/>
                </a:path>
                <a:path w="9950450" h="2146300">
                  <a:moveTo>
                    <a:pt x="3940479" y="2133600"/>
                  </a:moveTo>
                  <a:lnTo>
                    <a:pt x="3863860" y="2133600"/>
                  </a:lnTo>
                  <a:lnTo>
                    <a:pt x="3863860" y="2146300"/>
                  </a:lnTo>
                  <a:lnTo>
                    <a:pt x="3940479" y="2146300"/>
                  </a:lnTo>
                  <a:lnTo>
                    <a:pt x="3940479" y="2133600"/>
                  </a:lnTo>
                  <a:close/>
                </a:path>
                <a:path w="9950450" h="2146300">
                  <a:moveTo>
                    <a:pt x="4093692" y="2133600"/>
                  </a:moveTo>
                  <a:lnTo>
                    <a:pt x="4017086" y="2133600"/>
                  </a:lnTo>
                  <a:lnTo>
                    <a:pt x="4017086" y="2146300"/>
                  </a:lnTo>
                  <a:lnTo>
                    <a:pt x="4093692" y="2146300"/>
                  </a:lnTo>
                  <a:lnTo>
                    <a:pt x="4093692" y="2133600"/>
                  </a:lnTo>
                  <a:close/>
                </a:path>
                <a:path w="9950450" h="2146300">
                  <a:moveTo>
                    <a:pt x="4246918" y="2133600"/>
                  </a:moveTo>
                  <a:lnTo>
                    <a:pt x="4170311" y="2133600"/>
                  </a:lnTo>
                  <a:lnTo>
                    <a:pt x="4170311" y="2146300"/>
                  </a:lnTo>
                  <a:lnTo>
                    <a:pt x="4246918" y="2146300"/>
                  </a:lnTo>
                  <a:lnTo>
                    <a:pt x="4246918" y="2133600"/>
                  </a:lnTo>
                  <a:close/>
                </a:path>
                <a:path w="9950450" h="2146300">
                  <a:moveTo>
                    <a:pt x="4400131" y="2133600"/>
                  </a:moveTo>
                  <a:lnTo>
                    <a:pt x="4323524" y="2133600"/>
                  </a:lnTo>
                  <a:lnTo>
                    <a:pt x="4323524" y="2146300"/>
                  </a:lnTo>
                  <a:lnTo>
                    <a:pt x="4400131" y="2146300"/>
                  </a:lnTo>
                  <a:lnTo>
                    <a:pt x="4400131" y="2133600"/>
                  </a:lnTo>
                  <a:close/>
                </a:path>
                <a:path w="9950450" h="2146300">
                  <a:moveTo>
                    <a:pt x="4553356" y="2133600"/>
                  </a:moveTo>
                  <a:lnTo>
                    <a:pt x="4476750" y="2133600"/>
                  </a:lnTo>
                  <a:lnTo>
                    <a:pt x="4476750" y="2146300"/>
                  </a:lnTo>
                  <a:lnTo>
                    <a:pt x="4553356" y="2146300"/>
                  </a:lnTo>
                  <a:lnTo>
                    <a:pt x="4553356" y="2133600"/>
                  </a:lnTo>
                  <a:close/>
                </a:path>
                <a:path w="9950450" h="2146300">
                  <a:moveTo>
                    <a:pt x="4706582" y="2133600"/>
                  </a:moveTo>
                  <a:lnTo>
                    <a:pt x="4629975" y="2133600"/>
                  </a:lnTo>
                  <a:lnTo>
                    <a:pt x="4629975" y="2146300"/>
                  </a:lnTo>
                  <a:lnTo>
                    <a:pt x="4706582" y="2146300"/>
                  </a:lnTo>
                  <a:lnTo>
                    <a:pt x="4706582" y="2133600"/>
                  </a:lnTo>
                  <a:close/>
                </a:path>
                <a:path w="9950450" h="2146300">
                  <a:moveTo>
                    <a:pt x="4859794" y="2133600"/>
                  </a:moveTo>
                  <a:lnTo>
                    <a:pt x="4783188" y="2133600"/>
                  </a:lnTo>
                  <a:lnTo>
                    <a:pt x="4783188" y="2146300"/>
                  </a:lnTo>
                  <a:lnTo>
                    <a:pt x="4859794" y="2146300"/>
                  </a:lnTo>
                  <a:lnTo>
                    <a:pt x="4859794" y="2133600"/>
                  </a:lnTo>
                  <a:close/>
                </a:path>
                <a:path w="9950450" h="2146300">
                  <a:moveTo>
                    <a:pt x="5013020" y="2133600"/>
                  </a:moveTo>
                  <a:lnTo>
                    <a:pt x="4936414" y="2133600"/>
                  </a:lnTo>
                  <a:lnTo>
                    <a:pt x="4936414" y="2146300"/>
                  </a:lnTo>
                  <a:lnTo>
                    <a:pt x="5013020" y="2146300"/>
                  </a:lnTo>
                  <a:lnTo>
                    <a:pt x="5013020" y="2133600"/>
                  </a:lnTo>
                  <a:close/>
                </a:path>
                <a:path w="9950450" h="2146300">
                  <a:moveTo>
                    <a:pt x="5166233" y="2133600"/>
                  </a:moveTo>
                  <a:lnTo>
                    <a:pt x="5089626" y="2133600"/>
                  </a:lnTo>
                  <a:lnTo>
                    <a:pt x="5089626" y="2146300"/>
                  </a:lnTo>
                  <a:lnTo>
                    <a:pt x="5166233" y="2146300"/>
                  </a:lnTo>
                  <a:lnTo>
                    <a:pt x="5166233" y="2133600"/>
                  </a:lnTo>
                  <a:close/>
                </a:path>
                <a:path w="9950450" h="2146300">
                  <a:moveTo>
                    <a:pt x="5319458" y="2133600"/>
                  </a:moveTo>
                  <a:lnTo>
                    <a:pt x="5242852" y="2133600"/>
                  </a:lnTo>
                  <a:lnTo>
                    <a:pt x="5242852" y="2146300"/>
                  </a:lnTo>
                  <a:lnTo>
                    <a:pt x="5319458" y="2146300"/>
                  </a:lnTo>
                  <a:lnTo>
                    <a:pt x="5319458" y="2133600"/>
                  </a:lnTo>
                  <a:close/>
                </a:path>
                <a:path w="9950450" h="2146300">
                  <a:moveTo>
                    <a:pt x="5472671" y="2133600"/>
                  </a:moveTo>
                  <a:lnTo>
                    <a:pt x="5396065" y="2133600"/>
                  </a:lnTo>
                  <a:lnTo>
                    <a:pt x="5396065" y="2146300"/>
                  </a:lnTo>
                  <a:lnTo>
                    <a:pt x="5472671" y="2146300"/>
                  </a:lnTo>
                  <a:lnTo>
                    <a:pt x="5472671" y="2133600"/>
                  </a:lnTo>
                  <a:close/>
                </a:path>
                <a:path w="9950450" h="2146300">
                  <a:moveTo>
                    <a:pt x="5625897" y="2133600"/>
                  </a:moveTo>
                  <a:lnTo>
                    <a:pt x="5549290" y="2133600"/>
                  </a:lnTo>
                  <a:lnTo>
                    <a:pt x="5549290" y="2146300"/>
                  </a:lnTo>
                  <a:lnTo>
                    <a:pt x="5625897" y="2146300"/>
                  </a:lnTo>
                  <a:lnTo>
                    <a:pt x="5625897" y="2133600"/>
                  </a:lnTo>
                  <a:close/>
                </a:path>
                <a:path w="9950450" h="2146300">
                  <a:moveTo>
                    <a:pt x="5779109" y="2133600"/>
                  </a:moveTo>
                  <a:lnTo>
                    <a:pt x="5702503" y="2133600"/>
                  </a:lnTo>
                  <a:lnTo>
                    <a:pt x="5702503" y="2146300"/>
                  </a:lnTo>
                  <a:lnTo>
                    <a:pt x="5779109" y="2146300"/>
                  </a:lnTo>
                  <a:lnTo>
                    <a:pt x="5779109" y="2133600"/>
                  </a:lnTo>
                  <a:close/>
                </a:path>
                <a:path w="9950450" h="2146300">
                  <a:moveTo>
                    <a:pt x="5932335" y="2133600"/>
                  </a:moveTo>
                  <a:lnTo>
                    <a:pt x="5855728" y="2133600"/>
                  </a:lnTo>
                  <a:lnTo>
                    <a:pt x="5855728" y="2146300"/>
                  </a:lnTo>
                  <a:lnTo>
                    <a:pt x="5932335" y="2146300"/>
                  </a:lnTo>
                  <a:lnTo>
                    <a:pt x="5932335" y="2133600"/>
                  </a:lnTo>
                  <a:close/>
                </a:path>
                <a:path w="9950450" h="2146300">
                  <a:moveTo>
                    <a:pt x="6085548" y="2133600"/>
                  </a:moveTo>
                  <a:lnTo>
                    <a:pt x="6008941" y="2133600"/>
                  </a:lnTo>
                  <a:lnTo>
                    <a:pt x="6008941" y="2146300"/>
                  </a:lnTo>
                  <a:lnTo>
                    <a:pt x="6085548" y="2146300"/>
                  </a:lnTo>
                  <a:lnTo>
                    <a:pt x="6085548" y="2133600"/>
                  </a:lnTo>
                  <a:close/>
                </a:path>
                <a:path w="9950450" h="2146300">
                  <a:moveTo>
                    <a:pt x="6238773" y="2133600"/>
                  </a:moveTo>
                  <a:lnTo>
                    <a:pt x="6162167" y="2133600"/>
                  </a:lnTo>
                  <a:lnTo>
                    <a:pt x="6162167" y="2146300"/>
                  </a:lnTo>
                  <a:lnTo>
                    <a:pt x="6238773" y="2146300"/>
                  </a:lnTo>
                  <a:lnTo>
                    <a:pt x="6238773" y="2133600"/>
                  </a:lnTo>
                  <a:close/>
                </a:path>
                <a:path w="9950450" h="2146300">
                  <a:moveTo>
                    <a:pt x="6391986" y="2133600"/>
                  </a:moveTo>
                  <a:lnTo>
                    <a:pt x="6315380" y="2133600"/>
                  </a:lnTo>
                  <a:lnTo>
                    <a:pt x="6315380" y="2146300"/>
                  </a:lnTo>
                  <a:lnTo>
                    <a:pt x="6391986" y="2146300"/>
                  </a:lnTo>
                  <a:lnTo>
                    <a:pt x="6391986" y="2133600"/>
                  </a:lnTo>
                  <a:close/>
                </a:path>
                <a:path w="9950450" h="2146300">
                  <a:moveTo>
                    <a:pt x="6545212" y="2133600"/>
                  </a:moveTo>
                  <a:lnTo>
                    <a:pt x="6468605" y="2133600"/>
                  </a:lnTo>
                  <a:lnTo>
                    <a:pt x="6468605" y="2146300"/>
                  </a:lnTo>
                  <a:lnTo>
                    <a:pt x="6545212" y="2146300"/>
                  </a:lnTo>
                  <a:lnTo>
                    <a:pt x="6545212" y="2133600"/>
                  </a:lnTo>
                  <a:close/>
                </a:path>
                <a:path w="9950450" h="2146300">
                  <a:moveTo>
                    <a:pt x="6698424" y="2133600"/>
                  </a:moveTo>
                  <a:lnTo>
                    <a:pt x="6621818" y="2133600"/>
                  </a:lnTo>
                  <a:lnTo>
                    <a:pt x="6621818" y="2146300"/>
                  </a:lnTo>
                  <a:lnTo>
                    <a:pt x="6698424" y="2146300"/>
                  </a:lnTo>
                  <a:lnTo>
                    <a:pt x="6698424" y="2133600"/>
                  </a:lnTo>
                  <a:close/>
                </a:path>
                <a:path w="9950450" h="2146300">
                  <a:moveTo>
                    <a:pt x="6851650" y="2133600"/>
                  </a:moveTo>
                  <a:lnTo>
                    <a:pt x="6775043" y="2133600"/>
                  </a:lnTo>
                  <a:lnTo>
                    <a:pt x="6775043" y="2146300"/>
                  </a:lnTo>
                  <a:lnTo>
                    <a:pt x="6851650" y="2146300"/>
                  </a:lnTo>
                  <a:lnTo>
                    <a:pt x="6851650" y="2133600"/>
                  </a:lnTo>
                  <a:close/>
                </a:path>
                <a:path w="9950450" h="2146300">
                  <a:moveTo>
                    <a:pt x="7004863" y="2133600"/>
                  </a:moveTo>
                  <a:lnTo>
                    <a:pt x="6928256" y="2133600"/>
                  </a:lnTo>
                  <a:lnTo>
                    <a:pt x="6928256" y="2146300"/>
                  </a:lnTo>
                  <a:lnTo>
                    <a:pt x="7004863" y="2146300"/>
                  </a:lnTo>
                  <a:lnTo>
                    <a:pt x="7004863" y="2133600"/>
                  </a:lnTo>
                  <a:close/>
                </a:path>
                <a:path w="9950450" h="2146300">
                  <a:moveTo>
                    <a:pt x="7158088" y="2133600"/>
                  </a:moveTo>
                  <a:lnTo>
                    <a:pt x="7081482" y="2133600"/>
                  </a:lnTo>
                  <a:lnTo>
                    <a:pt x="7081482" y="2146300"/>
                  </a:lnTo>
                  <a:lnTo>
                    <a:pt x="7158088" y="2146300"/>
                  </a:lnTo>
                  <a:lnTo>
                    <a:pt x="7158088" y="2133600"/>
                  </a:lnTo>
                  <a:close/>
                </a:path>
                <a:path w="9950450" h="2146300">
                  <a:moveTo>
                    <a:pt x="7165734" y="0"/>
                  </a:moveTo>
                  <a:lnTo>
                    <a:pt x="7127761" y="0"/>
                  </a:lnTo>
                  <a:lnTo>
                    <a:pt x="7127761" y="12700"/>
                  </a:lnTo>
                  <a:lnTo>
                    <a:pt x="7165734" y="12700"/>
                  </a:lnTo>
                  <a:lnTo>
                    <a:pt x="7165734" y="0"/>
                  </a:lnTo>
                  <a:close/>
                </a:path>
                <a:path w="9950450" h="2146300">
                  <a:moveTo>
                    <a:pt x="7311314" y="2133600"/>
                  </a:moveTo>
                  <a:lnTo>
                    <a:pt x="7234695" y="2133600"/>
                  </a:lnTo>
                  <a:lnTo>
                    <a:pt x="7234695" y="2146300"/>
                  </a:lnTo>
                  <a:lnTo>
                    <a:pt x="7311314" y="2146300"/>
                  </a:lnTo>
                  <a:lnTo>
                    <a:pt x="7311314" y="2133600"/>
                  </a:lnTo>
                  <a:close/>
                </a:path>
                <a:path w="9950450" h="2146300">
                  <a:moveTo>
                    <a:pt x="7317626" y="0"/>
                  </a:moveTo>
                  <a:lnTo>
                    <a:pt x="7241680" y="0"/>
                  </a:lnTo>
                  <a:lnTo>
                    <a:pt x="7241680" y="12700"/>
                  </a:lnTo>
                  <a:lnTo>
                    <a:pt x="7317626" y="12700"/>
                  </a:lnTo>
                  <a:lnTo>
                    <a:pt x="7317626" y="0"/>
                  </a:lnTo>
                  <a:close/>
                </a:path>
                <a:path w="9950450" h="2146300">
                  <a:moveTo>
                    <a:pt x="7464526" y="2133600"/>
                  </a:moveTo>
                  <a:lnTo>
                    <a:pt x="7387920" y="2133600"/>
                  </a:lnTo>
                  <a:lnTo>
                    <a:pt x="7387920" y="2146300"/>
                  </a:lnTo>
                  <a:lnTo>
                    <a:pt x="7464526" y="2146300"/>
                  </a:lnTo>
                  <a:lnTo>
                    <a:pt x="7464526" y="2133600"/>
                  </a:lnTo>
                  <a:close/>
                </a:path>
                <a:path w="9950450" h="2146300">
                  <a:moveTo>
                    <a:pt x="7469505" y="0"/>
                  </a:moveTo>
                  <a:lnTo>
                    <a:pt x="7393559" y="0"/>
                  </a:lnTo>
                  <a:lnTo>
                    <a:pt x="7393559" y="12700"/>
                  </a:lnTo>
                  <a:lnTo>
                    <a:pt x="7469505" y="12700"/>
                  </a:lnTo>
                  <a:lnTo>
                    <a:pt x="7469505" y="0"/>
                  </a:lnTo>
                  <a:close/>
                </a:path>
                <a:path w="9950450" h="2146300">
                  <a:moveTo>
                    <a:pt x="7617752" y="2133600"/>
                  </a:moveTo>
                  <a:lnTo>
                    <a:pt x="7541133" y="2133600"/>
                  </a:lnTo>
                  <a:lnTo>
                    <a:pt x="7541133" y="2146300"/>
                  </a:lnTo>
                  <a:lnTo>
                    <a:pt x="7617752" y="2146300"/>
                  </a:lnTo>
                  <a:lnTo>
                    <a:pt x="7617752" y="2133600"/>
                  </a:lnTo>
                  <a:close/>
                </a:path>
                <a:path w="9950450" h="2146300">
                  <a:moveTo>
                    <a:pt x="7621397" y="0"/>
                  </a:moveTo>
                  <a:lnTo>
                    <a:pt x="7545451" y="0"/>
                  </a:lnTo>
                  <a:lnTo>
                    <a:pt x="7545451" y="12700"/>
                  </a:lnTo>
                  <a:lnTo>
                    <a:pt x="7621397" y="12700"/>
                  </a:lnTo>
                  <a:lnTo>
                    <a:pt x="7621397" y="0"/>
                  </a:lnTo>
                  <a:close/>
                </a:path>
                <a:path w="9950450" h="2146300">
                  <a:moveTo>
                    <a:pt x="7770965" y="2133600"/>
                  </a:moveTo>
                  <a:lnTo>
                    <a:pt x="7694358" y="2133600"/>
                  </a:lnTo>
                  <a:lnTo>
                    <a:pt x="7694358" y="2146300"/>
                  </a:lnTo>
                  <a:lnTo>
                    <a:pt x="7770965" y="2146300"/>
                  </a:lnTo>
                  <a:lnTo>
                    <a:pt x="7770965" y="2133600"/>
                  </a:lnTo>
                  <a:close/>
                </a:path>
                <a:path w="9950450" h="2146300">
                  <a:moveTo>
                    <a:pt x="7773289" y="0"/>
                  </a:moveTo>
                  <a:lnTo>
                    <a:pt x="7697343" y="0"/>
                  </a:lnTo>
                  <a:lnTo>
                    <a:pt x="7697343" y="12700"/>
                  </a:lnTo>
                  <a:lnTo>
                    <a:pt x="7773289" y="12700"/>
                  </a:lnTo>
                  <a:lnTo>
                    <a:pt x="7773289" y="0"/>
                  </a:lnTo>
                  <a:close/>
                </a:path>
                <a:path w="9950450" h="2146300">
                  <a:moveTo>
                    <a:pt x="7924190" y="2133600"/>
                  </a:moveTo>
                  <a:lnTo>
                    <a:pt x="7847571" y="2133600"/>
                  </a:lnTo>
                  <a:lnTo>
                    <a:pt x="7847571" y="2146300"/>
                  </a:lnTo>
                  <a:lnTo>
                    <a:pt x="7924190" y="2146300"/>
                  </a:lnTo>
                  <a:lnTo>
                    <a:pt x="7924190" y="2133600"/>
                  </a:lnTo>
                  <a:close/>
                </a:path>
                <a:path w="9950450" h="2146300">
                  <a:moveTo>
                    <a:pt x="7925181" y="0"/>
                  </a:moveTo>
                  <a:lnTo>
                    <a:pt x="7849235" y="0"/>
                  </a:lnTo>
                  <a:lnTo>
                    <a:pt x="7849235" y="12700"/>
                  </a:lnTo>
                  <a:lnTo>
                    <a:pt x="7925181" y="12700"/>
                  </a:lnTo>
                  <a:lnTo>
                    <a:pt x="7925181" y="0"/>
                  </a:lnTo>
                  <a:close/>
                </a:path>
                <a:path w="9950450" h="2146300">
                  <a:moveTo>
                    <a:pt x="8045450" y="1949450"/>
                  </a:moveTo>
                  <a:lnTo>
                    <a:pt x="8032750" y="1949450"/>
                  </a:lnTo>
                  <a:lnTo>
                    <a:pt x="8032750" y="2025650"/>
                  </a:lnTo>
                  <a:lnTo>
                    <a:pt x="8045450" y="2025650"/>
                  </a:lnTo>
                  <a:lnTo>
                    <a:pt x="8045450" y="1949450"/>
                  </a:lnTo>
                  <a:close/>
                </a:path>
                <a:path w="9950450" h="2146300">
                  <a:moveTo>
                    <a:pt x="8045450" y="1797050"/>
                  </a:moveTo>
                  <a:lnTo>
                    <a:pt x="8032750" y="1797050"/>
                  </a:lnTo>
                  <a:lnTo>
                    <a:pt x="8032750" y="1873250"/>
                  </a:lnTo>
                  <a:lnTo>
                    <a:pt x="8045450" y="1873250"/>
                  </a:lnTo>
                  <a:lnTo>
                    <a:pt x="8045450" y="1797050"/>
                  </a:lnTo>
                  <a:close/>
                </a:path>
                <a:path w="9950450" h="2146300">
                  <a:moveTo>
                    <a:pt x="8045450" y="1644650"/>
                  </a:moveTo>
                  <a:lnTo>
                    <a:pt x="8032750" y="1644650"/>
                  </a:lnTo>
                  <a:lnTo>
                    <a:pt x="8032750" y="1720850"/>
                  </a:lnTo>
                  <a:lnTo>
                    <a:pt x="8045450" y="1720850"/>
                  </a:lnTo>
                  <a:lnTo>
                    <a:pt x="8045450" y="1644650"/>
                  </a:lnTo>
                  <a:close/>
                </a:path>
                <a:path w="9950450" h="2146300">
                  <a:moveTo>
                    <a:pt x="8045450" y="1492250"/>
                  </a:moveTo>
                  <a:lnTo>
                    <a:pt x="8032750" y="1492250"/>
                  </a:lnTo>
                  <a:lnTo>
                    <a:pt x="8032750" y="1568450"/>
                  </a:lnTo>
                  <a:lnTo>
                    <a:pt x="8045450" y="1568450"/>
                  </a:lnTo>
                  <a:lnTo>
                    <a:pt x="8045450" y="1492250"/>
                  </a:lnTo>
                  <a:close/>
                </a:path>
                <a:path w="9950450" h="2146300">
                  <a:moveTo>
                    <a:pt x="8045450" y="1339850"/>
                  </a:moveTo>
                  <a:lnTo>
                    <a:pt x="8032750" y="1339850"/>
                  </a:lnTo>
                  <a:lnTo>
                    <a:pt x="8032750" y="1416050"/>
                  </a:lnTo>
                  <a:lnTo>
                    <a:pt x="8045450" y="1416050"/>
                  </a:lnTo>
                  <a:lnTo>
                    <a:pt x="8045450" y="1339850"/>
                  </a:lnTo>
                  <a:close/>
                </a:path>
                <a:path w="9950450" h="2146300">
                  <a:moveTo>
                    <a:pt x="8045450" y="1187450"/>
                  </a:moveTo>
                  <a:lnTo>
                    <a:pt x="8032750" y="1187450"/>
                  </a:lnTo>
                  <a:lnTo>
                    <a:pt x="8032750" y="1263650"/>
                  </a:lnTo>
                  <a:lnTo>
                    <a:pt x="8045450" y="1263650"/>
                  </a:lnTo>
                  <a:lnTo>
                    <a:pt x="8045450" y="1187450"/>
                  </a:lnTo>
                  <a:close/>
                </a:path>
                <a:path w="9950450" h="2146300">
                  <a:moveTo>
                    <a:pt x="8045450" y="1035050"/>
                  </a:moveTo>
                  <a:lnTo>
                    <a:pt x="8032750" y="1035050"/>
                  </a:lnTo>
                  <a:lnTo>
                    <a:pt x="8032750" y="1111250"/>
                  </a:lnTo>
                  <a:lnTo>
                    <a:pt x="8045450" y="1111250"/>
                  </a:lnTo>
                  <a:lnTo>
                    <a:pt x="8045450" y="1035050"/>
                  </a:lnTo>
                  <a:close/>
                </a:path>
                <a:path w="9950450" h="2146300">
                  <a:moveTo>
                    <a:pt x="8045450" y="882650"/>
                  </a:moveTo>
                  <a:lnTo>
                    <a:pt x="8032750" y="882650"/>
                  </a:lnTo>
                  <a:lnTo>
                    <a:pt x="8032750" y="958850"/>
                  </a:lnTo>
                  <a:lnTo>
                    <a:pt x="8045450" y="958850"/>
                  </a:lnTo>
                  <a:lnTo>
                    <a:pt x="8045450" y="882650"/>
                  </a:lnTo>
                  <a:close/>
                </a:path>
                <a:path w="9950450" h="2146300">
                  <a:moveTo>
                    <a:pt x="8045450" y="730250"/>
                  </a:moveTo>
                  <a:lnTo>
                    <a:pt x="8032750" y="730250"/>
                  </a:lnTo>
                  <a:lnTo>
                    <a:pt x="8032750" y="806450"/>
                  </a:lnTo>
                  <a:lnTo>
                    <a:pt x="8045450" y="806450"/>
                  </a:lnTo>
                  <a:lnTo>
                    <a:pt x="8045450" y="730250"/>
                  </a:lnTo>
                  <a:close/>
                </a:path>
                <a:path w="9950450" h="2146300">
                  <a:moveTo>
                    <a:pt x="8045450" y="577850"/>
                  </a:moveTo>
                  <a:lnTo>
                    <a:pt x="8032750" y="577850"/>
                  </a:lnTo>
                  <a:lnTo>
                    <a:pt x="8032750" y="654050"/>
                  </a:lnTo>
                  <a:lnTo>
                    <a:pt x="8045450" y="654050"/>
                  </a:lnTo>
                  <a:lnTo>
                    <a:pt x="8045450" y="577850"/>
                  </a:lnTo>
                  <a:close/>
                </a:path>
                <a:path w="9950450" h="2146300">
                  <a:moveTo>
                    <a:pt x="8045450" y="425450"/>
                  </a:moveTo>
                  <a:lnTo>
                    <a:pt x="8032750" y="425450"/>
                  </a:lnTo>
                  <a:lnTo>
                    <a:pt x="8032750" y="501650"/>
                  </a:lnTo>
                  <a:lnTo>
                    <a:pt x="8045450" y="501650"/>
                  </a:lnTo>
                  <a:lnTo>
                    <a:pt x="8045450" y="425450"/>
                  </a:lnTo>
                  <a:close/>
                </a:path>
                <a:path w="9950450" h="2146300">
                  <a:moveTo>
                    <a:pt x="8045450" y="273050"/>
                  </a:moveTo>
                  <a:lnTo>
                    <a:pt x="8032750" y="273050"/>
                  </a:lnTo>
                  <a:lnTo>
                    <a:pt x="8032750" y="349250"/>
                  </a:lnTo>
                  <a:lnTo>
                    <a:pt x="8045450" y="349250"/>
                  </a:lnTo>
                  <a:lnTo>
                    <a:pt x="8045450" y="273050"/>
                  </a:lnTo>
                  <a:close/>
                </a:path>
                <a:path w="9950450" h="2146300">
                  <a:moveTo>
                    <a:pt x="8045450" y="120650"/>
                  </a:moveTo>
                  <a:lnTo>
                    <a:pt x="8032750" y="120650"/>
                  </a:lnTo>
                  <a:lnTo>
                    <a:pt x="8032750" y="196850"/>
                  </a:lnTo>
                  <a:lnTo>
                    <a:pt x="8045450" y="196850"/>
                  </a:lnTo>
                  <a:lnTo>
                    <a:pt x="8045450" y="120650"/>
                  </a:lnTo>
                  <a:close/>
                </a:path>
                <a:path w="9950450" h="2146300">
                  <a:moveTo>
                    <a:pt x="8045450" y="0"/>
                  </a:moveTo>
                  <a:lnTo>
                    <a:pt x="8039100" y="0"/>
                  </a:lnTo>
                  <a:lnTo>
                    <a:pt x="8001127" y="0"/>
                  </a:lnTo>
                  <a:lnTo>
                    <a:pt x="8001127" y="12700"/>
                  </a:lnTo>
                  <a:lnTo>
                    <a:pt x="8032750" y="12700"/>
                  </a:lnTo>
                  <a:lnTo>
                    <a:pt x="8032750" y="44450"/>
                  </a:lnTo>
                  <a:lnTo>
                    <a:pt x="8045450" y="44450"/>
                  </a:lnTo>
                  <a:lnTo>
                    <a:pt x="8045450" y="12700"/>
                  </a:lnTo>
                  <a:lnTo>
                    <a:pt x="8045450" y="0"/>
                  </a:lnTo>
                  <a:close/>
                </a:path>
                <a:path w="9950450" h="2146300">
                  <a:moveTo>
                    <a:pt x="8063268" y="2120900"/>
                  </a:moveTo>
                  <a:lnTo>
                    <a:pt x="8045450" y="2120900"/>
                  </a:lnTo>
                  <a:lnTo>
                    <a:pt x="8045450" y="2101850"/>
                  </a:lnTo>
                  <a:lnTo>
                    <a:pt x="8032750" y="2101850"/>
                  </a:lnTo>
                  <a:lnTo>
                    <a:pt x="8032750" y="2120900"/>
                  </a:lnTo>
                  <a:lnTo>
                    <a:pt x="8026400" y="2120900"/>
                  </a:lnTo>
                  <a:lnTo>
                    <a:pt x="8026400" y="2133600"/>
                  </a:lnTo>
                  <a:lnTo>
                    <a:pt x="8000797" y="2133600"/>
                  </a:lnTo>
                  <a:lnTo>
                    <a:pt x="8000797" y="2146300"/>
                  </a:lnTo>
                  <a:lnTo>
                    <a:pt x="8039100" y="2146300"/>
                  </a:lnTo>
                  <a:lnTo>
                    <a:pt x="8045450" y="2146300"/>
                  </a:lnTo>
                  <a:lnTo>
                    <a:pt x="8045450" y="2133600"/>
                  </a:lnTo>
                  <a:lnTo>
                    <a:pt x="8063268" y="2133600"/>
                  </a:lnTo>
                  <a:lnTo>
                    <a:pt x="8063268" y="2120900"/>
                  </a:lnTo>
                  <a:close/>
                </a:path>
                <a:path w="9950450" h="2146300">
                  <a:moveTo>
                    <a:pt x="8210791" y="2120900"/>
                  </a:moveTo>
                  <a:lnTo>
                    <a:pt x="8137030" y="2120900"/>
                  </a:lnTo>
                  <a:lnTo>
                    <a:pt x="8137030" y="2133600"/>
                  </a:lnTo>
                  <a:lnTo>
                    <a:pt x="8210791" y="2133600"/>
                  </a:lnTo>
                  <a:lnTo>
                    <a:pt x="8210791" y="2120900"/>
                  </a:lnTo>
                  <a:close/>
                </a:path>
                <a:path w="9950450" h="2146300">
                  <a:moveTo>
                    <a:pt x="8358302" y="2120900"/>
                  </a:moveTo>
                  <a:lnTo>
                    <a:pt x="8284540" y="2120900"/>
                  </a:lnTo>
                  <a:lnTo>
                    <a:pt x="8284540" y="2133600"/>
                  </a:lnTo>
                  <a:lnTo>
                    <a:pt x="8358302" y="2133600"/>
                  </a:lnTo>
                  <a:lnTo>
                    <a:pt x="8358302" y="2120900"/>
                  </a:lnTo>
                  <a:close/>
                </a:path>
                <a:path w="9950450" h="2146300">
                  <a:moveTo>
                    <a:pt x="8505825" y="2120900"/>
                  </a:moveTo>
                  <a:lnTo>
                    <a:pt x="8432063" y="2120900"/>
                  </a:lnTo>
                  <a:lnTo>
                    <a:pt x="8432063" y="2133600"/>
                  </a:lnTo>
                  <a:lnTo>
                    <a:pt x="8505825" y="2133600"/>
                  </a:lnTo>
                  <a:lnTo>
                    <a:pt x="8505825" y="2120900"/>
                  </a:lnTo>
                  <a:close/>
                </a:path>
                <a:path w="9950450" h="2146300">
                  <a:moveTo>
                    <a:pt x="8653335" y="2120900"/>
                  </a:moveTo>
                  <a:lnTo>
                    <a:pt x="8579574" y="2120900"/>
                  </a:lnTo>
                  <a:lnTo>
                    <a:pt x="8579574" y="2133600"/>
                  </a:lnTo>
                  <a:lnTo>
                    <a:pt x="8653335" y="2133600"/>
                  </a:lnTo>
                  <a:lnTo>
                    <a:pt x="8653335" y="2120900"/>
                  </a:lnTo>
                  <a:close/>
                </a:path>
                <a:path w="9950450" h="2146300">
                  <a:moveTo>
                    <a:pt x="8800846" y="2120900"/>
                  </a:moveTo>
                  <a:lnTo>
                    <a:pt x="8727097" y="2120900"/>
                  </a:lnTo>
                  <a:lnTo>
                    <a:pt x="8727097" y="2133600"/>
                  </a:lnTo>
                  <a:lnTo>
                    <a:pt x="8800846" y="2133600"/>
                  </a:lnTo>
                  <a:lnTo>
                    <a:pt x="8800846" y="2120900"/>
                  </a:lnTo>
                  <a:close/>
                </a:path>
                <a:path w="9950450" h="2146300">
                  <a:moveTo>
                    <a:pt x="8948369" y="2120900"/>
                  </a:moveTo>
                  <a:lnTo>
                    <a:pt x="8874608" y="2120900"/>
                  </a:lnTo>
                  <a:lnTo>
                    <a:pt x="8874608" y="2133600"/>
                  </a:lnTo>
                  <a:lnTo>
                    <a:pt x="8948369" y="2133600"/>
                  </a:lnTo>
                  <a:lnTo>
                    <a:pt x="8948369" y="2120900"/>
                  </a:lnTo>
                  <a:close/>
                </a:path>
                <a:path w="9950450" h="2146300">
                  <a:moveTo>
                    <a:pt x="9095880" y="2120900"/>
                  </a:moveTo>
                  <a:lnTo>
                    <a:pt x="9022118" y="2120900"/>
                  </a:lnTo>
                  <a:lnTo>
                    <a:pt x="9022118" y="2133600"/>
                  </a:lnTo>
                  <a:lnTo>
                    <a:pt x="9095880" y="2133600"/>
                  </a:lnTo>
                  <a:lnTo>
                    <a:pt x="9095880" y="2120900"/>
                  </a:lnTo>
                  <a:close/>
                </a:path>
                <a:path w="9950450" h="2146300">
                  <a:moveTo>
                    <a:pt x="9243390" y="2120900"/>
                  </a:moveTo>
                  <a:lnTo>
                    <a:pt x="9169641" y="2120900"/>
                  </a:lnTo>
                  <a:lnTo>
                    <a:pt x="9169641" y="2133600"/>
                  </a:lnTo>
                  <a:lnTo>
                    <a:pt x="9243390" y="2133600"/>
                  </a:lnTo>
                  <a:lnTo>
                    <a:pt x="9243390" y="2120900"/>
                  </a:lnTo>
                  <a:close/>
                </a:path>
                <a:path w="9950450" h="2146300">
                  <a:moveTo>
                    <a:pt x="9390913" y="2120900"/>
                  </a:moveTo>
                  <a:lnTo>
                    <a:pt x="9317164" y="2120900"/>
                  </a:lnTo>
                  <a:lnTo>
                    <a:pt x="9317164" y="2133600"/>
                  </a:lnTo>
                  <a:lnTo>
                    <a:pt x="9390913" y="2133600"/>
                  </a:lnTo>
                  <a:lnTo>
                    <a:pt x="9390913" y="2120900"/>
                  </a:lnTo>
                  <a:close/>
                </a:path>
                <a:path w="9950450" h="2146300">
                  <a:moveTo>
                    <a:pt x="9538437" y="2120900"/>
                  </a:moveTo>
                  <a:lnTo>
                    <a:pt x="9464675" y="2120900"/>
                  </a:lnTo>
                  <a:lnTo>
                    <a:pt x="9464675" y="2133600"/>
                  </a:lnTo>
                  <a:lnTo>
                    <a:pt x="9538437" y="2133600"/>
                  </a:lnTo>
                  <a:lnTo>
                    <a:pt x="9538437" y="2120900"/>
                  </a:lnTo>
                  <a:close/>
                </a:path>
                <a:path w="9950450" h="2146300">
                  <a:moveTo>
                    <a:pt x="9685947" y="2120900"/>
                  </a:moveTo>
                  <a:lnTo>
                    <a:pt x="9612185" y="2120900"/>
                  </a:lnTo>
                  <a:lnTo>
                    <a:pt x="9612185" y="2133600"/>
                  </a:lnTo>
                  <a:lnTo>
                    <a:pt x="9685947" y="2133600"/>
                  </a:lnTo>
                  <a:lnTo>
                    <a:pt x="9685947" y="2120900"/>
                  </a:lnTo>
                  <a:close/>
                </a:path>
                <a:path w="9950450" h="2146300">
                  <a:moveTo>
                    <a:pt x="9833458" y="2120900"/>
                  </a:moveTo>
                  <a:lnTo>
                    <a:pt x="9759709" y="2120900"/>
                  </a:lnTo>
                  <a:lnTo>
                    <a:pt x="9759709" y="2133600"/>
                  </a:lnTo>
                  <a:lnTo>
                    <a:pt x="9833458" y="2133600"/>
                  </a:lnTo>
                  <a:lnTo>
                    <a:pt x="9833458" y="2120900"/>
                  </a:lnTo>
                  <a:close/>
                </a:path>
                <a:path w="9950450" h="2146300">
                  <a:moveTo>
                    <a:pt x="9950450" y="2089607"/>
                  </a:moveTo>
                  <a:lnTo>
                    <a:pt x="9937750" y="2089607"/>
                  </a:lnTo>
                  <a:lnTo>
                    <a:pt x="9937750" y="2120900"/>
                  </a:lnTo>
                  <a:lnTo>
                    <a:pt x="9907219" y="2120900"/>
                  </a:lnTo>
                  <a:lnTo>
                    <a:pt x="9907219" y="2133600"/>
                  </a:lnTo>
                  <a:lnTo>
                    <a:pt x="9944100" y="2133600"/>
                  </a:lnTo>
                  <a:lnTo>
                    <a:pt x="9950450" y="2133600"/>
                  </a:lnTo>
                  <a:lnTo>
                    <a:pt x="9950450" y="2120900"/>
                  </a:lnTo>
                  <a:lnTo>
                    <a:pt x="9950450" y="2089607"/>
                  </a:lnTo>
                  <a:close/>
                </a:path>
                <a:path w="9950450" h="2146300">
                  <a:moveTo>
                    <a:pt x="9950450" y="1939023"/>
                  </a:moveTo>
                  <a:lnTo>
                    <a:pt x="9937750" y="1939023"/>
                  </a:lnTo>
                  <a:lnTo>
                    <a:pt x="9937750" y="2014321"/>
                  </a:lnTo>
                  <a:lnTo>
                    <a:pt x="9950450" y="2014321"/>
                  </a:lnTo>
                  <a:lnTo>
                    <a:pt x="9950450" y="1939023"/>
                  </a:lnTo>
                  <a:close/>
                </a:path>
                <a:path w="9950450" h="2146300">
                  <a:moveTo>
                    <a:pt x="9950450" y="1788439"/>
                  </a:moveTo>
                  <a:lnTo>
                    <a:pt x="9937750" y="1788439"/>
                  </a:lnTo>
                  <a:lnTo>
                    <a:pt x="9937750" y="1863725"/>
                  </a:lnTo>
                  <a:lnTo>
                    <a:pt x="9950450" y="1863725"/>
                  </a:lnTo>
                  <a:lnTo>
                    <a:pt x="9950450" y="1788439"/>
                  </a:lnTo>
                  <a:close/>
                </a:path>
                <a:path w="9950450" h="2146300">
                  <a:moveTo>
                    <a:pt x="9950450" y="1637855"/>
                  </a:moveTo>
                  <a:lnTo>
                    <a:pt x="9937750" y="1637855"/>
                  </a:lnTo>
                  <a:lnTo>
                    <a:pt x="9937750" y="1713141"/>
                  </a:lnTo>
                  <a:lnTo>
                    <a:pt x="9950450" y="1713141"/>
                  </a:lnTo>
                  <a:lnTo>
                    <a:pt x="9950450" y="1637855"/>
                  </a:lnTo>
                  <a:close/>
                </a:path>
                <a:path w="9950450" h="2146300">
                  <a:moveTo>
                    <a:pt x="9950450" y="1487271"/>
                  </a:moveTo>
                  <a:lnTo>
                    <a:pt x="9937750" y="1487271"/>
                  </a:lnTo>
                  <a:lnTo>
                    <a:pt x="9937750" y="1562557"/>
                  </a:lnTo>
                  <a:lnTo>
                    <a:pt x="9950450" y="1562557"/>
                  </a:lnTo>
                  <a:lnTo>
                    <a:pt x="9950450" y="1487271"/>
                  </a:lnTo>
                  <a:close/>
                </a:path>
                <a:path w="9950450" h="2146300">
                  <a:moveTo>
                    <a:pt x="9950450" y="1336675"/>
                  </a:moveTo>
                  <a:lnTo>
                    <a:pt x="9937750" y="1336675"/>
                  </a:lnTo>
                  <a:lnTo>
                    <a:pt x="9937750" y="1411973"/>
                  </a:lnTo>
                  <a:lnTo>
                    <a:pt x="9950450" y="1411973"/>
                  </a:lnTo>
                  <a:lnTo>
                    <a:pt x="9950450" y="1336675"/>
                  </a:lnTo>
                  <a:close/>
                </a:path>
                <a:path w="9950450" h="2146300">
                  <a:moveTo>
                    <a:pt x="9950450" y="1186091"/>
                  </a:moveTo>
                  <a:lnTo>
                    <a:pt x="9937750" y="1186091"/>
                  </a:lnTo>
                  <a:lnTo>
                    <a:pt x="9937750" y="1261389"/>
                  </a:lnTo>
                  <a:lnTo>
                    <a:pt x="9950450" y="1261389"/>
                  </a:lnTo>
                  <a:lnTo>
                    <a:pt x="9950450" y="1186091"/>
                  </a:lnTo>
                  <a:close/>
                </a:path>
                <a:path w="9950450" h="2146300">
                  <a:moveTo>
                    <a:pt x="9950450" y="1035507"/>
                  </a:moveTo>
                  <a:lnTo>
                    <a:pt x="9937750" y="1035507"/>
                  </a:lnTo>
                  <a:lnTo>
                    <a:pt x="9937750" y="1110805"/>
                  </a:lnTo>
                  <a:lnTo>
                    <a:pt x="9950450" y="1110805"/>
                  </a:lnTo>
                  <a:lnTo>
                    <a:pt x="9950450" y="1035507"/>
                  </a:lnTo>
                  <a:close/>
                </a:path>
                <a:path w="9950450" h="2146300">
                  <a:moveTo>
                    <a:pt x="9950450" y="884923"/>
                  </a:moveTo>
                  <a:lnTo>
                    <a:pt x="9937750" y="884923"/>
                  </a:lnTo>
                  <a:lnTo>
                    <a:pt x="9937750" y="960221"/>
                  </a:lnTo>
                  <a:lnTo>
                    <a:pt x="9950450" y="960221"/>
                  </a:lnTo>
                  <a:lnTo>
                    <a:pt x="9950450" y="884923"/>
                  </a:lnTo>
                  <a:close/>
                </a:path>
                <a:path w="9950450" h="2146300">
                  <a:moveTo>
                    <a:pt x="9950450" y="734326"/>
                  </a:moveTo>
                  <a:lnTo>
                    <a:pt x="9937750" y="734326"/>
                  </a:lnTo>
                  <a:lnTo>
                    <a:pt x="9937750" y="809625"/>
                  </a:lnTo>
                  <a:lnTo>
                    <a:pt x="9950450" y="809625"/>
                  </a:lnTo>
                  <a:lnTo>
                    <a:pt x="9950450" y="734326"/>
                  </a:lnTo>
                  <a:close/>
                </a:path>
                <a:path w="9950450" h="2146300">
                  <a:moveTo>
                    <a:pt x="9950450" y="583742"/>
                  </a:moveTo>
                  <a:lnTo>
                    <a:pt x="9937750" y="583742"/>
                  </a:lnTo>
                  <a:lnTo>
                    <a:pt x="9937750" y="659041"/>
                  </a:lnTo>
                  <a:lnTo>
                    <a:pt x="9950450" y="659041"/>
                  </a:lnTo>
                  <a:lnTo>
                    <a:pt x="9950450" y="583742"/>
                  </a:lnTo>
                  <a:close/>
                </a:path>
                <a:path w="9950450" h="2146300">
                  <a:moveTo>
                    <a:pt x="9950450" y="433158"/>
                  </a:moveTo>
                  <a:lnTo>
                    <a:pt x="9937750" y="433158"/>
                  </a:lnTo>
                  <a:lnTo>
                    <a:pt x="9937750" y="508457"/>
                  </a:lnTo>
                  <a:lnTo>
                    <a:pt x="9950450" y="508457"/>
                  </a:lnTo>
                  <a:lnTo>
                    <a:pt x="9950450" y="433158"/>
                  </a:lnTo>
                  <a:close/>
                </a:path>
                <a:path w="9950450" h="2146300">
                  <a:moveTo>
                    <a:pt x="9950450" y="282575"/>
                  </a:moveTo>
                  <a:lnTo>
                    <a:pt x="9937750" y="282575"/>
                  </a:lnTo>
                  <a:lnTo>
                    <a:pt x="9937750" y="357873"/>
                  </a:lnTo>
                  <a:lnTo>
                    <a:pt x="9950450" y="357873"/>
                  </a:lnTo>
                  <a:lnTo>
                    <a:pt x="9950450" y="282575"/>
                  </a:lnTo>
                  <a:close/>
                </a:path>
                <a:path w="9950450" h="2146300">
                  <a:moveTo>
                    <a:pt x="9950450" y="131991"/>
                  </a:moveTo>
                  <a:lnTo>
                    <a:pt x="9937750" y="131991"/>
                  </a:lnTo>
                  <a:lnTo>
                    <a:pt x="9937750" y="207276"/>
                  </a:lnTo>
                  <a:lnTo>
                    <a:pt x="9950450" y="207276"/>
                  </a:lnTo>
                  <a:lnTo>
                    <a:pt x="9950450" y="131991"/>
                  </a:lnTo>
                  <a:close/>
                </a:path>
                <a:path w="9950450" h="2146300">
                  <a:moveTo>
                    <a:pt x="9950450" y="19050"/>
                  </a:moveTo>
                  <a:lnTo>
                    <a:pt x="9937750" y="19050"/>
                  </a:lnTo>
                  <a:lnTo>
                    <a:pt x="9937750" y="56692"/>
                  </a:lnTo>
                  <a:lnTo>
                    <a:pt x="9950450" y="56692"/>
                  </a:lnTo>
                  <a:lnTo>
                    <a:pt x="9950450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0807700" y="6667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807700" y="6667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1600" y="8509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87599" y="4773"/>
                  </a:lnTo>
                  <a:lnTo>
                    <a:pt x="143496" y="18463"/>
                  </a:lnTo>
                  <a:lnTo>
                    <a:pt x="103587" y="40125"/>
                  </a:lnTo>
                  <a:lnTo>
                    <a:pt x="68815" y="68815"/>
                  </a:lnTo>
                  <a:lnTo>
                    <a:pt x="40125" y="103587"/>
                  </a:lnTo>
                  <a:lnTo>
                    <a:pt x="18463" y="143496"/>
                  </a:lnTo>
                  <a:lnTo>
                    <a:pt x="4773" y="187599"/>
                  </a:lnTo>
                  <a:lnTo>
                    <a:pt x="0" y="234950"/>
                  </a:lnTo>
                  <a:lnTo>
                    <a:pt x="4773" y="282300"/>
                  </a:lnTo>
                  <a:lnTo>
                    <a:pt x="18463" y="326403"/>
                  </a:lnTo>
                  <a:lnTo>
                    <a:pt x="40125" y="366312"/>
                  </a:lnTo>
                  <a:lnTo>
                    <a:pt x="68815" y="401084"/>
                  </a:lnTo>
                  <a:lnTo>
                    <a:pt x="103587" y="429774"/>
                  </a:lnTo>
                  <a:lnTo>
                    <a:pt x="143496" y="451436"/>
                  </a:lnTo>
                  <a:lnTo>
                    <a:pt x="187599" y="465126"/>
                  </a:lnTo>
                  <a:lnTo>
                    <a:pt x="234950" y="469900"/>
                  </a:lnTo>
                  <a:lnTo>
                    <a:pt x="282300" y="465126"/>
                  </a:lnTo>
                  <a:lnTo>
                    <a:pt x="326403" y="451436"/>
                  </a:lnTo>
                  <a:lnTo>
                    <a:pt x="366312" y="429774"/>
                  </a:lnTo>
                  <a:lnTo>
                    <a:pt x="401084" y="401084"/>
                  </a:lnTo>
                  <a:lnTo>
                    <a:pt x="429774" y="366312"/>
                  </a:lnTo>
                  <a:lnTo>
                    <a:pt x="451436" y="326403"/>
                  </a:lnTo>
                  <a:lnTo>
                    <a:pt x="465126" y="282300"/>
                  </a:lnTo>
                  <a:lnTo>
                    <a:pt x="469900" y="234950"/>
                  </a:lnTo>
                  <a:lnTo>
                    <a:pt x="465126" y="187599"/>
                  </a:lnTo>
                  <a:lnTo>
                    <a:pt x="451436" y="143496"/>
                  </a:lnTo>
                  <a:lnTo>
                    <a:pt x="429774" y="103587"/>
                  </a:lnTo>
                  <a:lnTo>
                    <a:pt x="401084" y="68815"/>
                  </a:lnTo>
                  <a:lnTo>
                    <a:pt x="366312" y="40125"/>
                  </a:lnTo>
                  <a:lnTo>
                    <a:pt x="326403" y="18463"/>
                  </a:lnTo>
                  <a:lnTo>
                    <a:pt x="282300" y="4773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28600" y="1009649"/>
              <a:ext cx="215900" cy="152400"/>
            </a:xfrm>
            <a:custGeom>
              <a:avLst/>
              <a:gdLst/>
              <a:ahLst/>
              <a:cxnLst/>
              <a:rect l="l" t="t" r="r" b="b"/>
              <a:pathLst>
                <a:path w="215900" h="152400">
                  <a:moveTo>
                    <a:pt x="215900" y="139700"/>
                  </a:moveTo>
                  <a:lnTo>
                    <a:pt x="0" y="139700"/>
                  </a:lnTo>
                  <a:lnTo>
                    <a:pt x="0" y="152400"/>
                  </a:lnTo>
                  <a:lnTo>
                    <a:pt x="215900" y="152400"/>
                  </a:lnTo>
                  <a:lnTo>
                    <a:pt x="215900" y="139700"/>
                  </a:lnTo>
                  <a:close/>
                </a:path>
                <a:path w="215900" h="152400">
                  <a:moveTo>
                    <a:pt x="215900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215900" y="76200"/>
                  </a:lnTo>
                  <a:lnTo>
                    <a:pt x="215900" y="63500"/>
                  </a:lnTo>
                  <a:close/>
                </a:path>
                <a:path w="215900" h="152400">
                  <a:moveTo>
                    <a:pt x="2159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15900" y="12700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01625" y="5356224"/>
              <a:ext cx="730250" cy="730250"/>
            </a:xfrm>
            <a:custGeom>
              <a:avLst/>
              <a:gdLst/>
              <a:ahLst/>
              <a:cxnLst/>
              <a:rect l="l" t="t" r="r" b="b"/>
              <a:pathLst>
                <a:path w="730250" h="730250">
                  <a:moveTo>
                    <a:pt x="730250" y="365125"/>
                  </a:moveTo>
                  <a:lnTo>
                    <a:pt x="726909" y="315582"/>
                  </a:lnTo>
                  <a:lnTo>
                    <a:pt x="717207" y="268071"/>
                  </a:lnTo>
                  <a:lnTo>
                    <a:pt x="701548" y="223012"/>
                  </a:lnTo>
                  <a:lnTo>
                    <a:pt x="680389" y="180848"/>
                  </a:lnTo>
                  <a:lnTo>
                    <a:pt x="654164" y="142011"/>
                  </a:lnTo>
                  <a:lnTo>
                    <a:pt x="623303" y="106946"/>
                  </a:lnTo>
                  <a:lnTo>
                    <a:pt x="588238" y="76085"/>
                  </a:lnTo>
                  <a:lnTo>
                    <a:pt x="549402" y="49860"/>
                  </a:lnTo>
                  <a:lnTo>
                    <a:pt x="507238" y="28702"/>
                  </a:lnTo>
                  <a:lnTo>
                    <a:pt x="462178" y="13042"/>
                  </a:lnTo>
                  <a:lnTo>
                    <a:pt x="414667" y="3340"/>
                  </a:lnTo>
                  <a:lnTo>
                    <a:pt x="365125" y="0"/>
                  </a:lnTo>
                  <a:lnTo>
                    <a:pt x="315569" y="3340"/>
                  </a:lnTo>
                  <a:lnTo>
                    <a:pt x="268058" y="13042"/>
                  </a:lnTo>
                  <a:lnTo>
                    <a:pt x="222999" y="28702"/>
                  </a:lnTo>
                  <a:lnTo>
                    <a:pt x="180835" y="49860"/>
                  </a:lnTo>
                  <a:lnTo>
                    <a:pt x="141998" y="76085"/>
                  </a:lnTo>
                  <a:lnTo>
                    <a:pt x="106934" y="106946"/>
                  </a:lnTo>
                  <a:lnTo>
                    <a:pt x="76073" y="142011"/>
                  </a:lnTo>
                  <a:lnTo>
                    <a:pt x="49847" y="180848"/>
                  </a:lnTo>
                  <a:lnTo>
                    <a:pt x="28689" y="223012"/>
                  </a:lnTo>
                  <a:lnTo>
                    <a:pt x="13030" y="268071"/>
                  </a:lnTo>
                  <a:lnTo>
                    <a:pt x="3327" y="315582"/>
                  </a:lnTo>
                  <a:lnTo>
                    <a:pt x="0" y="365125"/>
                  </a:lnTo>
                  <a:lnTo>
                    <a:pt x="3327" y="414680"/>
                  </a:lnTo>
                  <a:lnTo>
                    <a:pt x="13030" y="462191"/>
                  </a:lnTo>
                  <a:lnTo>
                    <a:pt x="28689" y="507250"/>
                  </a:lnTo>
                  <a:lnTo>
                    <a:pt x="49847" y="549414"/>
                  </a:lnTo>
                  <a:lnTo>
                    <a:pt x="76073" y="588251"/>
                  </a:lnTo>
                  <a:lnTo>
                    <a:pt x="106934" y="623316"/>
                  </a:lnTo>
                  <a:lnTo>
                    <a:pt x="141998" y="654177"/>
                  </a:lnTo>
                  <a:lnTo>
                    <a:pt x="180835" y="680402"/>
                  </a:lnTo>
                  <a:lnTo>
                    <a:pt x="222999" y="701560"/>
                  </a:lnTo>
                  <a:lnTo>
                    <a:pt x="268058" y="717219"/>
                  </a:lnTo>
                  <a:lnTo>
                    <a:pt x="315569" y="726922"/>
                  </a:lnTo>
                  <a:lnTo>
                    <a:pt x="365125" y="730250"/>
                  </a:lnTo>
                  <a:lnTo>
                    <a:pt x="414667" y="726922"/>
                  </a:lnTo>
                  <a:lnTo>
                    <a:pt x="462178" y="717219"/>
                  </a:lnTo>
                  <a:lnTo>
                    <a:pt x="507238" y="701560"/>
                  </a:lnTo>
                  <a:lnTo>
                    <a:pt x="549402" y="680402"/>
                  </a:lnTo>
                  <a:lnTo>
                    <a:pt x="588238" y="654177"/>
                  </a:lnTo>
                  <a:lnTo>
                    <a:pt x="623303" y="623316"/>
                  </a:lnTo>
                  <a:lnTo>
                    <a:pt x="654164" y="588251"/>
                  </a:lnTo>
                  <a:lnTo>
                    <a:pt x="680389" y="549414"/>
                  </a:lnTo>
                  <a:lnTo>
                    <a:pt x="701548" y="507250"/>
                  </a:lnTo>
                  <a:lnTo>
                    <a:pt x="717207" y="462191"/>
                  </a:lnTo>
                  <a:lnTo>
                    <a:pt x="726909" y="414680"/>
                  </a:lnTo>
                  <a:lnTo>
                    <a:pt x="730250" y="365125"/>
                  </a:lnTo>
                  <a:close/>
                </a:path>
              </a:pathLst>
            </a:custGeom>
            <a:solidFill>
              <a:srgbClr val="FFFFFF">
                <a:alpha val="3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82575" y="5337175"/>
              <a:ext cx="768350" cy="768350"/>
            </a:xfrm>
            <a:custGeom>
              <a:avLst/>
              <a:gdLst/>
              <a:ahLst/>
              <a:cxnLst/>
              <a:rect l="l" t="t" r="r" b="b"/>
              <a:pathLst>
                <a:path w="768350" h="768350">
                  <a:moveTo>
                    <a:pt x="384175" y="0"/>
                  </a:moveTo>
                  <a:lnTo>
                    <a:pt x="335984" y="2993"/>
                  </a:lnTo>
                  <a:lnTo>
                    <a:pt x="289581" y="11733"/>
                  </a:lnTo>
                  <a:lnTo>
                    <a:pt x="245323" y="25859"/>
                  </a:lnTo>
                  <a:lnTo>
                    <a:pt x="203572" y="45012"/>
                  </a:lnTo>
                  <a:lnTo>
                    <a:pt x="164687" y="68831"/>
                  </a:lnTo>
                  <a:lnTo>
                    <a:pt x="129029" y="96957"/>
                  </a:lnTo>
                  <a:lnTo>
                    <a:pt x="96957" y="129029"/>
                  </a:lnTo>
                  <a:lnTo>
                    <a:pt x="68831" y="164687"/>
                  </a:lnTo>
                  <a:lnTo>
                    <a:pt x="45012" y="203572"/>
                  </a:lnTo>
                  <a:lnTo>
                    <a:pt x="25859" y="245323"/>
                  </a:lnTo>
                  <a:lnTo>
                    <a:pt x="11733" y="289581"/>
                  </a:lnTo>
                  <a:lnTo>
                    <a:pt x="2993" y="335984"/>
                  </a:lnTo>
                  <a:lnTo>
                    <a:pt x="0" y="384175"/>
                  </a:lnTo>
                  <a:lnTo>
                    <a:pt x="2993" y="432365"/>
                  </a:lnTo>
                  <a:lnTo>
                    <a:pt x="11733" y="478768"/>
                  </a:lnTo>
                  <a:lnTo>
                    <a:pt x="25873" y="523056"/>
                  </a:lnTo>
                  <a:lnTo>
                    <a:pt x="45012" y="564777"/>
                  </a:lnTo>
                  <a:lnTo>
                    <a:pt x="68831" y="603662"/>
                  </a:lnTo>
                  <a:lnTo>
                    <a:pt x="96957" y="639320"/>
                  </a:lnTo>
                  <a:lnTo>
                    <a:pt x="129029" y="671392"/>
                  </a:lnTo>
                  <a:lnTo>
                    <a:pt x="164687" y="699518"/>
                  </a:lnTo>
                  <a:lnTo>
                    <a:pt x="203572" y="723337"/>
                  </a:lnTo>
                  <a:lnTo>
                    <a:pt x="245323" y="742490"/>
                  </a:lnTo>
                  <a:lnTo>
                    <a:pt x="289581" y="756616"/>
                  </a:lnTo>
                  <a:lnTo>
                    <a:pt x="335984" y="765356"/>
                  </a:lnTo>
                  <a:lnTo>
                    <a:pt x="384175" y="768350"/>
                  </a:lnTo>
                  <a:lnTo>
                    <a:pt x="384175" y="730250"/>
                  </a:lnTo>
                  <a:lnTo>
                    <a:pt x="337214" y="727090"/>
                  </a:lnTo>
                  <a:lnTo>
                    <a:pt x="292174" y="717887"/>
                  </a:lnTo>
                  <a:lnTo>
                    <a:pt x="249466" y="703053"/>
                  </a:lnTo>
                  <a:lnTo>
                    <a:pt x="209504" y="683000"/>
                  </a:lnTo>
                  <a:lnTo>
                    <a:pt x="172698" y="658141"/>
                  </a:lnTo>
                  <a:lnTo>
                    <a:pt x="139462" y="628887"/>
                  </a:lnTo>
                  <a:lnTo>
                    <a:pt x="110208" y="595651"/>
                  </a:lnTo>
                  <a:lnTo>
                    <a:pt x="85349" y="558845"/>
                  </a:lnTo>
                  <a:lnTo>
                    <a:pt x="65296" y="518883"/>
                  </a:lnTo>
                  <a:lnTo>
                    <a:pt x="50462" y="476175"/>
                  </a:lnTo>
                  <a:lnTo>
                    <a:pt x="41259" y="431135"/>
                  </a:lnTo>
                  <a:lnTo>
                    <a:pt x="38100" y="384175"/>
                  </a:lnTo>
                  <a:lnTo>
                    <a:pt x="41259" y="337214"/>
                  </a:lnTo>
                  <a:lnTo>
                    <a:pt x="50462" y="292174"/>
                  </a:lnTo>
                  <a:lnTo>
                    <a:pt x="65296" y="249466"/>
                  </a:lnTo>
                  <a:lnTo>
                    <a:pt x="85349" y="209504"/>
                  </a:lnTo>
                  <a:lnTo>
                    <a:pt x="110208" y="172698"/>
                  </a:lnTo>
                  <a:lnTo>
                    <a:pt x="139462" y="139462"/>
                  </a:lnTo>
                  <a:lnTo>
                    <a:pt x="172698" y="110208"/>
                  </a:lnTo>
                  <a:lnTo>
                    <a:pt x="209504" y="85349"/>
                  </a:lnTo>
                  <a:lnTo>
                    <a:pt x="249466" y="65296"/>
                  </a:lnTo>
                  <a:lnTo>
                    <a:pt x="292174" y="50462"/>
                  </a:lnTo>
                  <a:lnTo>
                    <a:pt x="337214" y="41259"/>
                  </a:lnTo>
                  <a:lnTo>
                    <a:pt x="384175" y="38100"/>
                  </a:lnTo>
                  <a:lnTo>
                    <a:pt x="384175" y="0"/>
                  </a:lnTo>
                  <a:close/>
                </a:path>
                <a:path w="768350" h="768350">
                  <a:moveTo>
                    <a:pt x="384175" y="0"/>
                  </a:moveTo>
                  <a:lnTo>
                    <a:pt x="384175" y="38100"/>
                  </a:lnTo>
                  <a:lnTo>
                    <a:pt x="431135" y="41259"/>
                  </a:lnTo>
                  <a:lnTo>
                    <a:pt x="476175" y="50462"/>
                  </a:lnTo>
                  <a:lnTo>
                    <a:pt x="518883" y="65296"/>
                  </a:lnTo>
                  <a:lnTo>
                    <a:pt x="558845" y="85349"/>
                  </a:lnTo>
                  <a:lnTo>
                    <a:pt x="595651" y="110208"/>
                  </a:lnTo>
                  <a:lnTo>
                    <a:pt x="628887" y="139462"/>
                  </a:lnTo>
                  <a:lnTo>
                    <a:pt x="658141" y="172698"/>
                  </a:lnTo>
                  <a:lnTo>
                    <a:pt x="683000" y="209504"/>
                  </a:lnTo>
                  <a:lnTo>
                    <a:pt x="703053" y="249466"/>
                  </a:lnTo>
                  <a:lnTo>
                    <a:pt x="717887" y="292174"/>
                  </a:lnTo>
                  <a:lnTo>
                    <a:pt x="727090" y="337214"/>
                  </a:lnTo>
                  <a:lnTo>
                    <a:pt x="730250" y="384175"/>
                  </a:lnTo>
                  <a:lnTo>
                    <a:pt x="727090" y="431135"/>
                  </a:lnTo>
                  <a:lnTo>
                    <a:pt x="717887" y="476175"/>
                  </a:lnTo>
                  <a:lnTo>
                    <a:pt x="703053" y="518883"/>
                  </a:lnTo>
                  <a:lnTo>
                    <a:pt x="683000" y="558845"/>
                  </a:lnTo>
                  <a:lnTo>
                    <a:pt x="658141" y="595651"/>
                  </a:lnTo>
                  <a:lnTo>
                    <a:pt x="628887" y="628887"/>
                  </a:lnTo>
                  <a:lnTo>
                    <a:pt x="595651" y="658141"/>
                  </a:lnTo>
                  <a:lnTo>
                    <a:pt x="558845" y="683000"/>
                  </a:lnTo>
                  <a:lnTo>
                    <a:pt x="518883" y="703053"/>
                  </a:lnTo>
                  <a:lnTo>
                    <a:pt x="476175" y="717887"/>
                  </a:lnTo>
                  <a:lnTo>
                    <a:pt x="431135" y="727090"/>
                  </a:lnTo>
                  <a:lnTo>
                    <a:pt x="384175" y="730250"/>
                  </a:lnTo>
                  <a:lnTo>
                    <a:pt x="384175" y="768350"/>
                  </a:lnTo>
                  <a:lnTo>
                    <a:pt x="432365" y="765356"/>
                  </a:lnTo>
                  <a:lnTo>
                    <a:pt x="478768" y="756616"/>
                  </a:lnTo>
                  <a:lnTo>
                    <a:pt x="523026" y="742490"/>
                  </a:lnTo>
                  <a:lnTo>
                    <a:pt x="564777" y="723337"/>
                  </a:lnTo>
                  <a:lnTo>
                    <a:pt x="603662" y="699518"/>
                  </a:lnTo>
                  <a:lnTo>
                    <a:pt x="639320" y="671392"/>
                  </a:lnTo>
                  <a:lnTo>
                    <a:pt x="671392" y="639320"/>
                  </a:lnTo>
                  <a:lnTo>
                    <a:pt x="699518" y="603662"/>
                  </a:lnTo>
                  <a:lnTo>
                    <a:pt x="723337" y="564777"/>
                  </a:lnTo>
                  <a:lnTo>
                    <a:pt x="742490" y="523026"/>
                  </a:lnTo>
                  <a:lnTo>
                    <a:pt x="756616" y="478768"/>
                  </a:lnTo>
                  <a:lnTo>
                    <a:pt x="765356" y="432365"/>
                  </a:lnTo>
                  <a:lnTo>
                    <a:pt x="768350" y="384175"/>
                  </a:lnTo>
                  <a:lnTo>
                    <a:pt x="765356" y="335984"/>
                  </a:lnTo>
                  <a:lnTo>
                    <a:pt x="756616" y="289581"/>
                  </a:lnTo>
                  <a:lnTo>
                    <a:pt x="742476" y="245293"/>
                  </a:lnTo>
                  <a:lnTo>
                    <a:pt x="723337" y="203572"/>
                  </a:lnTo>
                  <a:lnTo>
                    <a:pt x="699518" y="164687"/>
                  </a:lnTo>
                  <a:lnTo>
                    <a:pt x="671392" y="129029"/>
                  </a:lnTo>
                  <a:lnTo>
                    <a:pt x="639320" y="96957"/>
                  </a:lnTo>
                  <a:lnTo>
                    <a:pt x="603662" y="68831"/>
                  </a:lnTo>
                  <a:lnTo>
                    <a:pt x="564777" y="45012"/>
                  </a:lnTo>
                  <a:lnTo>
                    <a:pt x="523026" y="25859"/>
                  </a:lnTo>
                  <a:lnTo>
                    <a:pt x="478768" y="11733"/>
                  </a:lnTo>
                  <a:lnTo>
                    <a:pt x="432365" y="2993"/>
                  </a:lnTo>
                  <a:lnTo>
                    <a:pt x="384175" y="0"/>
                  </a:lnTo>
                  <a:close/>
                </a:path>
                <a:path w="768350" h="768350">
                  <a:moveTo>
                    <a:pt x="397645" y="516754"/>
                  </a:moveTo>
                  <a:lnTo>
                    <a:pt x="370704" y="543695"/>
                  </a:lnTo>
                  <a:lnTo>
                    <a:pt x="377006" y="547879"/>
                  </a:lnTo>
                  <a:lnTo>
                    <a:pt x="384175" y="549274"/>
                  </a:lnTo>
                  <a:lnTo>
                    <a:pt x="391343" y="547879"/>
                  </a:lnTo>
                  <a:lnTo>
                    <a:pt x="397645" y="543695"/>
                  </a:lnTo>
                  <a:lnTo>
                    <a:pt x="401829" y="537393"/>
                  </a:lnTo>
                  <a:lnTo>
                    <a:pt x="403224" y="530225"/>
                  </a:lnTo>
                  <a:lnTo>
                    <a:pt x="401829" y="523056"/>
                  </a:lnTo>
                  <a:lnTo>
                    <a:pt x="397645" y="516754"/>
                  </a:lnTo>
                  <a:close/>
                </a:path>
                <a:path w="768350" h="768350">
                  <a:moveTo>
                    <a:pt x="238125" y="384175"/>
                  </a:moveTo>
                  <a:lnTo>
                    <a:pt x="224654" y="397645"/>
                  </a:lnTo>
                  <a:lnTo>
                    <a:pt x="370704" y="543695"/>
                  </a:lnTo>
                  <a:lnTo>
                    <a:pt x="397645" y="516754"/>
                  </a:lnTo>
                  <a:lnTo>
                    <a:pt x="284116" y="403225"/>
                  </a:lnTo>
                  <a:lnTo>
                    <a:pt x="238125" y="403225"/>
                  </a:lnTo>
                  <a:lnTo>
                    <a:pt x="238125" y="384175"/>
                  </a:lnTo>
                  <a:close/>
                </a:path>
                <a:path w="768350" h="768350">
                  <a:moveTo>
                    <a:pt x="238125" y="384175"/>
                  </a:moveTo>
                  <a:lnTo>
                    <a:pt x="238125" y="403225"/>
                  </a:lnTo>
                  <a:lnTo>
                    <a:pt x="284116" y="403225"/>
                  </a:lnTo>
                  <a:lnTo>
                    <a:pt x="278537" y="397645"/>
                  </a:lnTo>
                  <a:lnTo>
                    <a:pt x="251595" y="397645"/>
                  </a:lnTo>
                  <a:lnTo>
                    <a:pt x="238125" y="384175"/>
                  </a:lnTo>
                  <a:close/>
                </a:path>
                <a:path w="768350" h="768350">
                  <a:moveTo>
                    <a:pt x="530225" y="365125"/>
                  </a:moveTo>
                  <a:lnTo>
                    <a:pt x="284116" y="365125"/>
                  </a:lnTo>
                  <a:lnTo>
                    <a:pt x="265066" y="384175"/>
                  </a:lnTo>
                  <a:lnTo>
                    <a:pt x="284116" y="403225"/>
                  </a:lnTo>
                  <a:lnTo>
                    <a:pt x="530225" y="403225"/>
                  </a:lnTo>
                  <a:lnTo>
                    <a:pt x="530225" y="365125"/>
                  </a:lnTo>
                  <a:close/>
                </a:path>
                <a:path w="768350" h="768350">
                  <a:moveTo>
                    <a:pt x="530225" y="365125"/>
                  </a:moveTo>
                  <a:lnTo>
                    <a:pt x="530225" y="403225"/>
                  </a:lnTo>
                  <a:lnTo>
                    <a:pt x="537639" y="401727"/>
                  </a:lnTo>
                  <a:lnTo>
                    <a:pt x="543695" y="397645"/>
                  </a:lnTo>
                  <a:lnTo>
                    <a:pt x="547777" y="391589"/>
                  </a:lnTo>
                  <a:lnTo>
                    <a:pt x="549275" y="384175"/>
                  </a:lnTo>
                  <a:lnTo>
                    <a:pt x="547777" y="376760"/>
                  </a:lnTo>
                  <a:lnTo>
                    <a:pt x="543694" y="370704"/>
                  </a:lnTo>
                  <a:lnTo>
                    <a:pt x="537639" y="366622"/>
                  </a:lnTo>
                  <a:lnTo>
                    <a:pt x="530225" y="365125"/>
                  </a:lnTo>
                  <a:close/>
                </a:path>
                <a:path w="768350" h="768350">
                  <a:moveTo>
                    <a:pt x="224654" y="370704"/>
                  </a:moveTo>
                  <a:lnTo>
                    <a:pt x="220470" y="377006"/>
                  </a:lnTo>
                  <a:lnTo>
                    <a:pt x="219075" y="384175"/>
                  </a:lnTo>
                  <a:lnTo>
                    <a:pt x="220470" y="391343"/>
                  </a:lnTo>
                  <a:lnTo>
                    <a:pt x="224654" y="397645"/>
                  </a:lnTo>
                  <a:lnTo>
                    <a:pt x="238124" y="384175"/>
                  </a:lnTo>
                  <a:lnTo>
                    <a:pt x="224654" y="370704"/>
                  </a:lnTo>
                  <a:close/>
                </a:path>
                <a:path w="768350" h="768350">
                  <a:moveTo>
                    <a:pt x="251595" y="370704"/>
                  </a:moveTo>
                  <a:lnTo>
                    <a:pt x="238125" y="384175"/>
                  </a:lnTo>
                  <a:lnTo>
                    <a:pt x="251596" y="397645"/>
                  </a:lnTo>
                  <a:lnTo>
                    <a:pt x="265066" y="384175"/>
                  </a:lnTo>
                  <a:lnTo>
                    <a:pt x="251595" y="370704"/>
                  </a:lnTo>
                  <a:close/>
                </a:path>
                <a:path w="768350" h="768350">
                  <a:moveTo>
                    <a:pt x="265066" y="384175"/>
                  </a:moveTo>
                  <a:lnTo>
                    <a:pt x="251595" y="397645"/>
                  </a:lnTo>
                  <a:lnTo>
                    <a:pt x="278537" y="397645"/>
                  </a:lnTo>
                  <a:lnTo>
                    <a:pt x="265066" y="384175"/>
                  </a:lnTo>
                  <a:close/>
                </a:path>
                <a:path w="768350" h="768350">
                  <a:moveTo>
                    <a:pt x="370704" y="224654"/>
                  </a:moveTo>
                  <a:lnTo>
                    <a:pt x="224654" y="370704"/>
                  </a:lnTo>
                  <a:lnTo>
                    <a:pt x="238125" y="384175"/>
                  </a:lnTo>
                  <a:lnTo>
                    <a:pt x="238125" y="365125"/>
                  </a:lnTo>
                  <a:lnTo>
                    <a:pt x="284116" y="365125"/>
                  </a:lnTo>
                  <a:lnTo>
                    <a:pt x="397645" y="251595"/>
                  </a:lnTo>
                  <a:lnTo>
                    <a:pt x="370704" y="224654"/>
                  </a:lnTo>
                  <a:close/>
                </a:path>
                <a:path w="768350" h="768350">
                  <a:moveTo>
                    <a:pt x="284116" y="365125"/>
                  </a:moveTo>
                  <a:lnTo>
                    <a:pt x="238125" y="365125"/>
                  </a:lnTo>
                  <a:lnTo>
                    <a:pt x="238125" y="384175"/>
                  </a:lnTo>
                  <a:lnTo>
                    <a:pt x="251595" y="370704"/>
                  </a:lnTo>
                  <a:lnTo>
                    <a:pt x="278537" y="370704"/>
                  </a:lnTo>
                  <a:lnTo>
                    <a:pt x="284116" y="365125"/>
                  </a:lnTo>
                  <a:close/>
                </a:path>
                <a:path w="768350" h="768350">
                  <a:moveTo>
                    <a:pt x="278537" y="370704"/>
                  </a:moveTo>
                  <a:lnTo>
                    <a:pt x="251595" y="370704"/>
                  </a:lnTo>
                  <a:lnTo>
                    <a:pt x="265066" y="384175"/>
                  </a:lnTo>
                  <a:lnTo>
                    <a:pt x="278537" y="370704"/>
                  </a:lnTo>
                  <a:close/>
                </a:path>
                <a:path w="768350" h="768350">
                  <a:moveTo>
                    <a:pt x="384175" y="219075"/>
                  </a:moveTo>
                  <a:lnTo>
                    <a:pt x="377006" y="220470"/>
                  </a:lnTo>
                  <a:lnTo>
                    <a:pt x="370704" y="224654"/>
                  </a:lnTo>
                  <a:lnTo>
                    <a:pt x="397645" y="251595"/>
                  </a:lnTo>
                  <a:lnTo>
                    <a:pt x="401829" y="245293"/>
                  </a:lnTo>
                  <a:lnTo>
                    <a:pt x="403224" y="238125"/>
                  </a:lnTo>
                  <a:lnTo>
                    <a:pt x="401829" y="230956"/>
                  </a:lnTo>
                  <a:lnTo>
                    <a:pt x="397645" y="224654"/>
                  </a:lnTo>
                  <a:lnTo>
                    <a:pt x="391343" y="220470"/>
                  </a:lnTo>
                  <a:lnTo>
                    <a:pt x="384175" y="219075"/>
                  </a:lnTo>
                  <a:close/>
                </a:path>
              </a:pathLst>
            </a:custGeom>
            <a:solidFill>
              <a:srgbClr val="1E1E1E">
                <a:alpha val="34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621" y="422564"/>
            <a:ext cx="756912" cy="11278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968500" cy="1651000"/>
            <a:chOff x="0" y="0"/>
            <a:chExt cx="1968500" cy="1651000"/>
          </a:xfrm>
        </p:grpSpPr>
        <p:sp>
          <p:nvSpPr>
            <p:cNvPr id="4" name="object 4" descr=""/>
            <p:cNvSpPr/>
            <p:nvPr/>
          </p:nvSpPr>
          <p:spPr>
            <a:xfrm>
              <a:off x="254000" y="952500"/>
              <a:ext cx="1460500" cy="444500"/>
            </a:xfrm>
            <a:custGeom>
              <a:avLst/>
              <a:gdLst/>
              <a:ahLst/>
              <a:cxnLst/>
              <a:rect l="l" t="t" r="r" b="b"/>
              <a:pathLst>
                <a:path w="1460500" h="444500">
                  <a:moveTo>
                    <a:pt x="13970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3"/>
                  </a:lnTo>
                  <a:lnTo>
                    <a:pt x="0" y="63500"/>
                  </a:lnTo>
                  <a:lnTo>
                    <a:pt x="0" y="381000"/>
                  </a:lnTo>
                  <a:lnTo>
                    <a:pt x="4990" y="405717"/>
                  </a:lnTo>
                  <a:lnTo>
                    <a:pt x="18598" y="425901"/>
                  </a:lnTo>
                  <a:lnTo>
                    <a:pt x="38782" y="439509"/>
                  </a:lnTo>
                  <a:lnTo>
                    <a:pt x="63500" y="444500"/>
                  </a:lnTo>
                  <a:lnTo>
                    <a:pt x="1397000" y="444500"/>
                  </a:lnTo>
                  <a:lnTo>
                    <a:pt x="1421714" y="439509"/>
                  </a:lnTo>
                  <a:lnTo>
                    <a:pt x="1441899" y="425901"/>
                  </a:lnTo>
                  <a:lnTo>
                    <a:pt x="1455509" y="405717"/>
                  </a:lnTo>
                  <a:lnTo>
                    <a:pt x="1460500" y="381000"/>
                  </a:lnTo>
                  <a:lnTo>
                    <a:pt x="1460500" y="63500"/>
                  </a:lnTo>
                  <a:lnTo>
                    <a:pt x="1455509" y="38783"/>
                  </a:lnTo>
                  <a:lnTo>
                    <a:pt x="1441899" y="18598"/>
                  </a:lnTo>
                  <a:lnTo>
                    <a:pt x="1421714" y="4990"/>
                  </a:lnTo>
                  <a:lnTo>
                    <a:pt x="1397000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97621" y="1121064"/>
              <a:ext cx="756920" cy="113030"/>
            </a:xfrm>
            <a:custGeom>
              <a:avLst/>
              <a:gdLst/>
              <a:ahLst/>
              <a:cxnLst/>
              <a:rect l="l" t="t" r="r" b="b"/>
              <a:pathLst>
                <a:path w="756919" h="113030">
                  <a:moveTo>
                    <a:pt x="46109" y="0"/>
                  </a:moveTo>
                  <a:lnTo>
                    <a:pt x="0" y="0"/>
                  </a:lnTo>
                  <a:lnTo>
                    <a:pt x="0" y="110836"/>
                  </a:lnTo>
                  <a:lnTo>
                    <a:pt x="13421" y="110836"/>
                  </a:lnTo>
                  <a:lnTo>
                    <a:pt x="13421" y="67540"/>
                  </a:lnTo>
                  <a:lnTo>
                    <a:pt x="7360" y="67540"/>
                  </a:lnTo>
                  <a:lnTo>
                    <a:pt x="7360" y="55418"/>
                  </a:lnTo>
                  <a:lnTo>
                    <a:pt x="13421" y="55418"/>
                  </a:lnTo>
                  <a:lnTo>
                    <a:pt x="13421" y="11906"/>
                  </a:lnTo>
                  <a:lnTo>
                    <a:pt x="68715" y="11906"/>
                  </a:lnTo>
                  <a:lnTo>
                    <a:pt x="68442" y="11383"/>
                  </a:lnTo>
                  <a:lnTo>
                    <a:pt x="64329" y="7360"/>
                  </a:lnTo>
                  <a:lnTo>
                    <a:pt x="53217" y="1479"/>
                  </a:lnTo>
                  <a:lnTo>
                    <a:pt x="46109" y="0"/>
                  </a:lnTo>
                  <a:close/>
                </a:path>
                <a:path w="756919" h="113030">
                  <a:moveTo>
                    <a:pt x="52170" y="61046"/>
                  </a:moveTo>
                  <a:lnTo>
                    <a:pt x="37017" y="61046"/>
                  </a:lnTo>
                  <a:lnTo>
                    <a:pt x="63860" y="110836"/>
                  </a:lnTo>
                  <a:lnTo>
                    <a:pt x="79447" y="110836"/>
                  </a:lnTo>
                  <a:lnTo>
                    <a:pt x="55728" y="67540"/>
                  </a:lnTo>
                  <a:lnTo>
                    <a:pt x="46253" y="67540"/>
                  </a:lnTo>
                  <a:lnTo>
                    <a:pt x="53307" y="66115"/>
                  </a:lnTo>
                  <a:lnTo>
                    <a:pt x="54586" y="65455"/>
                  </a:lnTo>
                  <a:lnTo>
                    <a:pt x="52170" y="61046"/>
                  </a:lnTo>
                  <a:close/>
                </a:path>
                <a:path w="756919" h="113030">
                  <a:moveTo>
                    <a:pt x="13421" y="55418"/>
                  </a:moveTo>
                  <a:lnTo>
                    <a:pt x="7360" y="55418"/>
                  </a:lnTo>
                  <a:lnTo>
                    <a:pt x="7360" y="67540"/>
                  </a:lnTo>
                  <a:lnTo>
                    <a:pt x="13421" y="67540"/>
                  </a:lnTo>
                  <a:lnTo>
                    <a:pt x="13421" y="55418"/>
                  </a:lnTo>
                  <a:close/>
                </a:path>
                <a:path w="756919" h="113030">
                  <a:moveTo>
                    <a:pt x="68715" y="11906"/>
                  </a:moveTo>
                  <a:lnTo>
                    <a:pt x="43006" y="11906"/>
                  </a:lnTo>
                  <a:lnTo>
                    <a:pt x="47823" y="12826"/>
                  </a:lnTo>
                  <a:lnTo>
                    <a:pt x="55111" y="16470"/>
                  </a:lnTo>
                  <a:lnTo>
                    <a:pt x="57763" y="19031"/>
                  </a:lnTo>
                  <a:lnTo>
                    <a:pt x="61082" y="25670"/>
                  </a:lnTo>
                  <a:lnTo>
                    <a:pt x="61912" y="29549"/>
                  </a:lnTo>
                  <a:lnTo>
                    <a:pt x="61912" y="38424"/>
                  </a:lnTo>
                  <a:lnTo>
                    <a:pt x="43151" y="55418"/>
                  </a:lnTo>
                  <a:lnTo>
                    <a:pt x="13421" y="55418"/>
                  </a:lnTo>
                  <a:lnTo>
                    <a:pt x="13421" y="67540"/>
                  </a:lnTo>
                  <a:lnTo>
                    <a:pt x="40518" y="67540"/>
                  </a:lnTo>
                  <a:lnTo>
                    <a:pt x="37017" y="61046"/>
                  </a:lnTo>
                  <a:lnTo>
                    <a:pt x="63071" y="61046"/>
                  </a:lnTo>
                  <a:lnTo>
                    <a:pt x="64347" y="60379"/>
                  </a:lnTo>
                  <a:lnTo>
                    <a:pt x="68442" y="56410"/>
                  </a:lnTo>
                  <a:lnTo>
                    <a:pt x="73782" y="46308"/>
                  </a:lnTo>
                  <a:lnTo>
                    <a:pt x="75117" y="40517"/>
                  </a:lnTo>
                  <a:lnTo>
                    <a:pt x="75117" y="27456"/>
                  </a:lnTo>
                  <a:lnTo>
                    <a:pt x="73782" y="21629"/>
                  </a:lnTo>
                  <a:lnTo>
                    <a:pt x="68715" y="11906"/>
                  </a:lnTo>
                  <a:close/>
                </a:path>
                <a:path w="756919" h="113030">
                  <a:moveTo>
                    <a:pt x="54586" y="65455"/>
                  </a:moveTo>
                  <a:lnTo>
                    <a:pt x="53307" y="66115"/>
                  </a:lnTo>
                  <a:lnTo>
                    <a:pt x="46253" y="67540"/>
                  </a:lnTo>
                  <a:lnTo>
                    <a:pt x="55728" y="67540"/>
                  </a:lnTo>
                  <a:lnTo>
                    <a:pt x="54586" y="65455"/>
                  </a:lnTo>
                  <a:close/>
                </a:path>
                <a:path w="756919" h="113030">
                  <a:moveTo>
                    <a:pt x="63071" y="61046"/>
                  </a:moveTo>
                  <a:lnTo>
                    <a:pt x="52170" y="61046"/>
                  </a:lnTo>
                  <a:lnTo>
                    <a:pt x="54586" y="65455"/>
                  </a:lnTo>
                  <a:lnTo>
                    <a:pt x="63071" y="61046"/>
                  </a:lnTo>
                  <a:close/>
                </a:path>
                <a:path w="756919" h="113030">
                  <a:moveTo>
                    <a:pt x="132741" y="26626"/>
                  </a:moveTo>
                  <a:lnTo>
                    <a:pt x="120907" y="26626"/>
                  </a:lnTo>
                  <a:lnTo>
                    <a:pt x="114340" y="28466"/>
                  </a:lnTo>
                  <a:lnTo>
                    <a:pt x="103119" y="35790"/>
                  </a:lnTo>
                  <a:lnTo>
                    <a:pt x="98754" y="40878"/>
                  </a:lnTo>
                  <a:lnTo>
                    <a:pt x="92512" y="53902"/>
                  </a:lnTo>
                  <a:lnTo>
                    <a:pt x="90960" y="61407"/>
                  </a:lnTo>
                  <a:lnTo>
                    <a:pt x="90960" y="78436"/>
                  </a:lnTo>
                  <a:lnTo>
                    <a:pt x="114791" y="110800"/>
                  </a:lnTo>
                  <a:lnTo>
                    <a:pt x="121701" y="112568"/>
                  </a:lnTo>
                  <a:lnTo>
                    <a:pt x="135338" y="112568"/>
                  </a:lnTo>
                  <a:lnTo>
                    <a:pt x="140408" y="111702"/>
                  </a:lnTo>
                  <a:lnTo>
                    <a:pt x="149427" y="108202"/>
                  </a:lnTo>
                  <a:lnTo>
                    <a:pt x="153216" y="105749"/>
                  </a:lnTo>
                  <a:lnTo>
                    <a:pt x="157746" y="101094"/>
                  </a:lnTo>
                  <a:lnTo>
                    <a:pt x="124551" y="101094"/>
                  </a:lnTo>
                  <a:lnTo>
                    <a:pt x="120023" y="99976"/>
                  </a:lnTo>
                  <a:lnTo>
                    <a:pt x="103733" y="73602"/>
                  </a:lnTo>
                  <a:lnTo>
                    <a:pt x="100053" y="73602"/>
                  </a:lnTo>
                  <a:lnTo>
                    <a:pt x="100053" y="62561"/>
                  </a:lnTo>
                  <a:lnTo>
                    <a:pt x="103733" y="62561"/>
                  </a:lnTo>
                  <a:lnTo>
                    <a:pt x="103733" y="59928"/>
                  </a:lnTo>
                  <a:lnTo>
                    <a:pt x="123324" y="38099"/>
                  </a:lnTo>
                  <a:lnTo>
                    <a:pt x="155217" y="38099"/>
                  </a:lnTo>
                  <a:lnTo>
                    <a:pt x="149302" y="32579"/>
                  </a:lnTo>
                  <a:lnTo>
                    <a:pt x="145459" y="30234"/>
                  </a:lnTo>
                  <a:lnTo>
                    <a:pt x="137016" y="27348"/>
                  </a:lnTo>
                  <a:lnTo>
                    <a:pt x="132741" y="26626"/>
                  </a:lnTo>
                  <a:close/>
                </a:path>
                <a:path w="756919" h="113030">
                  <a:moveTo>
                    <a:pt x="150492" y="88106"/>
                  </a:moveTo>
                  <a:lnTo>
                    <a:pt x="133065" y="101094"/>
                  </a:lnTo>
                  <a:lnTo>
                    <a:pt x="157746" y="101094"/>
                  </a:lnTo>
                  <a:lnTo>
                    <a:pt x="159349" y="99435"/>
                  </a:lnTo>
                  <a:lnTo>
                    <a:pt x="161532" y="95755"/>
                  </a:lnTo>
                  <a:lnTo>
                    <a:pt x="162831" y="91569"/>
                  </a:lnTo>
                  <a:lnTo>
                    <a:pt x="150492" y="88106"/>
                  </a:lnTo>
                  <a:close/>
                </a:path>
                <a:path w="756919" h="113030">
                  <a:moveTo>
                    <a:pt x="103733" y="62561"/>
                  </a:moveTo>
                  <a:lnTo>
                    <a:pt x="100053" y="62561"/>
                  </a:lnTo>
                  <a:lnTo>
                    <a:pt x="100053" y="73602"/>
                  </a:lnTo>
                  <a:lnTo>
                    <a:pt x="103733" y="73602"/>
                  </a:lnTo>
                  <a:lnTo>
                    <a:pt x="103733" y="62561"/>
                  </a:lnTo>
                  <a:close/>
                </a:path>
                <a:path w="756919" h="113030">
                  <a:moveTo>
                    <a:pt x="155217" y="38099"/>
                  </a:moveTo>
                  <a:lnTo>
                    <a:pt x="133029" y="38099"/>
                  </a:lnTo>
                  <a:lnTo>
                    <a:pt x="137034" y="39164"/>
                  </a:lnTo>
                  <a:lnTo>
                    <a:pt x="143853" y="43421"/>
                  </a:lnTo>
                  <a:lnTo>
                    <a:pt x="146487" y="46326"/>
                  </a:lnTo>
                  <a:lnTo>
                    <a:pt x="148328" y="50006"/>
                  </a:lnTo>
                  <a:lnTo>
                    <a:pt x="150203" y="53686"/>
                  </a:lnTo>
                  <a:lnTo>
                    <a:pt x="151141" y="57871"/>
                  </a:lnTo>
                  <a:lnTo>
                    <a:pt x="151141" y="62561"/>
                  </a:lnTo>
                  <a:lnTo>
                    <a:pt x="103733" y="62561"/>
                  </a:lnTo>
                  <a:lnTo>
                    <a:pt x="103733" y="73602"/>
                  </a:lnTo>
                  <a:lnTo>
                    <a:pt x="164130" y="73602"/>
                  </a:lnTo>
                  <a:lnTo>
                    <a:pt x="164051" y="59928"/>
                  </a:lnTo>
                  <a:lnTo>
                    <a:pt x="163102" y="53902"/>
                  </a:lnTo>
                  <a:lnTo>
                    <a:pt x="158988" y="43295"/>
                  </a:lnTo>
                  <a:lnTo>
                    <a:pt x="156228" y="39038"/>
                  </a:lnTo>
                  <a:lnTo>
                    <a:pt x="155217" y="38099"/>
                  </a:lnTo>
                  <a:close/>
                </a:path>
                <a:path w="756919" h="113030">
                  <a:moveTo>
                    <a:pt x="241563" y="37883"/>
                  </a:moveTo>
                  <a:lnTo>
                    <a:pt x="221694" y="37883"/>
                  </a:lnTo>
                  <a:lnTo>
                    <a:pt x="226078" y="39362"/>
                  </a:lnTo>
                  <a:lnTo>
                    <a:pt x="231887" y="45279"/>
                  </a:lnTo>
                  <a:lnTo>
                    <a:pt x="233349" y="49428"/>
                  </a:lnTo>
                  <a:lnTo>
                    <a:pt x="233349" y="57258"/>
                  </a:lnTo>
                  <a:lnTo>
                    <a:pt x="221063" y="61641"/>
                  </a:lnTo>
                  <a:lnTo>
                    <a:pt x="216969" y="62128"/>
                  </a:lnTo>
                  <a:lnTo>
                    <a:pt x="180600" y="78617"/>
                  </a:lnTo>
                  <a:lnTo>
                    <a:pt x="179662" y="92652"/>
                  </a:lnTo>
                  <a:lnTo>
                    <a:pt x="180925" y="97270"/>
                  </a:lnTo>
                  <a:lnTo>
                    <a:pt x="185976" y="104883"/>
                  </a:lnTo>
                  <a:lnTo>
                    <a:pt x="189385" y="107787"/>
                  </a:lnTo>
                  <a:lnTo>
                    <a:pt x="197972" y="111792"/>
                  </a:lnTo>
                  <a:lnTo>
                    <a:pt x="202753" y="112784"/>
                  </a:lnTo>
                  <a:lnTo>
                    <a:pt x="212855" y="112784"/>
                  </a:lnTo>
                  <a:lnTo>
                    <a:pt x="231867" y="101311"/>
                  </a:lnTo>
                  <a:lnTo>
                    <a:pt x="204882" y="101311"/>
                  </a:lnTo>
                  <a:lnTo>
                    <a:pt x="200678" y="100192"/>
                  </a:lnTo>
                  <a:lnTo>
                    <a:pt x="197359" y="97955"/>
                  </a:lnTo>
                  <a:lnTo>
                    <a:pt x="194076" y="95682"/>
                  </a:lnTo>
                  <a:lnTo>
                    <a:pt x="192435" y="92327"/>
                  </a:lnTo>
                  <a:lnTo>
                    <a:pt x="192435" y="84642"/>
                  </a:lnTo>
                  <a:lnTo>
                    <a:pt x="216626" y="73169"/>
                  </a:lnTo>
                  <a:lnTo>
                    <a:pt x="218862" y="72880"/>
                  </a:lnTo>
                  <a:lnTo>
                    <a:pt x="233349" y="69056"/>
                  </a:lnTo>
                  <a:lnTo>
                    <a:pt x="246120" y="69056"/>
                  </a:lnTo>
                  <a:lnTo>
                    <a:pt x="246113" y="49428"/>
                  </a:lnTo>
                  <a:lnTo>
                    <a:pt x="245038" y="44197"/>
                  </a:lnTo>
                  <a:lnTo>
                    <a:pt x="241563" y="37883"/>
                  </a:lnTo>
                  <a:close/>
                </a:path>
                <a:path w="756919" h="113030">
                  <a:moveTo>
                    <a:pt x="246120" y="99579"/>
                  </a:moveTo>
                  <a:lnTo>
                    <a:pt x="233349" y="99579"/>
                  </a:lnTo>
                  <a:lnTo>
                    <a:pt x="233349" y="110836"/>
                  </a:lnTo>
                  <a:lnTo>
                    <a:pt x="246120" y="110836"/>
                  </a:lnTo>
                  <a:lnTo>
                    <a:pt x="246120" y="99579"/>
                  </a:lnTo>
                  <a:close/>
                </a:path>
                <a:path w="756919" h="113030">
                  <a:moveTo>
                    <a:pt x="246120" y="69056"/>
                  </a:moveTo>
                  <a:lnTo>
                    <a:pt x="233349" y="69056"/>
                  </a:lnTo>
                  <a:lnTo>
                    <a:pt x="233231" y="84642"/>
                  </a:lnTo>
                  <a:lnTo>
                    <a:pt x="232446" y="87510"/>
                  </a:lnTo>
                  <a:lnTo>
                    <a:pt x="230643" y="90649"/>
                  </a:lnTo>
                  <a:lnTo>
                    <a:pt x="228875" y="93788"/>
                  </a:lnTo>
                  <a:lnTo>
                    <a:pt x="226241" y="96350"/>
                  </a:lnTo>
                  <a:lnTo>
                    <a:pt x="219277" y="100319"/>
                  </a:lnTo>
                  <a:lnTo>
                    <a:pt x="215020" y="101311"/>
                  </a:lnTo>
                  <a:lnTo>
                    <a:pt x="231867" y="101311"/>
                  </a:lnTo>
                  <a:lnTo>
                    <a:pt x="232699" y="99579"/>
                  </a:lnTo>
                  <a:lnTo>
                    <a:pt x="246120" y="99579"/>
                  </a:lnTo>
                  <a:lnTo>
                    <a:pt x="246120" y="69056"/>
                  </a:lnTo>
                  <a:close/>
                </a:path>
                <a:path w="756919" h="113030">
                  <a:moveTo>
                    <a:pt x="218051" y="26626"/>
                  </a:moveTo>
                  <a:lnTo>
                    <a:pt x="211195" y="26626"/>
                  </a:lnTo>
                  <a:lnTo>
                    <a:pt x="206938" y="27203"/>
                  </a:lnTo>
                  <a:lnTo>
                    <a:pt x="182044" y="46109"/>
                  </a:lnTo>
                  <a:lnTo>
                    <a:pt x="194166" y="50439"/>
                  </a:lnTo>
                  <a:lnTo>
                    <a:pt x="195573" y="47408"/>
                  </a:lnTo>
                  <a:lnTo>
                    <a:pt x="198009" y="44558"/>
                  </a:lnTo>
                  <a:lnTo>
                    <a:pt x="204935" y="39218"/>
                  </a:lnTo>
                  <a:lnTo>
                    <a:pt x="209717" y="37883"/>
                  </a:lnTo>
                  <a:lnTo>
                    <a:pt x="241563" y="37883"/>
                  </a:lnTo>
                  <a:lnTo>
                    <a:pt x="240709" y="36332"/>
                  </a:lnTo>
                  <a:lnTo>
                    <a:pt x="237985" y="33391"/>
                  </a:lnTo>
                  <a:lnTo>
                    <a:pt x="231407" y="29476"/>
                  </a:lnTo>
                  <a:lnTo>
                    <a:pt x="228081" y="28214"/>
                  </a:lnTo>
                  <a:lnTo>
                    <a:pt x="224581" y="27600"/>
                  </a:lnTo>
                  <a:lnTo>
                    <a:pt x="221118" y="26951"/>
                  </a:lnTo>
                  <a:lnTo>
                    <a:pt x="218051" y="26626"/>
                  </a:lnTo>
                  <a:close/>
                </a:path>
                <a:path w="756919" h="113030">
                  <a:moveTo>
                    <a:pt x="306450" y="26626"/>
                  </a:moveTo>
                  <a:lnTo>
                    <a:pt x="294039" y="26626"/>
                  </a:lnTo>
                  <a:lnTo>
                    <a:pt x="287869" y="28376"/>
                  </a:lnTo>
                  <a:lnTo>
                    <a:pt x="277174" y="35394"/>
                  </a:lnTo>
                  <a:lnTo>
                    <a:pt x="273023" y="40336"/>
                  </a:lnTo>
                  <a:lnTo>
                    <a:pt x="267033" y="53181"/>
                  </a:lnTo>
                  <a:lnTo>
                    <a:pt x="265536" y="60757"/>
                  </a:lnTo>
                  <a:lnTo>
                    <a:pt x="265536" y="78292"/>
                  </a:lnTo>
                  <a:lnTo>
                    <a:pt x="287779" y="110818"/>
                  </a:lnTo>
                  <a:lnTo>
                    <a:pt x="293895" y="112568"/>
                  </a:lnTo>
                  <a:lnTo>
                    <a:pt x="306162" y="112568"/>
                  </a:lnTo>
                  <a:lnTo>
                    <a:pt x="323071" y="101094"/>
                  </a:lnTo>
                  <a:lnTo>
                    <a:pt x="297214" y="101094"/>
                  </a:lnTo>
                  <a:lnTo>
                    <a:pt x="292739" y="99687"/>
                  </a:lnTo>
                  <a:lnTo>
                    <a:pt x="278369" y="75550"/>
                  </a:lnTo>
                  <a:lnTo>
                    <a:pt x="278369" y="63066"/>
                  </a:lnTo>
                  <a:lnTo>
                    <a:pt x="297141" y="38099"/>
                  </a:lnTo>
                  <a:lnTo>
                    <a:pt x="323147" y="38099"/>
                  </a:lnTo>
                  <a:lnTo>
                    <a:pt x="322812" y="37630"/>
                  </a:lnTo>
                  <a:lnTo>
                    <a:pt x="321103" y="35375"/>
                  </a:lnTo>
                  <a:lnTo>
                    <a:pt x="319456" y="33120"/>
                  </a:lnTo>
                  <a:lnTo>
                    <a:pt x="317040" y="31100"/>
                  </a:lnTo>
                  <a:lnTo>
                    <a:pt x="313865" y="29332"/>
                  </a:lnTo>
                  <a:lnTo>
                    <a:pt x="310725" y="27528"/>
                  </a:lnTo>
                  <a:lnTo>
                    <a:pt x="306450" y="26626"/>
                  </a:lnTo>
                  <a:close/>
                </a:path>
                <a:path w="756919" h="113030">
                  <a:moveTo>
                    <a:pt x="338922" y="98064"/>
                  </a:moveTo>
                  <a:lnTo>
                    <a:pt x="326582" y="98064"/>
                  </a:lnTo>
                  <a:lnTo>
                    <a:pt x="326582" y="110836"/>
                  </a:lnTo>
                  <a:lnTo>
                    <a:pt x="338922" y="110836"/>
                  </a:lnTo>
                  <a:lnTo>
                    <a:pt x="338922" y="98064"/>
                  </a:lnTo>
                  <a:close/>
                </a:path>
                <a:path w="756919" h="113030">
                  <a:moveTo>
                    <a:pt x="323147" y="38099"/>
                  </a:moveTo>
                  <a:lnTo>
                    <a:pt x="307749" y="38099"/>
                  </a:lnTo>
                  <a:lnTo>
                    <a:pt x="312114" y="39416"/>
                  </a:lnTo>
                  <a:lnTo>
                    <a:pt x="315650" y="42050"/>
                  </a:lnTo>
                  <a:lnTo>
                    <a:pt x="319186" y="44648"/>
                  </a:lnTo>
                  <a:lnTo>
                    <a:pt x="321857" y="48292"/>
                  </a:lnTo>
                  <a:lnTo>
                    <a:pt x="325465" y="57637"/>
                  </a:lnTo>
                  <a:lnTo>
                    <a:pt x="326366" y="63066"/>
                  </a:lnTo>
                  <a:lnTo>
                    <a:pt x="326366" y="75550"/>
                  </a:lnTo>
                  <a:lnTo>
                    <a:pt x="307677" y="101094"/>
                  </a:lnTo>
                  <a:lnTo>
                    <a:pt x="323071" y="101094"/>
                  </a:lnTo>
                  <a:lnTo>
                    <a:pt x="324129" y="99579"/>
                  </a:lnTo>
                  <a:lnTo>
                    <a:pt x="325067" y="98064"/>
                  </a:lnTo>
                  <a:lnTo>
                    <a:pt x="338922" y="98064"/>
                  </a:lnTo>
                  <a:lnTo>
                    <a:pt x="338922" y="40914"/>
                  </a:lnTo>
                  <a:lnTo>
                    <a:pt x="325067" y="40914"/>
                  </a:lnTo>
                  <a:lnTo>
                    <a:pt x="324090" y="39416"/>
                  </a:lnTo>
                  <a:lnTo>
                    <a:pt x="323147" y="38099"/>
                  </a:lnTo>
                  <a:close/>
                </a:path>
                <a:path w="756919" h="113030">
                  <a:moveTo>
                    <a:pt x="338922" y="0"/>
                  </a:moveTo>
                  <a:lnTo>
                    <a:pt x="326149" y="0"/>
                  </a:lnTo>
                  <a:lnTo>
                    <a:pt x="326149" y="40914"/>
                  </a:lnTo>
                  <a:lnTo>
                    <a:pt x="338922" y="40914"/>
                  </a:lnTo>
                  <a:lnTo>
                    <a:pt x="338922" y="0"/>
                  </a:lnTo>
                  <a:close/>
                </a:path>
                <a:path w="756919" h="113030">
                  <a:moveTo>
                    <a:pt x="424701" y="0"/>
                  </a:moveTo>
                  <a:lnTo>
                    <a:pt x="408681" y="0"/>
                  </a:lnTo>
                  <a:lnTo>
                    <a:pt x="408681" y="110836"/>
                  </a:lnTo>
                  <a:lnTo>
                    <a:pt x="421237" y="110836"/>
                  </a:lnTo>
                  <a:lnTo>
                    <a:pt x="421237" y="26626"/>
                  </a:lnTo>
                  <a:lnTo>
                    <a:pt x="435602" y="26626"/>
                  </a:lnTo>
                  <a:lnTo>
                    <a:pt x="424701" y="0"/>
                  </a:lnTo>
                  <a:close/>
                </a:path>
                <a:path w="756919" h="113030">
                  <a:moveTo>
                    <a:pt x="435602" y="26626"/>
                  </a:moveTo>
                  <a:lnTo>
                    <a:pt x="422320" y="26626"/>
                  </a:lnTo>
                  <a:lnTo>
                    <a:pt x="456955" y="110836"/>
                  </a:lnTo>
                  <a:lnTo>
                    <a:pt x="469079" y="110836"/>
                  </a:lnTo>
                  <a:lnTo>
                    <a:pt x="476825" y="92002"/>
                  </a:lnTo>
                  <a:lnTo>
                    <a:pt x="462368" y="92002"/>
                  </a:lnTo>
                  <a:lnTo>
                    <a:pt x="435602" y="26626"/>
                  </a:lnTo>
                  <a:close/>
                </a:path>
                <a:path w="756919" h="113030">
                  <a:moveTo>
                    <a:pt x="517353" y="26626"/>
                  </a:moveTo>
                  <a:lnTo>
                    <a:pt x="504798" y="26626"/>
                  </a:lnTo>
                  <a:lnTo>
                    <a:pt x="504798" y="110836"/>
                  </a:lnTo>
                  <a:lnTo>
                    <a:pt x="517353" y="110836"/>
                  </a:lnTo>
                  <a:lnTo>
                    <a:pt x="517353" y="26626"/>
                  </a:lnTo>
                  <a:close/>
                </a:path>
                <a:path w="756919" h="113030">
                  <a:moveTo>
                    <a:pt x="517353" y="0"/>
                  </a:moveTo>
                  <a:lnTo>
                    <a:pt x="501334" y="0"/>
                  </a:lnTo>
                  <a:lnTo>
                    <a:pt x="463667" y="92002"/>
                  </a:lnTo>
                  <a:lnTo>
                    <a:pt x="476825" y="92002"/>
                  </a:lnTo>
                  <a:lnTo>
                    <a:pt x="503716" y="26626"/>
                  </a:lnTo>
                  <a:lnTo>
                    <a:pt x="517353" y="26626"/>
                  </a:lnTo>
                  <a:lnTo>
                    <a:pt x="517353" y="0"/>
                  </a:lnTo>
                  <a:close/>
                </a:path>
                <a:path w="756919" h="113030">
                  <a:moveTo>
                    <a:pt x="583807" y="26626"/>
                  </a:moveTo>
                  <a:lnTo>
                    <a:pt x="568798" y="26626"/>
                  </a:lnTo>
                  <a:lnTo>
                    <a:pt x="562213" y="28412"/>
                  </a:lnTo>
                  <a:lnTo>
                    <a:pt x="538635" y="61046"/>
                  </a:lnTo>
                  <a:lnTo>
                    <a:pt x="538635" y="78292"/>
                  </a:lnTo>
                  <a:lnTo>
                    <a:pt x="562213" y="110782"/>
                  </a:lnTo>
                  <a:lnTo>
                    <a:pt x="568798" y="112568"/>
                  </a:lnTo>
                  <a:lnTo>
                    <a:pt x="583807" y="112568"/>
                  </a:lnTo>
                  <a:lnTo>
                    <a:pt x="590374" y="110782"/>
                  </a:lnTo>
                  <a:lnTo>
                    <a:pt x="601667" y="103638"/>
                  </a:lnTo>
                  <a:lnTo>
                    <a:pt x="603908" y="101094"/>
                  </a:lnTo>
                  <a:lnTo>
                    <a:pt x="570601" y="101094"/>
                  </a:lnTo>
                  <a:lnTo>
                    <a:pt x="565911" y="99633"/>
                  </a:lnTo>
                  <a:lnTo>
                    <a:pt x="558552" y="93788"/>
                  </a:lnTo>
                  <a:lnTo>
                    <a:pt x="555827" y="89946"/>
                  </a:lnTo>
                  <a:lnTo>
                    <a:pt x="552292" y="80421"/>
                  </a:lnTo>
                  <a:lnTo>
                    <a:pt x="551408" y="75261"/>
                  </a:lnTo>
                  <a:lnTo>
                    <a:pt x="551408" y="64149"/>
                  </a:lnTo>
                  <a:lnTo>
                    <a:pt x="570601" y="38099"/>
                  </a:lnTo>
                  <a:lnTo>
                    <a:pt x="603899" y="38099"/>
                  </a:lnTo>
                  <a:lnTo>
                    <a:pt x="601667" y="35556"/>
                  </a:lnTo>
                  <a:lnTo>
                    <a:pt x="590374" y="28412"/>
                  </a:lnTo>
                  <a:lnTo>
                    <a:pt x="583807" y="26626"/>
                  </a:lnTo>
                  <a:close/>
                </a:path>
                <a:path w="756919" h="113030">
                  <a:moveTo>
                    <a:pt x="603899" y="38099"/>
                  </a:moveTo>
                  <a:lnTo>
                    <a:pt x="582003" y="38099"/>
                  </a:lnTo>
                  <a:lnTo>
                    <a:pt x="586694" y="39579"/>
                  </a:lnTo>
                  <a:lnTo>
                    <a:pt x="594053" y="45496"/>
                  </a:lnTo>
                  <a:lnTo>
                    <a:pt x="596777" y="49374"/>
                  </a:lnTo>
                  <a:lnTo>
                    <a:pt x="600313" y="58971"/>
                  </a:lnTo>
                  <a:lnTo>
                    <a:pt x="601197" y="64149"/>
                  </a:lnTo>
                  <a:lnTo>
                    <a:pt x="601197" y="75261"/>
                  </a:lnTo>
                  <a:lnTo>
                    <a:pt x="582003" y="101094"/>
                  </a:lnTo>
                  <a:lnTo>
                    <a:pt x="603908" y="101094"/>
                  </a:lnTo>
                  <a:lnTo>
                    <a:pt x="606069" y="98641"/>
                  </a:lnTo>
                  <a:lnTo>
                    <a:pt x="609207" y="92219"/>
                  </a:lnTo>
                  <a:lnTo>
                    <a:pt x="612382" y="85797"/>
                  </a:lnTo>
                  <a:lnTo>
                    <a:pt x="613969" y="78292"/>
                  </a:lnTo>
                  <a:lnTo>
                    <a:pt x="613969" y="61046"/>
                  </a:lnTo>
                  <a:lnTo>
                    <a:pt x="612382" y="53487"/>
                  </a:lnTo>
                  <a:lnTo>
                    <a:pt x="609207" y="47029"/>
                  </a:lnTo>
                  <a:lnTo>
                    <a:pt x="606069" y="40571"/>
                  </a:lnTo>
                  <a:lnTo>
                    <a:pt x="603899" y="38099"/>
                  </a:lnTo>
                  <a:close/>
                </a:path>
                <a:path w="756919" h="113030">
                  <a:moveTo>
                    <a:pt x="645806" y="27708"/>
                  </a:moveTo>
                  <a:lnTo>
                    <a:pt x="633466" y="27708"/>
                  </a:lnTo>
                  <a:lnTo>
                    <a:pt x="633466" y="110836"/>
                  </a:lnTo>
                  <a:lnTo>
                    <a:pt x="646239" y="110836"/>
                  </a:lnTo>
                  <a:lnTo>
                    <a:pt x="646239" y="54480"/>
                  </a:lnTo>
                  <a:lnTo>
                    <a:pt x="647140" y="51142"/>
                  </a:lnTo>
                  <a:lnTo>
                    <a:pt x="650784" y="45261"/>
                  </a:lnTo>
                  <a:lnTo>
                    <a:pt x="653273" y="42952"/>
                  </a:lnTo>
                  <a:lnTo>
                    <a:pt x="658332" y="40264"/>
                  </a:lnTo>
                  <a:lnTo>
                    <a:pt x="645806" y="40264"/>
                  </a:lnTo>
                  <a:lnTo>
                    <a:pt x="645806" y="27708"/>
                  </a:lnTo>
                  <a:close/>
                </a:path>
                <a:path w="756919" h="113030">
                  <a:moveTo>
                    <a:pt x="669257" y="26410"/>
                  </a:moveTo>
                  <a:lnTo>
                    <a:pt x="663341" y="26410"/>
                  </a:lnTo>
                  <a:lnTo>
                    <a:pt x="658838" y="27708"/>
                  </a:lnTo>
                  <a:lnTo>
                    <a:pt x="650929" y="32814"/>
                  </a:lnTo>
                  <a:lnTo>
                    <a:pt x="648187" y="36151"/>
                  </a:lnTo>
                  <a:lnTo>
                    <a:pt x="646672" y="40264"/>
                  </a:lnTo>
                  <a:lnTo>
                    <a:pt x="658332" y="40264"/>
                  </a:lnTo>
                  <a:lnTo>
                    <a:pt x="659588" y="39597"/>
                  </a:lnTo>
                  <a:lnTo>
                    <a:pt x="663196" y="38749"/>
                  </a:lnTo>
                  <a:lnTo>
                    <a:pt x="675030" y="38749"/>
                  </a:lnTo>
                  <a:lnTo>
                    <a:pt x="675030" y="26626"/>
                  </a:lnTo>
                  <a:lnTo>
                    <a:pt x="674308" y="26554"/>
                  </a:lnTo>
                  <a:lnTo>
                    <a:pt x="673244" y="26500"/>
                  </a:lnTo>
                  <a:lnTo>
                    <a:pt x="669257" y="26410"/>
                  </a:lnTo>
                  <a:close/>
                </a:path>
                <a:path w="756919" h="113030">
                  <a:moveTo>
                    <a:pt x="675030" y="38749"/>
                  </a:moveTo>
                  <a:lnTo>
                    <a:pt x="668932" y="38749"/>
                  </a:lnTo>
                  <a:lnTo>
                    <a:pt x="670538" y="38875"/>
                  </a:lnTo>
                  <a:lnTo>
                    <a:pt x="672053" y="39128"/>
                  </a:lnTo>
                  <a:lnTo>
                    <a:pt x="673605" y="39344"/>
                  </a:lnTo>
                  <a:lnTo>
                    <a:pt x="674597" y="39507"/>
                  </a:lnTo>
                  <a:lnTo>
                    <a:pt x="675030" y="39615"/>
                  </a:lnTo>
                  <a:lnTo>
                    <a:pt x="675030" y="38749"/>
                  </a:lnTo>
                  <a:close/>
                </a:path>
                <a:path w="756919" h="113030">
                  <a:moveTo>
                    <a:pt x="725524" y="26626"/>
                  </a:moveTo>
                  <a:lnTo>
                    <a:pt x="713688" y="26626"/>
                  </a:lnTo>
                  <a:lnTo>
                    <a:pt x="707123" y="28466"/>
                  </a:lnTo>
                  <a:lnTo>
                    <a:pt x="695902" y="35790"/>
                  </a:lnTo>
                  <a:lnTo>
                    <a:pt x="691536" y="40878"/>
                  </a:lnTo>
                  <a:lnTo>
                    <a:pt x="685294" y="53902"/>
                  </a:lnTo>
                  <a:lnTo>
                    <a:pt x="683743" y="61407"/>
                  </a:lnTo>
                  <a:lnTo>
                    <a:pt x="683743" y="78436"/>
                  </a:lnTo>
                  <a:lnTo>
                    <a:pt x="707573" y="110800"/>
                  </a:lnTo>
                  <a:lnTo>
                    <a:pt x="714482" y="112568"/>
                  </a:lnTo>
                  <a:lnTo>
                    <a:pt x="728121" y="112568"/>
                  </a:lnTo>
                  <a:lnTo>
                    <a:pt x="733191" y="111702"/>
                  </a:lnTo>
                  <a:lnTo>
                    <a:pt x="742210" y="108202"/>
                  </a:lnTo>
                  <a:lnTo>
                    <a:pt x="745999" y="105749"/>
                  </a:lnTo>
                  <a:lnTo>
                    <a:pt x="750529" y="101094"/>
                  </a:lnTo>
                  <a:lnTo>
                    <a:pt x="717333" y="101094"/>
                  </a:lnTo>
                  <a:lnTo>
                    <a:pt x="712805" y="99976"/>
                  </a:lnTo>
                  <a:lnTo>
                    <a:pt x="696516" y="73602"/>
                  </a:lnTo>
                  <a:lnTo>
                    <a:pt x="692835" y="73602"/>
                  </a:lnTo>
                  <a:lnTo>
                    <a:pt x="692835" y="62561"/>
                  </a:lnTo>
                  <a:lnTo>
                    <a:pt x="696516" y="62561"/>
                  </a:lnTo>
                  <a:lnTo>
                    <a:pt x="696516" y="59928"/>
                  </a:lnTo>
                  <a:lnTo>
                    <a:pt x="716107" y="38099"/>
                  </a:lnTo>
                  <a:lnTo>
                    <a:pt x="747999" y="38099"/>
                  </a:lnTo>
                  <a:lnTo>
                    <a:pt x="742083" y="32579"/>
                  </a:lnTo>
                  <a:lnTo>
                    <a:pt x="738241" y="30234"/>
                  </a:lnTo>
                  <a:lnTo>
                    <a:pt x="729798" y="27348"/>
                  </a:lnTo>
                  <a:lnTo>
                    <a:pt x="725524" y="26626"/>
                  </a:lnTo>
                  <a:close/>
                </a:path>
                <a:path w="756919" h="113030">
                  <a:moveTo>
                    <a:pt x="743274" y="88106"/>
                  </a:moveTo>
                  <a:lnTo>
                    <a:pt x="725847" y="101094"/>
                  </a:lnTo>
                  <a:lnTo>
                    <a:pt x="750529" y="101094"/>
                  </a:lnTo>
                  <a:lnTo>
                    <a:pt x="752131" y="99435"/>
                  </a:lnTo>
                  <a:lnTo>
                    <a:pt x="754314" y="95755"/>
                  </a:lnTo>
                  <a:lnTo>
                    <a:pt x="755614" y="91569"/>
                  </a:lnTo>
                  <a:lnTo>
                    <a:pt x="743274" y="88106"/>
                  </a:lnTo>
                  <a:close/>
                </a:path>
                <a:path w="756919" h="113030">
                  <a:moveTo>
                    <a:pt x="696516" y="62561"/>
                  </a:moveTo>
                  <a:lnTo>
                    <a:pt x="692835" y="62561"/>
                  </a:lnTo>
                  <a:lnTo>
                    <a:pt x="692835" y="73602"/>
                  </a:lnTo>
                  <a:lnTo>
                    <a:pt x="696516" y="73602"/>
                  </a:lnTo>
                  <a:lnTo>
                    <a:pt x="696516" y="62561"/>
                  </a:lnTo>
                  <a:close/>
                </a:path>
                <a:path w="756919" h="113030">
                  <a:moveTo>
                    <a:pt x="747999" y="38099"/>
                  </a:moveTo>
                  <a:lnTo>
                    <a:pt x="725812" y="38099"/>
                  </a:lnTo>
                  <a:lnTo>
                    <a:pt x="729816" y="39164"/>
                  </a:lnTo>
                  <a:lnTo>
                    <a:pt x="736636" y="43421"/>
                  </a:lnTo>
                  <a:lnTo>
                    <a:pt x="739269" y="46326"/>
                  </a:lnTo>
                  <a:lnTo>
                    <a:pt x="741109" y="50006"/>
                  </a:lnTo>
                  <a:lnTo>
                    <a:pt x="742986" y="53686"/>
                  </a:lnTo>
                  <a:lnTo>
                    <a:pt x="743923" y="57871"/>
                  </a:lnTo>
                  <a:lnTo>
                    <a:pt x="743923" y="62561"/>
                  </a:lnTo>
                  <a:lnTo>
                    <a:pt x="696516" y="62561"/>
                  </a:lnTo>
                  <a:lnTo>
                    <a:pt x="696516" y="73602"/>
                  </a:lnTo>
                  <a:lnTo>
                    <a:pt x="756912" y="73602"/>
                  </a:lnTo>
                  <a:lnTo>
                    <a:pt x="756832" y="59928"/>
                  </a:lnTo>
                  <a:lnTo>
                    <a:pt x="755884" y="53902"/>
                  </a:lnTo>
                  <a:lnTo>
                    <a:pt x="751771" y="43295"/>
                  </a:lnTo>
                  <a:lnTo>
                    <a:pt x="749011" y="39038"/>
                  </a:lnTo>
                  <a:lnTo>
                    <a:pt x="747999" y="3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0"/>
              <a:ext cx="1968500" cy="1651000"/>
            </a:xfrm>
            <a:custGeom>
              <a:avLst/>
              <a:gdLst/>
              <a:ahLst/>
              <a:cxnLst/>
              <a:rect l="l" t="t" r="r" b="b"/>
              <a:pathLst>
                <a:path w="1968500" h="1651000">
                  <a:moveTo>
                    <a:pt x="6350" y="1524000"/>
                  </a:moveTo>
                  <a:lnTo>
                    <a:pt x="0" y="1524000"/>
                  </a:lnTo>
                  <a:lnTo>
                    <a:pt x="0" y="1587500"/>
                  </a:lnTo>
                  <a:lnTo>
                    <a:pt x="4990" y="1612217"/>
                  </a:lnTo>
                  <a:lnTo>
                    <a:pt x="18598" y="1632401"/>
                  </a:lnTo>
                  <a:lnTo>
                    <a:pt x="38782" y="1646009"/>
                  </a:lnTo>
                  <a:lnTo>
                    <a:pt x="63500" y="1651000"/>
                  </a:lnTo>
                  <a:lnTo>
                    <a:pt x="63500" y="1644650"/>
                  </a:lnTo>
                  <a:lnTo>
                    <a:pt x="41254" y="1640158"/>
                  </a:lnTo>
                  <a:lnTo>
                    <a:pt x="23088" y="1627911"/>
                  </a:lnTo>
                  <a:lnTo>
                    <a:pt x="10841" y="1609745"/>
                  </a:lnTo>
                  <a:lnTo>
                    <a:pt x="6350" y="1587500"/>
                  </a:lnTo>
                  <a:lnTo>
                    <a:pt x="6350" y="1524000"/>
                  </a:lnTo>
                  <a:close/>
                </a:path>
                <a:path w="1968500" h="1651000">
                  <a:moveTo>
                    <a:pt x="124883" y="1638300"/>
                  </a:moveTo>
                  <a:lnTo>
                    <a:pt x="63500" y="1638300"/>
                  </a:lnTo>
                  <a:lnTo>
                    <a:pt x="63500" y="1651000"/>
                  </a:lnTo>
                  <a:lnTo>
                    <a:pt x="124883" y="1651000"/>
                  </a:lnTo>
                  <a:lnTo>
                    <a:pt x="124883" y="1638300"/>
                  </a:lnTo>
                  <a:close/>
                </a:path>
                <a:path w="1968500" h="1651000">
                  <a:moveTo>
                    <a:pt x="12700" y="1524000"/>
                  </a:moveTo>
                  <a:lnTo>
                    <a:pt x="6350" y="1524000"/>
                  </a:lnTo>
                  <a:lnTo>
                    <a:pt x="6350" y="1587500"/>
                  </a:lnTo>
                  <a:lnTo>
                    <a:pt x="10841" y="1609745"/>
                  </a:lnTo>
                  <a:lnTo>
                    <a:pt x="23088" y="1627911"/>
                  </a:lnTo>
                  <a:lnTo>
                    <a:pt x="41254" y="1640158"/>
                  </a:lnTo>
                  <a:lnTo>
                    <a:pt x="63500" y="1644650"/>
                  </a:lnTo>
                  <a:lnTo>
                    <a:pt x="63500" y="1638300"/>
                  </a:lnTo>
                  <a:lnTo>
                    <a:pt x="43726" y="1634307"/>
                  </a:lnTo>
                  <a:lnTo>
                    <a:pt x="27578" y="1623421"/>
                  </a:lnTo>
                  <a:lnTo>
                    <a:pt x="16692" y="1607273"/>
                  </a:lnTo>
                  <a:lnTo>
                    <a:pt x="12700" y="1587500"/>
                  </a:lnTo>
                  <a:lnTo>
                    <a:pt x="12700" y="1524000"/>
                  </a:lnTo>
                  <a:close/>
                </a:path>
                <a:path w="1968500" h="1651000">
                  <a:moveTo>
                    <a:pt x="6350" y="1333500"/>
                  </a:moveTo>
                  <a:lnTo>
                    <a:pt x="0" y="1333500"/>
                  </a:lnTo>
                  <a:lnTo>
                    <a:pt x="0" y="1460500"/>
                  </a:lnTo>
                  <a:lnTo>
                    <a:pt x="6350" y="1460500"/>
                  </a:lnTo>
                  <a:lnTo>
                    <a:pt x="6350" y="1333500"/>
                  </a:lnTo>
                  <a:close/>
                </a:path>
                <a:path w="1968500" h="1651000">
                  <a:moveTo>
                    <a:pt x="12700" y="1333500"/>
                  </a:moveTo>
                  <a:lnTo>
                    <a:pt x="6350" y="1333500"/>
                  </a:lnTo>
                  <a:lnTo>
                    <a:pt x="6350" y="1460500"/>
                  </a:lnTo>
                  <a:lnTo>
                    <a:pt x="12700" y="1460500"/>
                  </a:lnTo>
                  <a:lnTo>
                    <a:pt x="12700" y="1333500"/>
                  </a:lnTo>
                  <a:close/>
                </a:path>
                <a:path w="1968500" h="1651000">
                  <a:moveTo>
                    <a:pt x="6350" y="1143000"/>
                  </a:moveTo>
                  <a:lnTo>
                    <a:pt x="0" y="1143000"/>
                  </a:lnTo>
                  <a:lnTo>
                    <a:pt x="0" y="1270000"/>
                  </a:lnTo>
                  <a:lnTo>
                    <a:pt x="6350" y="1270000"/>
                  </a:lnTo>
                  <a:lnTo>
                    <a:pt x="6350" y="1143000"/>
                  </a:lnTo>
                  <a:close/>
                </a:path>
                <a:path w="1968500" h="1651000">
                  <a:moveTo>
                    <a:pt x="12700" y="1143000"/>
                  </a:moveTo>
                  <a:lnTo>
                    <a:pt x="6350" y="1143000"/>
                  </a:lnTo>
                  <a:lnTo>
                    <a:pt x="6350" y="1270000"/>
                  </a:lnTo>
                  <a:lnTo>
                    <a:pt x="12700" y="1270000"/>
                  </a:lnTo>
                  <a:lnTo>
                    <a:pt x="12700" y="1143000"/>
                  </a:lnTo>
                  <a:close/>
                </a:path>
                <a:path w="1968500" h="1651000">
                  <a:moveTo>
                    <a:pt x="6350" y="952500"/>
                  </a:moveTo>
                  <a:lnTo>
                    <a:pt x="0" y="952500"/>
                  </a:lnTo>
                  <a:lnTo>
                    <a:pt x="0" y="1079500"/>
                  </a:lnTo>
                  <a:lnTo>
                    <a:pt x="6350" y="1079500"/>
                  </a:lnTo>
                  <a:lnTo>
                    <a:pt x="6350" y="952500"/>
                  </a:lnTo>
                  <a:close/>
                </a:path>
                <a:path w="1968500" h="1651000">
                  <a:moveTo>
                    <a:pt x="12700" y="952500"/>
                  </a:moveTo>
                  <a:lnTo>
                    <a:pt x="6350" y="952500"/>
                  </a:lnTo>
                  <a:lnTo>
                    <a:pt x="6350" y="1079500"/>
                  </a:lnTo>
                  <a:lnTo>
                    <a:pt x="12700" y="1079500"/>
                  </a:lnTo>
                  <a:lnTo>
                    <a:pt x="12700" y="952500"/>
                  </a:lnTo>
                  <a:close/>
                </a:path>
                <a:path w="1968500" h="1651000">
                  <a:moveTo>
                    <a:pt x="6350" y="762000"/>
                  </a:moveTo>
                  <a:lnTo>
                    <a:pt x="0" y="762000"/>
                  </a:lnTo>
                  <a:lnTo>
                    <a:pt x="0" y="889000"/>
                  </a:lnTo>
                  <a:lnTo>
                    <a:pt x="6350" y="889000"/>
                  </a:lnTo>
                  <a:lnTo>
                    <a:pt x="6350" y="762000"/>
                  </a:lnTo>
                  <a:close/>
                </a:path>
                <a:path w="1968500" h="1651000">
                  <a:moveTo>
                    <a:pt x="12700" y="762000"/>
                  </a:moveTo>
                  <a:lnTo>
                    <a:pt x="6350" y="762000"/>
                  </a:lnTo>
                  <a:lnTo>
                    <a:pt x="6350" y="889000"/>
                  </a:lnTo>
                  <a:lnTo>
                    <a:pt x="12700" y="889000"/>
                  </a:lnTo>
                  <a:lnTo>
                    <a:pt x="12700" y="762000"/>
                  </a:lnTo>
                  <a:close/>
                </a:path>
                <a:path w="1968500" h="1651000">
                  <a:moveTo>
                    <a:pt x="6350" y="571500"/>
                  </a:moveTo>
                  <a:lnTo>
                    <a:pt x="0" y="571500"/>
                  </a:lnTo>
                  <a:lnTo>
                    <a:pt x="0" y="698500"/>
                  </a:lnTo>
                  <a:lnTo>
                    <a:pt x="6350" y="698500"/>
                  </a:lnTo>
                  <a:lnTo>
                    <a:pt x="6350" y="571500"/>
                  </a:lnTo>
                  <a:close/>
                </a:path>
                <a:path w="1968500" h="1651000">
                  <a:moveTo>
                    <a:pt x="12700" y="571500"/>
                  </a:moveTo>
                  <a:lnTo>
                    <a:pt x="6350" y="571500"/>
                  </a:lnTo>
                  <a:lnTo>
                    <a:pt x="6350" y="698500"/>
                  </a:lnTo>
                  <a:lnTo>
                    <a:pt x="12700" y="698500"/>
                  </a:lnTo>
                  <a:lnTo>
                    <a:pt x="12700" y="571500"/>
                  </a:lnTo>
                  <a:close/>
                </a:path>
                <a:path w="1968500" h="1651000">
                  <a:moveTo>
                    <a:pt x="6350" y="381000"/>
                  </a:moveTo>
                  <a:lnTo>
                    <a:pt x="0" y="381000"/>
                  </a:lnTo>
                  <a:lnTo>
                    <a:pt x="0" y="508000"/>
                  </a:lnTo>
                  <a:lnTo>
                    <a:pt x="6350" y="508000"/>
                  </a:lnTo>
                  <a:lnTo>
                    <a:pt x="6350" y="381000"/>
                  </a:lnTo>
                  <a:close/>
                </a:path>
                <a:path w="1968500" h="1651000">
                  <a:moveTo>
                    <a:pt x="12700" y="381000"/>
                  </a:moveTo>
                  <a:lnTo>
                    <a:pt x="6350" y="381000"/>
                  </a:lnTo>
                  <a:lnTo>
                    <a:pt x="6350" y="508000"/>
                  </a:lnTo>
                  <a:lnTo>
                    <a:pt x="12700" y="508000"/>
                  </a:lnTo>
                  <a:lnTo>
                    <a:pt x="12700" y="381000"/>
                  </a:lnTo>
                  <a:close/>
                </a:path>
                <a:path w="1968500" h="1651000">
                  <a:moveTo>
                    <a:pt x="6350" y="190500"/>
                  </a:moveTo>
                  <a:lnTo>
                    <a:pt x="0" y="190500"/>
                  </a:lnTo>
                  <a:lnTo>
                    <a:pt x="0" y="317500"/>
                  </a:lnTo>
                  <a:lnTo>
                    <a:pt x="6350" y="317500"/>
                  </a:lnTo>
                  <a:lnTo>
                    <a:pt x="6350" y="190500"/>
                  </a:lnTo>
                  <a:close/>
                </a:path>
                <a:path w="1968500" h="1651000">
                  <a:moveTo>
                    <a:pt x="12700" y="190500"/>
                  </a:moveTo>
                  <a:lnTo>
                    <a:pt x="6350" y="190500"/>
                  </a:lnTo>
                  <a:lnTo>
                    <a:pt x="6350" y="317500"/>
                  </a:lnTo>
                  <a:lnTo>
                    <a:pt x="12700" y="317500"/>
                  </a:lnTo>
                  <a:lnTo>
                    <a:pt x="12700" y="190500"/>
                  </a:lnTo>
                  <a:close/>
                </a:path>
                <a:path w="1968500" h="1651000">
                  <a:moveTo>
                    <a:pt x="63500" y="0"/>
                  </a:moveTo>
                  <a:lnTo>
                    <a:pt x="38782" y="4990"/>
                  </a:lnTo>
                  <a:lnTo>
                    <a:pt x="18598" y="18600"/>
                  </a:lnTo>
                  <a:lnTo>
                    <a:pt x="4990" y="38785"/>
                  </a:lnTo>
                  <a:lnTo>
                    <a:pt x="0" y="63500"/>
                  </a:lnTo>
                  <a:lnTo>
                    <a:pt x="0" y="127000"/>
                  </a:lnTo>
                  <a:lnTo>
                    <a:pt x="6350" y="127000"/>
                  </a:lnTo>
                  <a:lnTo>
                    <a:pt x="6350" y="63500"/>
                  </a:lnTo>
                  <a:lnTo>
                    <a:pt x="10841" y="41256"/>
                  </a:lnTo>
                  <a:lnTo>
                    <a:pt x="23088" y="23090"/>
                  </a:lnTo>
                  <a:lnTo>
                    <a:pt x="41254" y="10841"/>
                  </a:lnTo>
                  <a:lnTo>
                    <a:pt x="63500" y="6350"/>
                  </a:lnTo>
                  <a:lnTo>
                    <a:pt x="63500" y="0"/>
                  </a:lnTo>
                  <a:close/>
                </a:path>
                <a:path w="1968500" h="1651000">
                  <a:moveTo>
                    <a:pt x="63500" y="6350"/>
                  </a:moveTo>
                  <a:lnTo>
                    <a:pt x="41254" y="10841"/>
                  </a:lnTo>
                  <a:lnTo>
                    <a:pt x="23088" y="23090"/>
                  </a:lnTo>
                  <a:lnTo>
                    <a:pt x="10841" y="41256"/>
                  </a:lnTo>
                  <a:lnTo>
                    <a:pt x="6350" y="63500"/>
                  </a:lnTo>
                  <a:lnTo>
                    <a:pt x="6350" y="127000"/>
                  </a:lnTo>
                  <a:lnTo>
                    <a:pt x="12700" y="127000"/>
                  </a:lnTo>
                  <a:lnTo>
                    <a:pt x="12700" y="63500"/>
                  </a:lnTo>
                  <a:lnTo>
                    <a:pt x="16692" y="43727"/>
                  </a:lnTo>
                  <a:lnTo>
                    <a:pt x="27578" y="27579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6350"/>
                  </a:lnTo>
                  <a:close/>
                </a:path>
                <a:path w="1968500" h="1651000">
                  <a:moveTo>
                    <a:pt x="124883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24883" y="12700"/>
                  </a:lnTo>
                  <a:lnTo>
                    <a:pt x="124883" y="0"/>
                  </a:lnTo>
                  <a:close/>
                </a:path>
                <a:path w="1968500" h="1651000">
                  <a:moveTo>
                    <a:pt x="309032" y="0"/>
                  </a:moveTo>
                  <a:lnTo>
                    <a:pt x="186267" y="0"/>
                  </a:lnTo>
                  <a:lnTo>
                    <a:pt x="186267" y="12700"/>
                  </a:lnTo>
                  <a:lnTo>
                    <a:pt x="309032" y="12700"/>
                  </a:lnTo>
                  <a:lnTo>
                    <a:pt x="309032" y="0"/>
                  </a:lnTo>
                  <a:close/>
                </a:path>
                <a:path w="1968500" h="1651000">
                  <a:moveTo>
                    <a:pt x="493182" y="0"/>
                  </a:moveTo>
                  <a:lnTo>
                    <a:pt x="370417" y="0"/>
                  </a:lnTo>
                  <a:lnTo>
                    <a:pt x="370417" y="12700"/>
                  </a:lnTo>
                  <a:lnTo>
                    <a:pt x="493182" y="12700"/>
                  </a:lnTo>
                  <a:lnTo>
                    <a:pt x="493182" y="0"/>
                  </a:lnTo>
                  <a:close/>
                </a:path>
                <a:path w="1968500" h="1651000">
                  <a:moveTo>
                    <a:pt x="677332" y="0"/>
                  </a:moveTo>
                  <a:lnTo>
                    <a:pt x="554567" y="0"/>
                  </a:lnTo>
                  <a:lnTo>
                    <a:pt x="554567" y="12700"/>
                  </a:lnTo>
                  <a:lnTo>
                    <a:pt x="677332" y="12700"/>
                  </a:lnTo>
                  <a:lnTo>
                    <a:pt x="677332" y="0"/>
                  </a:lnTo>
                  <a:close/>
                </a:path>
                <a:path w="1968500" h="1651000">
                  <a:moveTo>
                    <a:pt x="861482" y="0"/>
                  </a:moveTo>
                  <a:lnTo>
                    <a:pt x="738717" y="0"/>
                  </a:lnTo>
                  <a:lnTo>
                    <a:pt x="738717" y="12700"/>
                  </a:lnTo>
                  <a:lnTo>
                    <a:pt x="861482" y="12700"/>
                  </a:lnTo>
                  <a:lnTo>
                    <a:pt x="861482" y="0"/>
                  </a:lnTo>
                  <a:close/>
                </a:path>
                <a:path w="1968500" h="1651000">
                  <a:moveTo>
                    <a:pt x="1045632" y="0"/>
                  </a:moveTo>
                  <a:lnTo>
                    <a:pt x="922867" y="0"/>
                  </a:lnTo>
                  <a:lnTo>
                    <a:pt x="922867" y="12700"/>
                  </a:lnTo>
                  <a:lnTo>
                    <a:pt x="1045632" y="12700"/>
                  </a:lnTo>
                  <a:lnTo>
                    <a:pt x="1045632" y="0"/>
                  </a:lnTo>
                  <a:close/>
                </a:path>
                <a:path w="1968500" h="1651000">
                  <a:moveTo>
                    <a:pt x="1229782" y="0"/>
                  </a:moveTo>
                  <a:lnTo>
                    <a:pt x="1107017" y="0"/>
                  </a:lnTo>
                  <a:lnTo>
                    <a:pt x="1107017" y="12700"/>
                  </a:lnTo>
                  <a:lnTo>
                    <a:pt x="1229782" y="12700"/>
                  </a:lnTo>
                  <a:lnTo>
                    <a:pt x="1229782" y="0"/>
                  </a:lnTo>
                  <a:close/>
                </a:path>
                <a:path w="1968500" h="1651000">
                  <a:moveTo>
                    <a:pt x="1413929" y="0"/>
                  </a:moveTo>
                  <a:lnTo>
                    <a:pt x="1291170" y="0"/>
                  </a:lnTo>
                  <a:lnTo>
                    <a:pt x="1291170" y="12700"/>
                  </a:lnTo>
                  <a:lnTo>
                    <a:pt x="1413929" y="12700"/>
                  </a:lnTo>
                  <a:lnTo>
                    <a:pt x="1413929" y="0"/>
                  </a:lnTo>
                  <a:close/>
                </a:path>
                <a:path w="1968500" h="1651000">
                  <a:moveTo>
                    <a:pt x="1598079" y="0"/>
                  </a:moveTo>
                  <a:lnTo>
                    <a:pt x="1475320" y="0"/>
                  </a:lnTo>
                  <a:lnTo>
                    <a:pt x="1475320" y="12700"/>
                  </a:lnTo>
                  <a:lnTo>
                    <a:pt x="1598079" y="12700"/>
                  </a:lnTo>
                  <a:lnTo>
                    <a:pt x="1598079" y="0"/>
                  </a:lnTo>
                  <a:close/>
                </a:path>
                <a:path w="1968500" h="1651000">
                  <a:moveTo>
                    <a:pt x="1782229" y="0"/>
                  </a:moveTo>
                  <a:lnTo>
                    <a:pt x="1659470" y="0"/>
                  </a:lnTo>
                  <a:lnTo>
                    <a:pt x="1659470" y="12700"/>
                  </a:lnTo>
                  <a:lnTo>
                    <a:pt x="1782229" y="12700"/>
                  </a:lnTo>
                  <a:lnTo>
                    <a:pt x="1782229" y="0"/>
                  </a:lnTo>
                  <a:close/>
                </a:path>
                <a:path w="1968500" h="1651000">
                  <a:moveTo>
                    <a:pt x="1905000" y="6350"/>
                  </a:moveTo>
                  <a:lnTo>
                    <a:pt x="1905000" y="12700"/>
                  </a:lnTo>
                  <a:lnTo>
                    <a:pt x="1924772" y="16692"/>
                  </a:lnTo>
                  <a:lnTo>
                    <a:pt x="1940920" y="27579"/>
                  </a:lnTo>
                  <a:lnTo>
                    <a:pt x="1951807" y="43727"/>
                  </a:lnTo>
                  <a:lnTo>
                    <a:pt x="1955800" y="63500"/>
                  </a:lnTo>
                  <a:lnTo>
                    <a:pt x="1955800" y="127000"/>
                  </a:lnTo>
                  <a:lnTo>
                    <a:pt x="1962150" y="127000"/>
                  </a:lnTo>
                  <a:lnTo>
                    <a:pt x="1962150" y="63500"/>
                  </a:lnTo>
                  <a:lnTo>
                    <a:pt x="1957658" y="41256"/>
                  </a:lnTo>
                  <a:lnTo>
                    <a:pt x="1945409" y="23090"/>
                  </a:lnTo>
                  <a:lnTo>
                    <a:pt x="1927243" y="10841"/>
                  </a:lnTo>
                  <a:lnTo>
                    <a:pt x="1905000" y="6350"/>
                  </a:lnTo>
                  <a:close/>
                </a:path>
                <a:path w="1968500" h="1651000">
                  <a:moveTo>
                    <a:pt x="1905000" y="0"/>
                  </a:moveTo>
                  <a:lnTo>
                    <a:pt x="1905000" y="6350"/>
                  </a:lnTo>
                  <a:lnTo>
                    <a:pt x="1927243" y="10841"/>
                  </a:lnTo>
                  <a:lnTo>
                    <a:pt x="1945409" y="23090"/>
                  </a:lnTo>
                  <a:lnTo>
                    <a:pt x="1957658" y="41256"/>
                  </a:lnTo>
                  <a:lnTo>
                    <a:pt x="1962150" y="63500"/>
                  </a:lnTo>
                  <a:lnTo>
                    <a:pt x="1962150" y="127000"/>
                  </a:lnTo>
                  <a:lnTo>
                    <a:pt x="1968500" y="127000"/>
                  </a:lnTo>
                  <a:lnTo>
                    <a:pt x="1968500" y="63500"/>
                  </a:lnTo>
                  <a:lnTo>
                    <a:pt x="1963509" y="38785"/>
                  </a:lnTo>
                  <a:lnTo>
                    <a:pt x="1949899" y="18600"/>
                  </a:lnTo>
                  <a:lnTo>
                    <a:pt x="1929714" y="4990"/>
                  </a:lnTo>
                  <a:lnTo>
                    <a:pt x="1905000" y="0"/>
                  </a:lnTo>
                  <a:close/>
                </a:path>
                <a:path w="1968500" h="1651000">
                  <a:moveTo>
                    <a:pt x="1905000" y="0"/>
                  </a:moveTo>
                  <a:lnTo>
                    <a:pt x="1843620" y="0"/>
                  </a:lnTo>
                  <a:lnTo>
                    <a:pt x="1843620" y="12700"/>
                  </a:lnTo>
                  <a:lnTo>
                    <a:pt x="1905000" y="12700"/>
                  </a:lnTo>
                  <a:lnTo>
                    <a:pt x="1905000" y="0"/>
                  </a:lnTo>
                  <a:close/>
                </a:path>
                <a:path w="1968500" h="1651000">
                  <a:moveTo>
                    <a:pt x="1962150" y="190500"/>
                  </a:moveTo>
                  <a:lnTo>
                    <a:pt x="1955800" y="190500"/>
                  </a:lnTo>
                  <a:lnTo>
                    <a:pt x="1955800" y="317500"/>
                  </a:lnTo>
                  <a:lnTo>
                    <a:pt x="1962150" y="317500"/>
                  </a:lnTo>
                  <a:lnTo>
                    <a:pt x="1962150" y="190500"/>
                  </a:lnTo>
                  <a:close/>
                </a:path>
                <a:path w="1968500" h="1651000">
                  <a:moveTo>
                    <a:pt x="1968500" y="190500"/>
                  </a:moveTo>
                  <a:lnTo>
                    <a:pt x="1962150" y="190500"/>
                  </a:lnTo>
                  <a:lnTo>
                    <a:pt x="1962150" y="317500"/>
                  </a:lnTo>
                  <a:lnTo>
                    <a:pt x="1968500" y="317500"/>
                  </a:lnTo>
                  <a:lnTo>
                    <a:pt x="1968500" y="190500"/>
                  </a:lnTo>
                  <a:close/>
                </a:path>
                <a:path w="1968500" h="1651000">
                  <a:moveTo>
                    <a:pt x="1962150" y="381000"/>
                  </a:moveTo>
                  <a:lnTo>
                    <a:pt x="1955800" y="381000"/>
                  </a:lnTo>
                  <a:lnTo>
                    <a:pt x="1955800" y="508000"/>
                  </a:lnTo>
                  <a:lnTo>
                    <a:pt x="1962150" y="508000"/>
                  </a:lnTo>
                  <a:lnTo>
                    <a:pt x="1962150" y="381000"/>
                  </a:lnTo>
                  <a:close/>
                </a:path>
                <a:path w="1968500" h="1651000">
                  <a:moveTo>
                    <a:pt x="1968500" y="381000"/>
                  </a:moveTo>
                  <a:lnTo>
                    <a:pt x="1962150" y="381000"/>
                  </a:lnTo>
                  <a:lnTo>
                    <a:pt x="1962150" y="508000"/>
                  </a:lnTo>
                  <a:lnTo>
                    <a:pt x="1968500" y="508000"/>
                  </a:lnTo>
                  <a:lnTo>
                    <a:pt x="1968500" y="381000"/>
                  </a:lnTo>
                  <a:close/>
                </a:path>
                <a:path w="1968500" h="1651000">
                  <a:moveTo>
                    <a:pt x="1962150" y="571500"/>
                  </a:moveTo>
                  <a:lnTo>
                    <a:pt x="1955800" y="571500"/>
                  </a:lnTo>
                  <a:lnTo>
                    <a:pt x="1955800" y="698500"/>
                  </a:lnTo>
                  <a:lnTo>
                    <a:pt x="1962150" y="698500"/>
                  </a:lnTo>
                  <a:lnTo>
                    <a:pt x="1962150" y="571500"/>
                  </a:lnTo>
                  <a:close/>
                </a:path>
                <a:path w="1968500" h="1651000">
                  <a:moveTo>
                    <a:pt x="1968500" y="571500"/>
                  </a:moveTo>
                  <a:lnTo>
                    <a:pt x="1962150" y="571500"/>
                  </a:lnTo>
                  <a:lnTo>
                    <a:pt x="1962150" y="698500"/>
                  </a:lnTo>
                  <a:lnTo>
                    <a:pt x="1968500" y="698500"/>
                  </a:lnTo>
                  <a:lnTo>
                    <a:pt x="1968500" y="571500"/>
                  </a:lnTo>
                  <a:close/>
                </a:path>
                <a:path w="1968500" h="1651000">
                  <a:moveTo>
                    <a:pt x="1962150" y="762000"/>
                  </a:moveTo>
                  <a:lnTo>
                    <a:pt x="1955800" y="762000"/>
                  </a:lnTo>
                  <a:lnTo>
                    <a:pt x="1955800" y="889000"/>
                  </a:lnTo>
                  <a:lnTo>
                    <a:pt x="1962150" y="889000"/>
                  </a:lnTo>
                  <a:lnTo>
                    <a:pt x="1962150" y="762000"/>
                  </a:lnTo>
                  <a:close/>
                </a:path>
                <a:path w="1968500" h="1651000">
                  <a:moveTo>
                    <a:pt x="1968500" y="762000"/>
                  </a:moveTo>
                  <a:lnTo>
                    <a:pt x="1962150" y="762000"/>
                  </a:lnTo>
                  <a:lnTo>
                    <a:pt x="1962150" y="889000"/>
                  </a:lnTo>
                  <a:lnTo>
                    <a:pt x="1968500" y="889000"/>
                  </a:lnTo>
                  <a:lnTo>
                    <a:pt x="1968500" y="762000"/>
                  </a:lnTo>
                  <a:close/>
                </a:path>
                <a:path w="1968500" h="1651000">
                  <a:moveTo>
                    <a:pt x="1962150" y="952500"/>
                  </a:moveTo>
                  <a:lnTo>
                    <a:pt x="1955800" y="952500"/>
                  </a:lnTo>
                  <a:lnTo>
                    <a:pt x="1955800" y="1079500"/>
                  </a:lnTo>
                  <a:lnTo>
                    <a:pt x="1962150" y="1079500"/>
                  </a:lnTo>
                  <a:lnTo>
                    <a:pt x="1962150" y="952500"/>
                  </a:lnTo>
                  <a:close/>
                </a:path>
                <a:path w="1968500" h="1651000">
                  <a:moveTo>
                    <a:pt x="1968500" y="952500"/>
                  </a:moveTo>
                  <a:lnTo>
                    <a:pt x="1962150" y="952500"/>
                  </a:lnTo>
                  <a:lnTo>
                    <a:pt x="1962150" y="1079500"/>
                  </a:lnTo>
                  <a:lnTo>
                    <a:pt x="1968500" y="1079500"/>
                  </a:lnTo>
                  <a:lnTo>
                    <a:pt x="1968500" y="952500"/>
                  </a:lnTo>
                  <a:close/>
                </a:path>
                <a:path w="1968500" h="1651000">
                  <a:moveTo>
                    <a:pt x="1962150" y="1143000"/>
                  </a:moveTo>
                  <a:lnTo>
                    <a:pt x="1955800" y="1143000"/>
                  </a:lnTo>
                  <a:lnTo>
                    <a:pt x="1955800" y="1270000"/>
                  </a:lnTo>
                  <a:lnTo>
                    <a:pt x="1962150" y="1270000"/>
                  </a:lnTo>
                  <a:lnTo>
                    <a:pt x="1962150" y="1143000"/>
                  </a:lnTo>
                  <a:close/>
                </a:path>
                <a:path w="1968500" h="1651000">
                  <a:moveTo>
                    <a:pt x="1968500" y="1143000"/>
                  </a:moveTo>
                  <a:lnTo>
                    <a:pt x="1962150" y="1143000"/>
                  </a:lnTo>
                  <a:lnTo>
                    <a:pt x="1962150" y="1270000"/>
                  </a:lnTo>
                  <a:lnTo>
                    <a:pt x="1968500" y="1270000"/>
                  </a:lnTo>
                  <a:lnTo>
                    <a:pt x="1968500" y="1143000"/>
                  </a:lnTo>
                  <a:close/>
                </a:path>
                <a:path w="1968500" h="1651000">
                  <a:moveTo>
                    <a:pt x="1962150" y="1333500"/>
                  </a:moveTo>
                  <a:lnTo>
                    <a:pt x="1955800" y="1333500"/>
                  </a:lnTo>
                  <a:lnTo>
                    <a:pt x="1955800" y="1460500"/>
                  </a:lnTo>
                  <a:lnTo>
                    <a:pt x="1962150" y="1460500"/>
                  </a:lnTo>
                  <a:lnTo>
                    <a:pt x="1962150" y="1333500"/>
                  </a:lnTo>
                  <a:close/>
                </a:path>
                <a:path w="1968500" h="1651000">
                  <a:moveTo>
                    <a:pt x="1968500" y="1333500"/>
                  </a:moveTo>
                  <a:lnTo>
                    <a:pt x="1962150" y="1333500"/>
                  </a:lnTo>
                  <a:lnTo>
                    <a:pt x="1962150" y="1460500"/>
                  </a:lnTo>
                  <a:lnTo>
                    <a:pt x="1968500" y="1460500"/>
                  </a:lnTo>
                  <a:lnTo>
                    <a:pt x="1968500" y="1333500"/>
                  </a:lnTo>
                  <a:close/>
                </a:path>
                <a:path w="1968500" h="1651000">
                  <a:moveTo>
                    <a:pt x="1905000" y="1638300"/>
                  </a:moveTo>
                  <a:lnTo>
                    <a:pt x="1843620" y="1638300"/>
                  </a:lnTo>
                  <a:lnTo>
                    <a:pt x="1843620" y="1651000"/>
                  </a:lnTo>
                  <a:lnTo>
                    <a:pt x="1905000" y="1651000"/>
                  </a:lnTo>
                  <a:lnTo>
                    <a:pt x="1905000" y="1638300"/>
                  </a:lnTo>
                  <a:close/>
                </a:path>
                <a:path w="1968500" h="1651000">
                  <a:moveTo>
                    <a:pt x="1968500" y="1524000"/>
                  </a:moveTo>
                  <a:lnTo>
                    <a:pt x="1962150" y="1524000"/>
                  </a:lnTo>
                  <a:lnTo>
                    <a:pt x="1962150" y="1587500"/>
                  </a:lnTo>
                  <a:lnTo>
                    <a:pt x="1957658" y="1609745"/>
                  </a:lnTo>
                  <a:lnTo>
                    <a:pt x="1945409" y="1627911"/>
                  </a:lnTo>
                  <a:lnTo>
                    <a:pt x="1927243" y="1640158"/>
                  </a:lnTo>
                  <a:lnTo>
                    <a:pt x="1905000" y="1644650"/>
                  </a:lnTo>
                  <a:lnTo>
                    <a:pt x="1905000" y="1651000"/>
                  </a:lnTo>
                  <a:lnTo>
                    <a:pt x="1929714" y="1646009"/>
                  </a:lnTo>
                  <a:lnTo>
                    <a:pt x="1949899" y="1632401"/>
                  </a:lnTo>
                  <a:lnTo>
                    <a:pt x="1963509" y="1612217"/>
                  </a:lnTo>
                  <a:lnTo>
                    <a:pt x="1968500" y="1587500"/>
                  </a:lnTo>
                  <a:lnTo>
                    <a:pt x="1968500" y="1524000"/>
                  </a:lnTo>
                  <a:close/>
                </a:path>
                <a:path w="1968500" h="1651000">
                  <a:moveTo>
                    <a:pt x="1962150" y="1524000"/>
                  </a:moveTo>
                  <a:lnTo>
                    <a:pt x="1955800" y="1524000"/>
                  </a:lnTo>
                  <a:lnTo>
                    <a:pt x="1955800" y="1587500"/>
                  </a:lnTo>
                  <a:lnTo>
                    <a:pt x="1951807" y="1607273"/>
                  </a:lnTo>
                  <a:lnTo>
                    <a:pt x="1940920" y="1623421"/>
                  </a:lnTo>
                  <a:lnTo>
                    <a:pt x="1924772" y="1634307"/>
                  </a:lnTo>
                  <a:lnTo>
                    <a:pt x="1905000" y="1638300"/>
                  </a:lnTo>
                  <a:lnTo>
                    <a:pt x="1905000" y="1644650"/>
                  </a:lnTo>
                  <a:lnTo>
                    <a:pt x="1927243" y="1640158"/>
                  </a:lnTo>
                  <a:lnTo>
                    <a:pt x="1945409" y="1627911"/>
                  </a:lnTo>
                  <a:lnTo>
                    <a:pt x="1957658" y="1609745"/>
                  </a:lnTo>
                  <a:lnTo>
                    <a:pt x="1962150" y="1587500"/>
                  </a:lnTo>
                  <a:lnTo>
                    <a:pt x="1962150" y="1524000"/>
                  </a:lnTo>
                  <a:close/>
                </a:path>
                <a:path w="1968500" h="1651000">
                  <a:moveTo>
                    <a:pt x="1782229" y="1638300"/>
                  </a:moveTo>
                  <a:lnTo>
                    <a:pt x="1659470" y="1638300"/>
                  </a:lnTo>
                  <a:lnTo>
                    <a:pt x="1659470" y="1651000"/>
                  </a:lnTo>
                  <a:lnTo>
                    <a:pt x="1782229" y="1651000"/>
                  </a:lnTo>
                  <a:lnTo>
                    <a:pt x="1782229" y="1638300"/>
                  </a:lnTo>
                  <a:close/>
                </a:path>
                <a:path w="1968500" h="1651000">
                  <a:moveTo>
                    <a:pt x="1598079" y="1638300"/>
                  </a:moveTo>
                  <a:lnTo>
                    <a:pt x="1475320" y="1638300"/>
                  </a:lnTo>
                  <a:lnTo>
                    <a:pt x="1475320" y="1651000"/>
                  </a:lnTo>
                  <a:lnTo>
                    <a:pt x="1598079" y="1651000"/>
                  </a:lnTo>
                  <a:lnTo>
                    <a:pt x="1598079" y="1638300"/>
                  </a:lnTo>
                  <a:close/>
                </a:path>
                <a:path w="1968500" h="1651000">
                  <a:moveTo>
                    <a:pt x="1413929" y="1638300"/>
                  </a:moveTo>
                  <a:lnTo>
                    <a:pt x="1291170" y="1638300"/>
                  </a:lnTo>
                  <a:lnTo>
                    <a:pt x="1291170" y="1651000"/>
                  </a:lnTo>
                  <a:lnTo>
                    <a:pt x="1413929" y="1651000"/>
                  </a:lnTo>
                  <a:lnTo>
                    <a:pt x="1413929" y="1638300"/>
                  </a:lnTo>
                  <a:close/>
                </a:path>
                <a:path w="1968500" h="1651000">
                  <a:moveTo>
                    <a:pt x="1229782" y="1638300"/>
                  </a:moveTo>
                  <a:lnTo>
                    <a:pt x="1107017" y="1638300"/>
                  </a:lnTo>
                  <a:lnTo>
                    <a:pt x="1107017" y="1651000"/>
                  </a:lnTo>
                  <a:lnTo>
                    <a:pt x="1229782" y="1651000"/>
                  </a:lnTo>
                  <a:lnTo>
                    <a:pt x="1229782" y="1638300"/>
                  </a:lnTo>
                  <a:close/>
                </a:path>
                <a:path w="1968500" h="1651000">
                  <a:moveTo>
                    <a:pt x="1045632" y="1638300"/>
                  </a:moveTo>
                  <a:lnTo>
                    <a:pt x="922867" y="1638300"/>
                  </a:lnTo>
                  <a:lnTo>
                    <a:pt x="922867" y="1651000"/>
                  </a:lnTo>
                  <a:lnTo>
                    <a:pt x="1045632" y="1651000"/>
                  </a:lnTo>
                  <a:lnTo>
                    <a:pt x="1045632" y="1638300"/>
                  </a:lnTo>
                  <a:close/>
                </a:path>
                <a:path w="1968500" h="1651000">
                  <a:moveTo>
                    <a:pt x="861482" y="1638300"/>
                  </a:moveTo>
                  <a:lnTo>
                    <a:pt x="738717" y="1638300"/>
                  </a:lnTo>
                  <a:lnTo>
                    <a:pt x="738717" y="1651000"/>
                  </a:lnTo>
                  <a:lnTo>
                    <a:pt x="861482" y="1651000"/>
                  </a:lnTo>
                  <a:lnTo>
                    <a:pt x="861482" y="1638300"/>
                  </a:lnTo>
                  <a:close/>
                </a:path>
                <a:path w="1968500" h="1651000">
                  <a:moveTo>
                    <a:pt x="677332" y="1638300"/>
                  </a:moveTo>
                  <a:lnTo>
                    <a:pt x="554567" y="1638300"/>
                  </a:lnTo>
                  <a:lnTo>
                    <a:pt x="554567" y="1651000"/>
                  </a:lnTo>
                  <a:lnTo>
                    <a:pt x="677332" y="1651000"/>
                  </a:lnTo>
                  <a:lnTo>
                    <a:pt x="677332" y="1638300"/>
                  </a:lnTo>
                  <a:close/>
                </a:path>
                <a:path w="1968500" h="1651000">
                  <a:moveTo>
                    <a:pt x="493182" y="1638300"/>
                  </a:moveTo>
                  <a:lnTo>
                    <a:pt x="370417" y="1638300"/>
                  </a:lnTo>
                  <a:lnTo>
                    <a:pt x="370417" y="1651000"/>
                  </a:lnTo>
                  <a:lnTo>
                    <a:pt x="493182" y="1651000"/>
                  </a:lnTo>
                  <a:lnTo>
                    <a:pt x="493182" y="1638300"/>
                  </a:lnTo>
                  <a:close/>
                </a:path>
                <a:path w="1968500" h="1651000">
                  <a:moveTo>
                    <a:pt x="309032" y="1638300"/>
                  </a:moveTo>
                  <a:lnTo>
                    <a:pt x="186267" y="1638300"/>
                  </a:lnTo>
                  <a:lnTo>
                    <a:pt x="186267" y="1651000"/>
                  </a:lnTo>
                  <a:lnTo>
                    <a:pt x="309032" y="1651000"/>
                  </a:lnTo>
                  <a:lnTo>
                    <a:pt x="309032" y="1638300"/>
                  </a:lnTo>
                  <a:close/>
                </a:path>
              </a:pathLst>
            </a:custGeom>
            <a:solidFill>
              <a:srgbClr val="9747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7780000" cy="11176000"/>
            <a:chOff x="0" y="0"/>
            <a:chExt cx="17780000" cy="11176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7780000" cy="11176000"/>
            </a:xfrm>
            <a:custGeom>
              <a:avLst/>
              <a:gdLst/>
              <a:ahLst/>
              <a:cxnLst/>
              <a:rect l="l" t="t" r="r" b="b"/>
              <a:pathLst>
                <a:path w="17780000" h="11176000">
                  <a:moveTo>
                    <a:pt x="17780000" y="736600"/>
                  </a:moveTo>
                  <a:lnTo>
                    <a:pt x="0" y="736600"/>
                  </a:lnTo>
                  <a:lnTo>
                    <a:pt x="0" y="11176000"/>
                  </a:lnTo>
                  <a:lnTo>
                    <a:pt x="17780000" y="11176000"/>
                  </a:lnTo>
                  <a:lnTo>
                    <a:pt x="17780000" y="736600"/>
                  </a:lnTo>
                  <a:close/>
                </a:path>
                <a:path w="17780000" h="11176000">
                  <a:moveTo>
                    <a:pt x="17780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7780000" y="127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740900" y="840740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2" y="28443"/>
                  </a:lnTo>
                  <a:lnTo>
                    <a:pt x="179266" y="49416"/>
                  </a:lnTo>
                  <a:lnTo>
                    <a:pt x="140773" y="75416"/>
                  </a:lnTo>
                  <a:lnTo>
                    <a:pt x="106012" y="106012"/>
                  </a:lnTo>
                  <a:lnTo>
                    <a:pt x="75416" y="140773"/>
                  </a:lnTo>
                  <a:lnTo>
                    <a:pt x="49416" y="179266"/>
                  </a:lnTo>
                  <a:lnTo>
                    <a:pt x="28443" y="221062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3" y="502837"/>
                  </a:lnTo>
                  <a:lnTo>
                    <a:pt x="49416" y="544633"/>
                  </a:lnTo>
                  <a:lnTo>
                    <a:pt x="75416" y="583126"/>
                  </a:lnTo>
                  <a:lnTo>
                    <a:pt x="106012" y="617887"/>
                  </a:lnTo>
                  <a:lnTo>
                    <a:pt x="140773" y="648483"/>
                  </a:lnTo>
                  <a:lnTo>
                    <a:pt x="179266" y="674483"/>
                  </a:lnTo>
                  <a:lnTo>
                    <a:pt x="221062" y="695456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7" y="695456"/>
                  </a:lnTo>
                  <a:lnTo>
                    <a:pt x="544633" y="674483"/>
                  </a:lnTo>
                  <a:lnTo>
                    <a:pt x="583126" y="648483"/>
                  </a:lnTo>
                  <a:lnTo>
                    <a:pt x="617887" y="617887"/>
                  </a:lnTo>
                  <a:lnTo>
                    <a:pt x="648483" y="583126"/>
                  </a:lnTo>
                  <a:lnTo>
                    <a:pt x="674483" y="544633"/>
                  </a:lnTo>
                  <a:lnTo>
                    <a:pt x="695456" y="502837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6" y="221062"/>
                  </a:lnTo>
                  <a:lnTo>
                    <a:pt x="674483" y="179266"/>
                  </a:lnTo>
                  <a:lnTo>
                    <a:pt x="648483" y="140773"/>
                  </a:lnTo>
                  <a:lnTo>
                    <a:pt x="617887" y="106012"/>
                  </a:lnTo>
                  <a:lnTo>
                    <a:pt x="583126" y="75416"/>
                  </a:lnTo>
                  <a:lnTo>
                    <a:pt x="544633" y="49416"/>
                  </a:lnTo>
                  <a:lnTo>
                    <a:pt x="502837" y="28443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892616" y="8584511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61033" y="394383"/>
                  </a:moveTo>
                  <a:lnTo>
                    <a:pt x="252053" y="403363"/>
                  </a:lnTo>
                  <a:lnTo>
                    <a:pt x="257012" y="408323"/>
                  </a:lnTo>
                  <a:lnTo>
                    <a:pt x="265054" y="408323"/>
                  </a:lnTo>
                  <a:lnTo>
                    <a:pt x="270013" y="403363"/>
                  </a:lnTo>
                  <a:lnTo>
                    <a:pt x="261033" y="394383"/>
                  </a:lnTo>
                  <a:close/>
                </a:path>
                <a:path w="408940" h="408940">
                  <a:moveTo>
                    <a:pt x="203883" y="337233"/>
                  </a:moveTo>
                  <a:lnTo>
                    <a:pt x="194903" y="346213"/>
                  </a:lnTo>
                  <a:lnTo>
                    <a:pt x="252053" y="403363"/>
                  </a:lnTo>
                  <a:lnTo>
                    <a:pt x="261033" y="394383"/>
                  </a:lnTo>
                  <a:lnTo>
                    <a:pt x="252053" y="385403"/>
                  </a:lnTo>
                  <a:lnTo>
                    <a:pt x="261033" y="376423"/>
                  </a:lnTo>
                  <a:lnTo>
                    <a:pt x="230824" y="346213"/>
                  </a:lnTo>
                  <a:lnTo>
                    <a:pt x="212863" y="346213"/>
                  </a:lnTo>
                  <a:lnTo>
                    <a:pt x="203883" y="337233"/>
                  </a:lnTo>
                  <a:close/>
                </a:path>
                <a:path w="408940" h="408940">
                  <a:moveTo>
                    <a:pt x="376423" y="261033"/>
                  </a:moveTo>
                  <a:lnTo>
                    <a:pt x="261033" y="376423"/>
                  </a:lnTo>
                  <a:lnTo>
                    <a:pt x="270013" y="385403"/>
                  </a:lnTo>
                  <a:lnTo>
                    <a:pt x="261033" y="394383"/>
                  </a:lnTo>
                  <a:lnTo>
                    <a:pt x="270013" y="403363"/>
                  </a:lnTo>
                  <a:lnTo>
                    <a:pt x="403363" y="270013"/>
                  </a:lnTo>
                  <a:lnTo>
                    <a:pt x="385403" y="270013"/>
                  </a:lnTo>
                  <a:lnTo>
                    <a:pt x="376423" y="261033"/>
                  </a:lnTo>
                  <a:close/>
                </a:path>
                <a:path w="408940" h="408940">
                  <a:moveTo>
                    <a:pt x="261033" y="376423"/>
                  </a:moveTo>
                  <a:lnTo>
                    <a:pt x="252053" y="385403"/>
                  </a:lnTo>
                  <a:lnTo>
                    <a:pt x="261033" y="394383"/>
                  </a:lnTo>
                  <a:lnTo>
                    <a:pt x="270013" y="385403"/>
                  </a:lnTo>
                  <a:lnTo>
                    <a:pt x="261033" y="376423"/>
                  </a:lnTo>
                  <a:close/>
                </a:path>
                <a:path w="408940" h="408940">
                  <a:moveTo>
                    <a:pt x="194903" y="328253"/>
                  </a:moveTo>
                  <a:lnTo>
                    <a:pt x="189943" y="333213"/>
                  </a:lnTo>
                  <a:lnTo>
                    <a:pt x="189943" y="341254"/>
                  </a:lnTo>
                  <a:lnTo>
                    <a:pt x="194903" y="346213"/>
                  </a:lnTo>
                  <a:lnTo>
                    <a:pt x="203883" y="337233"/>
                  </a:lnTo>
                  <a:lnTo>
                    <a:pt x="194903" y="328253"/>
                  </a:lnTo>
                  <a:close/>
                </a:path>
                <a:path w="408940" h="408940">
                  <a:moveTo>
                    <a:pt x="212140" y="328976"/>
                  </a:moveTo>
                  <a:lnTo>
                    <a:pt x="203883" y="337233"/>
                  </a:lnTo>
                  <a:lnTo>
                    <a:pt x="212863" y="346213"/>
                  </a:lnTo>
                  <a:lnTo>
                    <a:pt x="221843" y="337233"/>
                  </a:lnTo>
                  <a:lnTo>
                    <a:pt x="213948" y="329338"/>
                  </a:lnTo>
                  <a:lnTo>
                    <a:pt x="212140" y="328976"/>
                  </a:lnTo>
                  <a:close/>
                </a:path>
                <a:path w="408940" h="408940">
                  <a:moveTo>
                    <a:pt x="221843" y="337233"/>
                  </a:moveTo>
                  <a:lnTo>
                    <a:pt x="212863" y="346213"/>
                  </a:lnTo>
                  <a:lnTo>
                    <a:pt x="230824" y="346213"/>
                  </a:lnTo>
                  <a:lnTo>
                    <a:pt x="221843" y="337233"/>
                  </a:lnTo>
                  <a:close/>
                </a:path>
                <a:path w="408940" h="408940">
                  <a:moveTo>
                    <a:pt x="197173" y="325983"/>
                  </a:moveTo>
                  <a:lnTo>
                    <a:pt x="194903" y="328253"/>
                  </a:lnTo>
                  <a:lnTo>
                    <a:pt x="203883" y="337233"/>
                  </a:lnTo>
                  <a:lnTo>
                    <a:pt x="212140" y="328976"/>
                  </a:lnTo>
                  <a:lnTo>
                    <a:pt x="197173" y="325983"/>
                  </a:lnTo>
                  <a:close/>
                </a:path>
                <a:path w="408940" h="408940">
                  <a:moveTo>
                    <a:pt x="213948" y="329338"/>
                  </a:moveTo>
                  <a:lnTo>
                    <a:pt x="221843" y="337233"/>
                  </a:lnTo>
                  <a:lnTo>
                    <a:pt x="227607" y="331469"/>
                  </a:lnTo>
                  <a:lnTo>
                    <a:pt x="224606" y="331469"/>
                  </a:lnTo>
                  <a:lnTo>
                    <a:pt x="213948" y="329338"/>
                  </a:lnTo>
                  <a:close/>
                </a:path>
                <a:path w="408940" h="408940">
                  <a:moveTo>
                    <a:pt x="222933" y="318183"/>
                  </a:moveTo>
                  <a:lnTo>
                    <a:pt x="220443" y="330637"/>
                  </a:lnTo>
                  <a:lnTo>
                    <a:pt x="224606" y="331469"/>
                  </a:lnTo>
                  <a:lnTo>
                    <a:pt x="228911" y="330166"/>
                  </a:lnTo>
                  <a:lnTo>
                    <a:pt x="231913" y="327163"/>
                  </a:lnTo>
                  <a:lnTo>
                    <a:pt x="222933" y="318183"/>
                  </a:lnTo>
                  <a:close/>
                </a:path>
                <a:path w="408940" h="408940">
                  <a:moveTo>
                    <a:pt x="228910" y="330166"/>
                  </a:moveTo>
                  <a:lnTo>
                    <a:pt x="224606" y="331469"/>
                  </a:lnTo>
                  <a:lnTo>
                    <a:pt x="227607" y="331469"/>
                  </a:lnTo>
                  <a:lnTo>
                    <a:pt x="228910" y="330166"/>
                  </a:lnTo>
                  <a:close/>
                </a:path>
                <a:path w="408940" h="408940">
                  <a:moveTo>
                    <a:pt x="220919" y="328253"/>
                  </a:moveTo>
                  <a:lnTo>
                    <a:pt x="212863" y="328253"/>
                  </a:lnTo>
                  <a:lnTo>
                    <a:pt x="213948" y="329338"/>
                  </a:lnTo>
                  <a:lnTo>
                    <a:pt x="220443" y="330637"/>
                  </a:lnTo>
                  <a:lnTo>
                    <a:pt x="220919" y="328253"/>
                  </a:lnTo>
                  <a:close/>
                </a:path>
                <a:path w="408940" h="408940">
                  <a:moveTo>
                    <a:pt x="212863" y="328253"/>
                  </a:moveTo>
                  <a:lnTo>
                    <a:pt x="212140" y="328976"/>
                  </a:lnTo>
                  <a:lnTo>
                    <a:pt x="213948" y="329338"/>
                  </a:lnTo>
                  <a:lnTo>
                    <a:pt x="212863" y="328253"/>
                  </a:lnTo>
                  <a:close/>
                </a:path>
                <a:path w="408940" h="408940">
                  <a:moveTo>
                    <a:pt x="213953" y="309203"/>
                  </a:moveTo>
                  <a:lnTo>
                    <a:pt x="197173" y="325983"/>
                  </a:lnTo>
                  <a:lnTo>
                    <a:pt x="212140" y="328976"/>
                  </a:lnTo>
                  <a:lnTo>
                    <a:pt x="212863" y="328253"/>
                  </a:lnTo>
                  <a:lnTo>
                    <a:pt x="220919" y="328253"/>
                  </a:lnTo>
                  <a:lnTo>
                    <a:pt x="222933" y="318183"/>
                  </a:lnTo>
                  <a:lnTo>
                    <a:pt x="213953" y="309203"/>
                  </a:lnTo>
                  <a:close/>
                </a:path>
                <a:path w="408940" h="408940">
                  <a:moveTo>
                    <a:pt x="304397" y="218759"/>
                  </a:moveTo>
                  <a:lnTo>
                    <a:pt x="218759" y="304397"/>
                  </a:lnTo>
                  <a:lnTo>
                    <a:pt x="225423" y="305730"/>
                  </a:lnTo>
                  <a:lnTo>
                    <a:pt x="222933" y="318183"/>
                  </a:lnTo>
                  <a:lnTo>
                    <a:pt x="231913" y="327163"/>
                  </a:lnTo>
                  <a:lnTo>
                    <a:pt x="327163" y="231913"/>
                  </a:lnTo>
                  <a:lnTo>
                    <a:pt x="320673" y="225423"/>
                  </a:lnTo>
                  <a:lnTo>
                    <a:pt x="305729" y="225423"/>
                  </a:lnTo>
                  <a:lnTo>
                    <a:pt x="304397" y="218759"/>
                  </a:lnTo>
                  <a:close/>
                </a:path>
                <a:path w="408940" h="408940">
                  <a:moveTo>
                    <a:pt x="90501" y="278746"/>
                  </a:moveTo>
                  <a:lnTo>
                    <a:pt x="92403" y="286628"/>
                  </a:lnTo>
                  <a:lnTo>
                    <a:pt x="80058" y="289608"/>
                  </a:lnTo>
                  <a:lnTo>
                    <a:pt x="77567" y="302062"/>
                  </a:lnTo>
                  <a:lnTo>
                    <a:pt x="197173" y="325983"/>
                  </a:lnTo>
                  <a:lnTo>
                    <a:pt x="218759" y="304397"/>
                  </a:lnTo>
                  <a:lnTo>
                    <a:pt x="90501" y="278746"/>
                  </a:lnTo>
                  <a:close/>
                </a:path>
                <a:path w="408940" h="408940">
                  <a:moveTo>
                    <a:pt x="218759" y="304397"/>
                  </a:moveTo>
                  <a:lnTo>
                    <a:pt x="213953" y="309203"/>
                  </a:lnTo>
                  <a:lnTo>
                    <a:pt x="222933" y="318183"/>
                  </a:lnTo>
                  <a:lnTo>
                    <a:pt x="225423" y="305730"/>
                  </a:lnTo>
                  <a:lnTo>
                    <a:pt x="218759" y="304397"/>
                  </a:lnTo>
                  <a:close/>
                </a:path>
                <a:path w="408940" h="408940">
                  <a:moveTo>
                    <a:pt x="304397" y="218759"/>
                  </a:moveTo>
                  <a:lnTo>
                    <a:pt x="213953" y="309203"/>
                  </a:lnTo>
                  <a:lnTo>
                    <a:pt x="304397" y="218759"/>
                  </a:lnTo>
                  <a:close/>
                </a:path>
                <a:path w="408940" h="408940">
                  <a:moveTo>
                    <a:pt x="80058" y="289608"/>
                  </a:moveTo>
                  <a:lnTo>
                    <a:pt x="67713" y="292588"/>
                  </a:lnTo>
                  <a:lnTo>
                    <a:pt x="68873" y="297395"/>
                  </a:lnTo>
                  <a:lnTo>
                    <a:pt x="72718" y="301092"/>
                  </a:lnTo>
                  <a:lnTo>
                    <a:pt x="77567" y="302062"/>
                  </a:lnTo>
                  <a:lnTo>
                    <a:pt x="80058" y="289608"/>
                  </a:lnTo>
                  <a:close/>
                </a:path>
                <a:path w="408940" h="408940">
                  <a:moveTo>
                    <a:pt x="13382" y="13384"/>
                  </a:moveTo>
                  <a:lnTo>
                    <a:pt x="1038" y="16363"/>
                  </a:lnTo>
                  <a:lnTo>
                    <a:pt x="67713" y="292588"/>
                  </a:lnTo>
                  <a:lnTo>
                    <a:pt x="80058" y="289608"/>
                  </a:lnTo>
                  <a:lnTo>
                    <a:pt x="82549" y="277155"/>
                  </a:lnTo>
                  <a:lnTo>
                    <a:pt x="90117" y="277155"/>
                  </a:lnTo>
                  <a:lnTo>
                    <a:pt x="36319" y="54279"/>
                  </a:lnTo>
                  <a:lnTo>
                    <a:pt x="4403" y="22363"/>
                  </a:lnTo>
                  <a:lnTo>
                    <a:pt x="13382" y="13384"/>
                  </a:lnTo>
                  <a:close/>
                </a:path>
                <a:path w="408940" h="408940">
                  <a:moveTo>
                    <a:pt x="82549" y="277155"/>
                  </a:moveTo>
                  <a:lnTo>
                    <a:pt x="80058" y="289608"/>
                  </a:lnTo>
                  <a:lnTo>
                    <a:pt x="92403" y="286628"/>
                  </a:lnTo>
                  <a:lnTo>
                    <a:pt x="90501" y="278746"/>
                  </a:lnTo>
                  <a:lnTo>
                    <a:pt x="82549" y="277155"/>
                  </a:lnTo>
                  <a:close/>
                </a:path>
                <a:path w="408940" h="408940">
                  <a:moveTo>
                    <a:pt x="90117" y="277155"/>
                  </a:moveTo>
                  <a:lnTo>
                    <a:pt x="82549" y="277155"/>
                  </a:lnTo>
                  <a:lnTo>
                    <a:pt x="90501" y="278746"/>
                  </a:lnTo>
                  <a:lnTo>
                    <a:pt x="90117" y="277155"/>
                  </a:lnTo>
                  <a:close/>
                </a:path>
                <a:path w="408940" h="408940">
                  <a:moveTo>
                    <a:pt x="329338" y="213948"/>
                  </a:moveTo>
                  <a:lnTo>
                    <a:pt x="331470" y="224607"/>
                  </a:lnTo>
                  <a:lnTo>
                    <a:pt x="330165" y="228911"/>
                  </a:lnTo>
                  <a:lnTo>
                    <a:pt x="281921" y="277155"/>
                  </a:lnTo>
                  <a:lnTo>
                    <a:pt x="337233" y="221843"/>
                  </a:lnTo>
                  <a:lnTo>
                    <a:pt x="329338" y="213948"/>
                  </a:lnTo>
                  <a:close/>
                </a:path>
                <a:path w="408940" h="408940">
                  <a:moveTo>
                    <a:pt x="385403" y="252053"/>
                  </a:moveTo>
                  <a:lnTo>
                    <a:pt x="376423" y="261033"/>
                  </a:lnTo>
                  <a:lnTo>
                    <a:pt x="385403" y="270013"/>
                  </a:lnTo>
                  <a:lnTo>
                    <a:pt x="394383" y="261033"/>
                  </a:lnTo>
                  <a:lnTo>
                    <a:pt x="385403" y="252053"/>
                  </a:lnTo>
                  <a:close/>
                </a:path>
                <a:path w="408940" h="408940">
                  <a:moveTo>
                    <a:pt x="394383" y="261033"/>
                  </a:moveTo>
                  <a:lnTo>
                    <a:pt x="385403" y="270013"/>
                  </a:lnTo>
                  <a:lnTo>
                    <a:pt x="403363" y="270013"/>
                  </a:lnTo>
                  <a:lnTo>
                    <a:pt x="394383" y="261033"/>
                  </a:lnTo>
                  <a:close/>
                </a:path>
                <a:path w="408940" h="408940">
                  <a:moveTo>
                    <a:pt x="403363" y="252053"/>
                  </a:moveTo>
                  <a:lnTo>
                    <a:pt x="394383" y="261033"/>
                  </a:lnTo>
                  <a:lnTo>
                    <a:pt x="403363" y="270013"/>
                  </a:lnTo>
                  <a:lnTo>
                    <a:pt x="408323" y="265054"/>
                  </a:lnTo>
                  <a:lnTo>
                    <a:pt x="408323" y="257013"/>
                  </a:lnTo>
                  <a:lnTo>
                    <a:pt x="403363" y="252053"/>
                  </a:lnTo>
                  <a:close/>
                </a:path>
                <a:path w="408940" h="408940">
                  <a:moveTo>
                    <a:pt x="346213" y="194903"/>
                  </a:moveTo>
                  <a:lnTo>
                    <a:pt x="337233" y="203883"/>
                  </a:lnTo>
                  <a:lnTo>
                    <a:pt x="346213" y="212863"/>
                  </a:lnTo>
                  <a:lnTo>
                    <a:pt x="337233" y="221843"/>
                  </a:lnTo>
                  <a:lnTo>
                    <a:pt x="376423" y="261033"/>
                  </a:lnTo>
                  <a:lnTo>
                    <a:pt x="385403" y="252053"/>
                  </a:lnTo>
                  <a:lnTo>
                    <a:pt x="403363" y="252053"/>
                  </a:lnTo>
                  <a:lnTo>
                    <a:pt x="346213" y="194903"/>
                  </a:lnTo>
                  <a:close/>
                </a:path>
                <a:path w="408940" h="408940">
                  <a:moveTo>
                    <a:pt x="403363" y="252053"/>
                  </a:moveTo>
                  <a:lnTo>
                    <a:pt x="385403" y="252053"/>
                  </a:lnTo>
                  <a:lnTo>
                    <a:pt x="394383" y="261033"/>
                  </a:lnTo>
                  <a:lnTo>
                    <a:pt x="403363" y="252053"/>
                  </a:lnTo>
                  <a:close/>
                </a:path>
                <a:path w="408940" h="408940">
                  <a:moveTo>
                    <a:pt x="141679" y="159639"/>
                  </a:moveTo>
                  <a:lnTo>
                    <a:pt x="138025" y="165059"/>
                  </a:lnTo>
                  <a:lnTo>
                    <a:pt x="134033" y="184833"/>
                  </a:lnTo>
                  <a:lnTo>
                    <a:pt x="138025" y="204607"/>
                  </a:lnTo>
                  <a:lnTo>
                    <a:pt x="148912" y="220754"/>
                  </a:lnTo>
                  <a:lnTo>
                    <a:pt x="165060" y="231641"/>
                  </a:lnTo>
                  <a:lnTo>
                    <a:pt x="184833" y="235633"/>
                  </a:lnTo>
                  <a:lnTo>
                    <a:pt x="184833" y="210233"/>
                  </a:lnTo>
                  <a:lnTo>
                    <a:pt x="174946" y="208237"/>
                  </a:lnTo>
                  <a:lnTo>
                    <a:pt x="166872" y="202793"/>
                  </a:lnTo>
                  <a:lnTo>
                    <a:pt x="161429" y="194720"/>
                  </a:lnTo>
                  <a:lnTo>
                    <a:pt x="159433" y="184833"/>
                  </a:lnTo>
                  <a:lnTo>
                    <a:pt x="161429" y="174946"/>
                  </a:lnTo>
                  <a:lnTo>
                    <a:pt x="163525" y="171837"/>
                  </a:lnTo>
                  <a:lnTo>
                    <a:pt x="153875" y="171837"/>
                  </a:lnTo>
                  <a:lnTo>
                    <a:pt x="141679" y="159639"/>
                  </a:lnTo>
                  <a:close/>
                </a:path>
                <a:path w="408940" h="408940">
                  <a:moveTo>
                    <a:pt x="184833" y="134033"/>
                  </a:moveTo>
                  <a:lnTo>
                    <a:pt x="184833" y="159433"/>
                  </a:lnTo>
                  <a:lnTo>
                    <a:pt x="194720" y="161429"/>
                  </a:lnTo>
                  <a:lnTo>
                    <a:pt x="202811" y="166898"/>
                  </a:lnTo>
                  <a:lnTo>
                    <a:pt x="208237" y="174946"/>
                  </a:lnTo>
                  <a:lnTo>
                    <a:pt x="210233" y="184833"/>
                  </a:lnTo>
                  <a:lnTo>
                    <a:pt x="208237" y="194720"/>
                  </a:lnTo>
                  <a:lnTo>
                    <a:pt x="202794" y="202793"/>
                  </a:lnTo>
                  <a:lnTo>
                    <a:pt x="194720" y="208237"/>
                  </a:lnTo>
                  <a:lnTo>
                    <a:pt x="184833" y="210233"/>
                  </a:lnTo>
                  <a:lnTo>
                    <a:pt x="184833" y="235633"/>
                  </a:lnTo>
                  <a:lnTo>
                    <a:pt x="204606" y="231641"/>
                  </a:lnTo>
                  <a:lnTo>
                    <a:pt x="220754" y="220754"/>
                  </a:lnTo>
                  <a:lnTo>
                    <a:pt x="231641" y="204607"/>
                  </a:lnTo>
                  <a:lnTo>
                    <a:pt x="235633" y="184833"/>
                  </a:lnTo>
                  <a:lnTo>
                    <a:pt x="231641" y="165059"/>
                  </a:lnTo>
                  <a:lnTo>
                    <a:pt x="220754" y="148912"/>
                  </a:lnTo>
                  <a:lnTo>
                    <a:pt x="204606" y="138025"/>
                  </a:lnTo>
                  <a:lnTo>
                    <a:pt x="184833" y="134033"/>
                  </a:lnTo>
                  <a:close/>
                </a:path>
                <a:path w="408940" h="408940">
                  <a:moveTo>
                    <a:pt x="330637" y="220442"/>
                  </a:moveTo>
                  <a:lnTo>
                    <a:pt x="318183" y="222933"/>
                  </a:lnTo>
                  <a:lnTo>
                    <a:pt x="327163" y="231913"/>
                  </a:lnTo>
                  <a:lnTo>
                    <a:pt x="330165" y="228911"/>
                  </a:lnTo>
                  <a:lnTo>
                    <a:pt x="331470" y="224607"/>
                  </a:lnTo>
                  <a:lnTo>
                    <a:pt x="330637" y="220442"/>
                  </a:lnTo>
                  <a:close/>
                </a:path>
                <a:path w="408940" h="408940">
                  <a:moveTo>
                    <a:pt x="309203" y="213953"/>
                  </a:moveTo>
                  <a:lnTo>
                    <a:pt x="304397" y="218759"/>
                  </a:lnTo>
                  <a:lnTo>
                    <a:pt x="305729" y="225423"/>
                  </a:lnTo>
                  <a:lnTo>
                    <a:pt x="318183" y="222933"/>
                  </a:lnTo>
                  <a:lnTo>
                    <a:pt x="309203" y="213953"/>
                  </a:lnTo>
                  <a:close/>
                </a:path>
                <a:path w="408940" h="408940">
                  <a:moveTo>
                    <a:pt x="318183" y="222933"/>
                  </a:moveTo>
                  <a:lnTo>
                    <a:pt x="305729" y="225423"/>
                  </a:lnTo>
                  <a:lnTo>
                    <a:pt x="320673" y="225423"/>
                  </a:lnTo>
                  <a:lnTo>
                    <a:pt x="318183" y="222933"/>
                  </a:lnTo>
                  <a:close/>
                </a:path>
                <a:path w="408940" h="408940">
                  <a:moveTo>
                    <a:pt x="325983" y="197173"/>
                  </a:moveTo>
                  <a:lnTo>
                    <a:pt x="309203" y="213953"/>
                  </a:lnTo>
                  <a:lnTo>
                    <a:pt x="318183" y="222933"/>
                  </a:lnTo>
                  <a:lnTo>
                    <a:pt x="330637" y="220442"/>
                  </a:lnTo>
                  <a:lnTo>
                    <a:pt x="329338" y="213948"/>
                  </a:lnTo>
                  <a:lnTo>
                    <a:pt x="328253" y="212863"/>
                  </a:lnTo>
                  <a:lnTo>
                    <a:pt x="328976" y="212140"/>
                  </a:lnTo>
                  <a:lnTo>
                    <a:pt x="325983" y="197173"/>
                  </a:lnTo>
                  <a:close/>
                </a:path>
                <a:path w="408940" h="408940">
                  <a:moveTo>
                    <a:pt x="337233" y="203883"/>
                  </a:moveTo>
                  <a:lnTo>
                    <a:pt x="328976" y="212140"/>
                  </a:lnTo>
                  <a:lnTo>
                    <a:pt x="329343" y="213953"/>
                  </a:lnTo>
                  <a:lnTo>
                    <a:pt x="337233" y="221843"/>
                  </a:lnTo>
                  <a:lnTo>
                    <a:pt x="346213" y="212863"/>
                  </a:lnTo>
                  <a:lnTo>
                    <a:pt x="337233" y="203883"/>
                  </a:lnTo>
                  <a:close/>
                </a:path>
                <a:path w="408940" h="408940">
                  <a:moveTo>
                    <a:pt x="278745" y="90500"/>
                  </a:moveTo>
                  <a:lnTo>
                    <a:pt x="304397" y="218759"/>
                  </a:lnTo>
                  <a:lnTo>
                    <a:pt x="325983" y="197173"/>
                  </a:lnTo>
                  <a:lnTo>
                    <a:pt x="305029" y="92403"/>
                  </a:lnTo>
                  <a:lnTo>
                    <a:pt x="286629" y="92403"/>
                  </a:lnTo>
                  <a:lnTo>
                    <a:pt x="278745" y="90500"/>
                  </a:lnTo>
                  <a:close/>
                </a:path>
                <a:path w="408940" h="408940">
                  <a:moveTo>
                    <a:pt x="328976" y="212140"/>
                  </a:moveTo>
                  <a:lnTo>
                    <a:pt x="328253" y="212863"/>
                  </a:lnTo>
                  <a:lnTo>
                    <a:pt x="329338" y="213948"/>
                  </a:lnTo>
                  <a:lnTo>
                    <a:pt x="328976" y="212140"/>
                  </a:lnTo>
                  <a:close/>
                </a:path>
                <a:path w="408940" h="408940">
                  <a:moveTo>
                    <a:pt x="328253" y="194903"/>
                  </a:moveTo>
                  <a:lnTo>
                    <a:pt x="325983" y="197173"/>
                  </a:lnTo>
                  <a:lnTo>
                    <a:pt x="328976" y="212140"/>
                  </a:lnTo>
                  <a:lnTo>
                    <a:pt x="337233" y="203883"/>
                  </a:lnTo>
                  <a:lnTo>
                    <a:pt x="328253" y="194903"/>
                  </a:lnTo>
                  <a:close/>
                </a:path>
                <a:path w="408940" h="408940">
                  <a:moveTo>
                    <a:pt x="341254" y="189943"/>
                  </a:moveTo>
                  <a:lnTo>
                    <a:pt x="333212" y="189943"/>
                  </a:lnTo>
                  <a:lnTo>
                    <a:pt x="328253" y="194903"/>
                  </a:lnTo>
                  <a:lnTo>
                    <a:pt x="337233" y="203883"/>
                  </a:lnTo>
                  <a:lnTo>
                    <a:pt x="346213" y="194903"/>
                  </a:lnTo>
                  <a:lnTo>
                    <a:pt x="341254" y="189943"/>
                  </a:lnTo>
                  <a:close/>
                </a:path>
                <a:path w="408940" h="408940">
                  <a:moveTo>
                    <a:pt x="166876" y="148916"/>
                  </a:moveTo>
                  <a:lnTo>
                    <a:pt x="148937" y="166855"/>
                  </a:lnTo>
                  <a:lnTo>
                    <a:pt x="153875" y="171837"/>
                  </a:lnTo>
                  <a:lnTo>
                    <a:pt x="161917" y="171837"/>
                  </a:lnTo>
                  <a:lnTo>
                    <a:pt x="171836" y="161917"/>
                  </a:lnTo>
                  <a:lnTo>
                    <a:pt x="171836" y="153877"/>
                  </a:lnTo>
                  <a:lnTo>
                    <a:pt x="166876" y="148916"/>
                  </a:lnTo>
                  <a:close/>
                </a:path>
                <a:path w="408940" h="408940">
                  <a:moveTo>
                    <a:pt x="166855" y="166898"/>
                  </a:moveTo>
                  <a:lnTo>
                    <a:pt x="161917" y="171837"/>
                  </a:lnTo>
                  <a:lnTo>
                    <a:pt x="163525" y="171837"/>
                  </a:lnTo>
                  <a:lnTo>
                    <a:pt x="166855" y="166898"/>
                  </a:lnTo>
                  <a:close/>
                </a:path>
                <a:path w="408940" h="408940">
                  <a:moveTo>
                    <a:pt x="159640" y="141679"/>
                  </a:moveTo>
                  <a:lnTo>
                    <a:pt x="148909" y="148916"/>
                  </a:lnTo>
                  <a:lnTo>
                    <a:pt x="141679" y="159639"/>
                  </a:lnTo>
                  <a:lnTo>
                    <a:pt x="148916" y="166876"/>
                  </a:lnTo>
                  <a:lnTo>
                    <a:pt x="166873" y="148912"/>
                  </a:lnTo>
                  <a:lnTo>
                    <a:pt x="159640" y="141679"/>
                  </a:lnTo>
                  <a:close/>
                </a:path>
                <a:path w="408940" h="408940">
                  <a:moveTo>
                    <a:pt x="184833" y="134033"/>
                  </a:moveTo>
                  <a:lnTo>
                    <a:pt x="165060" y="138025"/>
                  </a:lnTo>
                  <a:lnTo>
                    <a:pt x="159640" y="141679"/>
                  </a:lnTo>
                  <a:lnTo>
                    <a:pt x="171836" y="153877"/>
                  </a:lnTo>
                  <a:lnTo>
                    <a:pt x="171836" y="161917"/>
                  </a:lnTo>
                  <a:lnTo>
                    <a:pt x="166898" y="166855"/>
                  </a:lnTo>
                  <a:lnTo>
                    <a:pt x="174946" y="161429"/>
                  </a:lnTo>
                  <a:lnTo>
                    <a:pt x="184833" y="159433"/>
                  </a:lnTo>
                  <a:lnTo>
                    <a:pt x="184833" y="134033"/>
                  </a:lnTo>
                  <a:close/>
                </a:path>
                <a:path w="408940" h="408940">
                  <a:moveTo>
                    <a:pt x="30605" y="30605"/>
                  </a:moveTo>
                  <a:lnTo>
                    <a:pt x="36319" y="54279"/>
                  </a:lnTo>
                  <a:lnTo>
                    <a:pt x="141679" y="159639"/>
                  </a:lnTo>
                  <a:lnTo>
                    <a:pt x="148912" y="148912"/>
                  </a:lnTo>
                  <a:lnTo>
                    <a:pt x="159640" y="141679"/>
                  </a:lnTo>
                  <a:lnTo>
                    <a:pt x="54280" y="36319"/>
                  </a:lnTo>
                  <a:lnTo>
                    <a:pt x="30605" y="30605"/>
                  </a:lnTo>
                  <a:close/>
                </a:path>
                <a:path w="408940" h="408940">
                  <a:moveTo>
                    <a:pt x="289608" y="80058"/>
                  </a:moveTo>
                  <a:lnTo>
                    <a:pt x="277154" y="82548"/>
                  </a:lnTo>
                  <a:lnTo>
                    <a:pt x="278745" y="90500"/>
                  </a:lnTo>
                  <a:lnTo>
                    <a:pt x="286629" y="92403"/>
                  </a:lnTo>
                  <a:lnTo>
                    <a:pt x="289608" y="80058"/>
                  </a:lnTo>
                  <a:close/>
                </a:path>
                <a:path w="408940" h="408940">
                  <a:moveTo>
                    <a:pt x="302062" y="77567"/>
                  </a:moveTo>
                  <a:lnTo>
                    <a:pt x="289608" y="80058"/>
                  </a:lnTo>
                  <a:lnTo>
                    <a:pt x="286629" y="92403"/>
                  </a:lnTo>
                  <a:lnTo>
                    <a:pt x="305029" y="92403"/>
                  </a:lnTo>
                  <a:lnTo>
                    <a:pt x="302062" y="77567"/>
                  </a:lnTo>
                  <a:close/>
                </a:path>
                <a:path w="408940" h="408940">
                  <a:moveTo>
                    <a:pt x="30305" y="4403"/>
                  </a:moveTo>
                  <a:lnTo>
                    <a:pt x="22363" y="4403"/>
                  </a:lnTo>
                  <a:lnTo>
                    <a:pt x="54280" y="36319"/>
                  </a:lnTo>
                  <a:lnTo>
                    <a:pt x="278745" y="90500"/>
                  </a:lnTo>
                  <a:lnTo>
                    <a:pt x="277154" y="82548"/>
                  </a:lnTo>
                  <a:lnTo>
                    <a:pt x="289608" y="80058"/>
                  </a:lnTo>
                  <a:lnTo>
                    <a:pt x="292587" y="67713"/>
                  </a:lnTo>
                  <a:lnTo>
                    <a:pt x="30305" y="4403"/>
                  </a:lnTo>
                  <a:close/>
                </a:path>
                <a:path w="408940" h="408940">
                  <a:moveTo>
                    <a:pt x="292587" y="67713"/>
                  </a:moveTo>
                  <a:lnTo>
                    <a:pt x="289608" y="80058"/>
                  </a:lnTo>
                  <a:lnTo>
                    <a:pt x="292587" y="67713"/>
                  </a:lnTo>
                  <a:close/>
                </a:path>
                <a:path w="408940" h="408940">
                  <a:moveTo>
                    <a:pt x="292587" y="67713"/>
                  </a:moveTo>
                  <a:lnTo>
                    <a:pt x="289608" y="80058"/>
                  </a:lnTo>
                  <a:lnTo>
                    <a:pt x="302062" y="77567"/>
                  </a:lnTo>
                  <a:lnTo>
                    <a:pt x="301091" y="72718"/>
                  </a:lnTo>
                  <a:lnTo>
                    <a:pt x="297396" y="68873"/>
                  </a:lnTo>
                  <a:lnTo>
                    <a:pt x="292587" y="67713"/>
                  </a:lnTo>
                  <a:close/>
                </a:path>
                <a:path w="408940" h="408940">
                  <a:moveTo>
                    <a:pt x="13383" y="13383"/>
                  </a:moveTo>
                  <a:lnTo>
                    <a:pt x="4403" y="22363"/>
                  </a:lnTo>
                  <a:lnTo>
                    <a:pt x="36319" y="54279"/>
                  </a:lnTo>
                  <a:lnTo>
                    <a:pt x="30605" y="30605"/>
                  </a:lnTo>
                  <a:lnTo>
                    <a:pt x="10403" y="25728"/>
                  </a:lnTo>
                  <a:lnTo>
                    <a:pt x="13383" y="13383"/>
                  </a:lnTo>
                  <a:close/>
                </a:path>
                <a:path w="408940" h="408940">
                  <a:moveTo>
                    <a:pt x="28364" y="10403"/>
                  </a:moveTo>
                  <a:lnTo>
                    <a:pt x="25728" y="10403"/>
                  </a:lnTo>
                  <a:lnTo>
                    <a:pt x="30605" y="30605"/>
                  </a:lnTo>
                  <a:lnTo>
                    <a:pt x="54280" y="36319"/>
                  </a:lnTo>
                  <a:lnTo>
                    <a:pt x="28364" y="10403"/>
                  </a:lnTo>
                  <a:close/>
                </a:path>
                <a:path w="408940" h="408940">
                  <a:moveTo>
                    <a:pt x="25728" y="10403"/>
                  </a:moveTo>
                  <a:lnTo>
                    <a:pt x="13383" y="13384"/>
                  </a:lnTo>
                  <a:lnTo>
                    <a:pt x="10403" y="25728"/>
                  </a:lnTo>
                  <a:lnTo>
                    <a:pt x="30605" y="30605"/>
                  </a:lnTo>
                  <a:lnTo>
                    <a:pt x="25728" y="10403"/>
                  </a:lnTo>
                  <a:close/>
                </a:path>
                <a:path w="408940" h="408940">
                  <a:moveTo>
                    <a:pt x="12062" y="0"/>
                  </a:moveTo>
                  <a:lnTo>
                    <a:pt x="7531" y="1275"/>
                  </a:lnTo>
                  <a:lnTo>
                    <a:pt x="1274" y="7532"/>
                  </a:lnTo>
                  <a:lnTo>
                    <a:pt x="0" y="12062"/>
                  </a:lnTo>
                  <a:lnTo>
                    <a:pt x="1038" y="16363"/>
                  </a:lnTo>
                  <a:lnTo>
                    <a:pt x="13383" y="13383"/>
                  </a:lnTo>
                  <a:lnTo>
                    <a:pt x="16363" y="1037"/>
                  </a:lnTo>
                  <a:lnTo>
                    <a:pt x="12062" y="0"/>
                  </a:lnTo>
                  <a:close/>
                </a:path>
                <a:path w="408940" h="408940">
                  <a:moveTo>
                    <a:pt x="22363" y="4403"/>
                  </a:moveTo>
                  <a:lnTo>
                    <a:pt x="13383" y="13383"/>
                  </a:lnTo>
                  <a:lnTo>
                    <a:pt x="25728" y="10403"/>
                  </a:lnTo>
                  <a:lnTo>
                    <a:pt x="28364" y="10403"/>
                  </a:lnTo>
                  <a:lnTo>
                    <a:pt x="22363" y="4403"/>
                  </a:lnTo>
                  <a:close/>
                </a:path>
                <a:path w="408940" h="408940">
                  <a:moveTo>
                    <a:pt x="16363" y="1037"/>
                  </a:moveTo>
                  <a:lnTo>
                    <a:pt x="13383" y="13383"/>
                  </a:lnTo>
                  <a:lnTo>
                    <a:pt x="22363" y="4403"/>
                  </a:lnTo>
                  <a:lnTo>
                    <a:pt x="30305" y="4403"/>
                  </a:lnTo>
                  <a:lnTo>
                    <a:pt x="16363" y="1037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0200" y="1879600"/>
              <a:ext cx="11684000" cy="54991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0682" y="3295250"/>
              <a:ext cx="925414" cy="18772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1003" y="3289299"/>
              <a:ext cx="935927" cy="19575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5800" y="5608634"/>
              <a:ext cx="1010142" cy="14644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0753" y="5486396"/>
              <a:ext cx="1751309" cy="15438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909" y="3803258"/>
              <a:ext cx="996555" cy="45323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50230" y="5530458"/>
              <a:ext cx="1077514" cy="45323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27335" y="3257150"/>
              <a:ext cx="720924" cy="18881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546850" y="2654299"/>
              <a:ext cx="8743950" cy="1911350"/>
            </a:xfrm>
            <a:custGeom>
              <a:avLst/>
              <a:gdLst/>
              <a:ahLst/>
              <a:cxnLst/>
              <a:rect l="l" t="t" r="r" b="b"/>
              <a:pathLst>
                <a:path w="8743950" h="1911350">
                  <a:moveTo>
                    <a:pt x="8743950" y="1847850"/>
                  </a:moveTo>
                  <a:lnTo>
                    <a:pt x="6353162" y="1847850"/>
                  </a:lnTo>
                  <a:lnTo>
                    <a:pt x="6353162" y="348183"/>
                  </a:lnTo>
                  <a:lnTo>
                    <a:pt x="6353162" y="347980"/>
                  </a:lnTo>
                  <a:lnTo>
                    <a:pt x="6353162" y="284683"/>
                  </a:lnTo>
                  <a:lnTo>
                    <a:pt x="6321412" y="284683"/>
                  </a:lnTo>
                  <a:lnTo>
                    <a:pt x="6321412" y="284480"/>
                  </a:lnTo>
                  <a:lnTo>
                    <a:pt x="6289662" y="284480"/>
                  </a:lnTo>
                  <a:lnTo>
                    <a:pt x="6289662" y="316230"/>
                  </a:lnTo>
                  <a:lnTo>
                    <a:pt x="6289662" y="316433"/>
                  </a:lnTo>
                  <a:lnTo>
                    <a:pt x="3962577" y="316433"/>
                  </a:lnTo>
                  <a:lnTo>
                    <a:pt x="3962577" y="316230"/>
                  </a:lnTo>
                  <a:lnTo>
                    <a:pt x="6289662" y="316230"/>
                  </a:lnTo>
                  <a:lnTo>
                    <a:pt x="6289662" y="284480"/>
                  </a:lnTo>
                  <a:lnTo>
                    <a:pt x="3930827" y="284480"/>
                  </a:lnTo>
                  <a:lnTo>
                    <a:pt x="3899077" y="284480"/>
                  </a:lnTo>
                  <a:lnTo>
                    <a:pt x="3899077" y="347980"/>
                  </a:lnTo>
                  <a:lnTo>
                    <a:pt x="3899077" y="1847850"/>
                  </a:lnTo>
                  <a:lnTo>
                    <a:pt x="63500" y="1847850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847850"/>
                  </a:lnTo>
                  <a:lnTo>
                    <a:pt x="0" y="1911350"/>
                  </a:lnTo>
                  <a:lnTo>
                    <a:pt x="31750" y="1911350"/>
                  </a:lnTo>
                  <a:lnTo>
                    <a:pt x="3930827" y="1911350"/>
                  </a:lnTo>
                  <a:lnTo>
                    <a:pt x="3962577" y="1911350"/>
                  </a:lnTo>
                  <a:lnTo>
                    <a:pt x="3962577" y="1847850"/>
                  </a:lnTo>
                  <a:lnTo>
                    <a:pt x="3962577" y="348183"/>
                  </a:lnTo>
                  <a:lnTo>
                    <a:pt x="6289662" y="348183"/>
                  </a:lnTo>
                  <a:lnTo>
                    <a:pt x="6289662" y="1847850"/>
                  </a:lnTo>
                  <a:lnTo>
                    <a:pt x="6289662" y="1911350"/>
                  </a:lnTo>
                  <a:lnTo>
                    <a:pt x="6321412" y="1911350"/>
                  </a:lnTo>
                  <a:lnTo>
                    <a:pt x="8743950" y="1911350"/>
                  </a:lnTo>
                  <a:lnTo>
                    <a:pt x="8743950" y="1879600"/>
                  </a:lnTo>
                  <a:lnTo>
                    <a:pt x="8743950" y="184785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37000" y="9931400"/>
              <a:ext cx="990600" cy="10160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86800" y="0"/>
              <a:ext cx="914400" cy="83820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7948651" y="202158"/>
              <a:ext cx="2429510" cy="320040"/>
            </a:xfrm>
            <a:custGeom>
              <a:avLst/>
              <a:gdLst/>
              <a:ahLst/>
              <a:cxnLst/>
              <a:rect l="l" t="t" r="r" b="b"/>
              <a:pathLst>
                <a:path w="2429509" h="320040">
                  <a:moveTo>
                    <a:pt x="154711" y="78016"/>
                  </a:moveTo>
                  <a:lnTo>
                    <a:pt x="127774" y="51079"/>
                  </a:lnTo>
                  <a:lnTo>
                    <a:pt x="13474" y="165379"/>
                  </a:lnTo>
                  <a:lnTo>
                    <a:pt x="0" y="178841"/>
                  </a:lnTo>
                  <a:lnTo>
                    <a:pt x="13474" y="192316"/>
                  </a:lnTo>
                  <a:lnTo>
                    <a:pt x="127774" y="306616"/>
                  </a:lnTo>
                  <a:lnTo>
                    <a:pt x="154711" y="279679"/>
                  </a:lnTo>
                  <a:lnTo>
                    <a:pt x="67360" y="192316"/>
                  </a:lnTo>
                  <a:lnTo>
                    <a:pt x="53886" y="178841"/>
                  </a:lnTo>
                  <a:lnTo>
                    <a:pt x="67360" y="165379"/>
                  </a:lnTo>
                  <a:lnTo>
                    <a:pt x="154711" y="78016"/>
                  </a:lnTo>
                  <a:close/>
                </a:path>
                <a:path w="2429509" h="320040">
                  <a:moveTo>
                    <a:pt x="2415019" y="146037"/>
                  </a:moveTo>
                  <a:lnTo>
                    <a:pt x="2262619" y="0"/>
                  </a:lnTo>
                  <a:lnTo>
                    <a:pt x="2236266" y="27495"/>
                  </a:lnTo>
                  <a:lnTo>
                    <a:pt x="2359952" y="146037"/>
                  </a:lnTo>
                  <a:lnTo>
                    <a:pt x="2388666" y="146037"/>
                  </a:lnTo>
                  <a:lnTo>
                    <a:pt x="2415019" y="146037"/>
                  </a:lnTo>
                  <a:close/>
                </a:path>
                <a:path w="2429509" h="320040">
                  <a:moveTo>
                    <a:pt x="2429370" y="159791"/>
                  </a:moveTo>
                  <a:lnTo>
                    <a:pt x="2415019" y="146037"/>
                  </a:lnTo>
                  <a:lnTo>
                    <a:pt x="2401849" y="159791"/>
                  </a:lnTo>
                  <a:lnTo>
                    <a:pt x="2374315" y="159791"/>
                  </a:lnTo>
                  <a:lnTo>
                    <a:pt x="2359952" y="173545"/>
                  </a:lnTo>
                  <a:lnTo>
                    <a:pt x="2236266" y="292087"/>
                  </a:lnTo>
                  <a:lnTo>
                    <a:pt x="2262619" y="319595"/>
                  </a:lnTo>
                  <a:lnTo>
                    <a:pt x="2415019" y="173545"/>
                  </a:lnTo>
                  <a:lnTo>
                    <a:pt x="2429370" y="159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660900" y="4540249"/>
              <a:ext cx="8255000" cy="1701800"/>
            </a:xfrm>
            <a:custGeom>
              <a:avLst/>
              <a:gdLst/>
              <a:ahLst/>
              <a:cxnLst/>
              <a:rect l="l" t="t" r="r" b="b"/>
              <a:pathLst>
                <a:path w="8255000" h="1701800">
                  <a:moveTo>
                    <a:pt x="44196" y="2844"/>
                  </a:moveTo>
                  <a:lnTo>
                    <a:pt x="41351" y="0"/>
                  </a:lnTo>
                  <a:lnTo>
                    <a:pt x="37846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37846" y="12700"/>
                  </a:lnTo>
                  <a:lnTo>
                    <a:pt x="41351" y="12700"/>
                  </a:lnTo>
                  <a:lnTo>
                    <a:pt x="44196" y="9867"/>
                  </a:lnTo>
                  <a:lnTo>
                    <a:pt x="44196" y="2844"/>
                  </a:lnTo>
                  <a:close/>
                </a:path>
                <a:path w="8255000" h="1701800">
                  <a:moveTo>
                    <a:pt x="195618" y="2844"/>
                  </a:moveTo>
                  <a:lnTo>
                    <a:pt x="192786" y="0"/>
                  </a:lnTo>
                  <a:lnTo>
                    <a:pt x="189268" y="0"/>
                  </a:lnTo>
                  <a:lnTo>
                    <a:pt x="113563" y="0"/>
                  </a:lnTo>
                  <a:lnTo>
                    <a:pt x="110058" y="0"/>
                  </a:lnTo>
                  <a:lnTo>
                    <a:pt x="107213" y="2844"/>
                  </a:lnTo>
                  <a:lnTo>
                    <a:pt x="107213" y="9867"/>
                  </a:lnTo>
                  <a:lnTo>
                    <a:pt x="110058" y="12700"/>
                  </a:lnTo>
                  <a:lnTo>
                    <a:pt x="113563" y="12700"/>
                  </a:lnTo>
                  <a:lnTo>
                    <a:pt x="189268" y="12700"/>
                  </a:lnTo>
                  <a:lnTo>
                    <a:pt x="192786" y="12700"/>
                  </a:lnTo>
                  <a:lnTo>
                    <a:pt x="195618" y="9867"/>
                  </a:lnTo>
                  <a:lnTo>
                    <a:pt x="195618" y="2844"/>
                  </a:lnTo>
                  <a:close/>
                </a:path>
                <a:path w="8255000" h="1701800">
                  <a:moveTo>
                    <a:pt x="347040" y="2844"/>
                  </a:moveTo>
                  <a:lnTo>
                    <a:pt x="344208" y="0"/>
                  </a:lnTo>
                  <a:lnTo>
                    <a:pt x="340690" y="0"/>
                  </a:lnTo>
                  <a:lnTo>
                    <a:pt x="264985" y="0"/>
                  </a:lnTo>
                  <a:lnTo>
                    <a:pt x="261480" y="0"/>
                  </a:lnTo>
                  <a:lnTo>
                    <a:pt x="258635" y="2844"/>
                  </a:lnTo>
                  <a:lnTo>
                    <a:pt x="258635" y="9867"/>
                  </a:lnTo>
                  <a:lnTo>
                    <a:pt x="261480" y="12700"/>
                  </a:lnTo>
                  <a:lnTo>
                    <a:pt x="264985" y="12700"/>
                  </a:lnTo>
                  <a:lnTo>
                    <a:pt x="340690" y="12700"/>
                  </a:lnTo>
                  <a:lnTo>
                    <a:pt x="344208" y="12700"/>
                  </a:lnTo>
                  <a:lnTo>
                    <a:pt x="347040" y="9867"/>
                  </a:lnTo>
                  <a:lnTo>
                    <a:pt x="347040" y="2844"/>
                  </a:lnTo>
                  <a:close/>
                </a:path>
                <a:path w="8255000" h="1701800">
                  <a:moveTo>
                    <a:pt x="498475" y="2844"/>
                  </a:moveTo>
                  <a:lnTo>
                    <a:pt x="495630" y="0"/>
                  </a:lnTo>
                  <a:lnTo>
                    <a:pt x="492125" y="0"/>
                  </a:lnTo>
                  <a:lnTo>
                    <a:pt x="416407" y="0"/>
                  </a:lnTo>
                  <a:lnTo>
                    <a:pt x="412902" y="0"/>
                  </a:lnTo>
                  <a:lnTo>
                    <a:pt x="410057" y="2844"/>
                  </a:lnTo>
                  <a:lnTo>
                    <a:pt x="410057" y="9867"/>
                  </a:lnTo>
                  <a:lnTo>
                    <a:pt x="412902" y="12700"/>
                  </a:lnTo>
                  <a:lnTo>
                    <a:pt x="416407" y="12700"/>
                  </a:lnTo>
                  <a:lnTo>
                    <a:pt x="492125" y="12700"/>
                  </a:lnTo>
                  <a:lnTo>
                    <a:pt x="495630" y="12700"/>
                  </a:lnTo>
                  <a:lnTo>
                    <a:pt x="498475" y="9867"/>
                  </a:lnTo>
                  <a:lnTo>
                    <a:pt x="498475" y="2844"/>
                  </a:lnTo>
                  <a:close/>
                </a:path>
                <a:path w="8255000" h="1701800">
                  <a:moveTo>
                    <a:pt x="649897" y="2844"/>
                  </a:moveTo>
                  <a:lnTo>
                    <a:pt x="647052" y="0"/>
                  </a:lnTo>
                  <a:lnTo>
                    <a:pt x="643547" y="0"/>
                  </a:lnTo>
                  <a:lnTo>
                    <a:pt x="567829" y="0"/>
                  </a:lnTo>
                  <a:lnTo>
                    <a:pt x="564324" y="0"/>
                  </a:lnTo>
                  <a:lnTo>
                    <a:pt x="561479" y="2844"/>
                  </a:lnTo>
                  <a:lnTo>
                    <a:pt x="561479" y="9867"/>
                  </a:lnTo>
                  <a:lnTo>
                    <a:pt x="564324" y="12700"/>
                  </a:lnTo>
                  <a:lnTo>
                    <a:pt x="567829" y="12700"/>
                  </a:lnTo>
                  <a:lnTo>
                    <a:pt x="643547" y="12700"/>
                  </a:lnTo>
                  <a:lnTo>
                    <a:pt x="647052" y="12700"/>
                  </a:lnTo>
                  <a:lnTo>
                    <a:pt x="649897" y="9867"/>
                  </a:lnTo>
                  <a:lnTo>
                    <a:pt x="649897" y="2844"/>
                  </a:lnTo>
                  <a:close/>
                </a:path>
                <a:path w="8255000" h="1701800">
                  <a:moveTo>
                    <a:pt x="801319" y="2844"/>
                  </a:moveTo>
                  <a:lnTo>
                    <a:pt x="798474" y="0"/>
                  </a:lnTo>
                  <a:lnTo>
                    <a:pt x="794969" y="0"/>
                  </a:lnTo>
                  <a:lnTo>
                    <a:pt x="719251" y="0"/>
                  </a:lnTo>
                  <a:lnTo>
                    <a:pt x="715746" y="0"/>
                  </a:lnTo>
                  <a:lnTo>
                    <a:pt x="712901" y="2844"/>
                  </a:lnTo>
                  <a:lnTo>
                    <a:pt x="712901" y="9867"/>
                  </a:lnTo>
                  <a:lnTo>
                    <a:pt x="715746" y="12700"/>
                  </a:lnTo>
                  <a:lnTo>
                    <a:pt x="719251" y="12700"/>
                  </a:lnTo>
                  <a:lnTo>
                    <a:pt x="794969" y="12700"/>
                  </a:lnTo>
                  <a:lnTo>
                    <a:pt x="798474" y="12700"/>
                  </a:lnTo>
                  <a:lnTo>
                    <a:pt x="801319" y="9867"/>
                  </a:lnTo>
                  <a:lnTo>
                    <a:pt x="801319" y="2844"/>
                  </a:lnTo>
                  <a:close/>
                </a:path>
                <a:path w="8255000" h="1701800">
                  <a:moveTo>
                    <a:pt x="952741" y="2844"/>
                  </a:moveTo>
                  <a:lnTo>
                    <a:pt x="949896" y="0"/>
                  </a:lnTo>
                  <a:lnTo>
                    <a:pt x="946391" y="0"/>
                  </a:lnTo>
                  <a:lnTo>
                    <a:pt x="870673" y="0"/>
                  </a:lnTo>
                  <a:lnTo>
                    <a:pt x="867168" y="0"/>
                  </a:lnTo>
                  <a:lnTo>
                    <a:pt x="864323" y="2844"/>
                  </a:lnTo>
                  <a:lnTo>
                    <a:pt x="864323" y="9867"/>
                  </a:lnTo>
                  <a:lnTo>
                    <a:pt x="867168" y="12700"/>
                  </a:lnTo>
                  <a:lnTo>
                    <a:pt x="870673" y="12700"/>
                  </a:lnTo>
                  <a:lnTo>
                    <a:pt x="946391" y="12700"/>
                  </a:lnTo>
                  <a:lnTo>
                    <a:pt x="949896" y="12700"/>
                  </a:lnTo>
                  <a:lnTo>
                    <a:pt x="952741" y="9867"/>
                  </a:lnTo>
                  <a:lnTo>
                    <a:pt x="952741" y="2844"/>
                  </a:lnTo>
                  <a:close/>
                </a:path>
                <a:path w="8255000" h="1701800">
                  <a:moveTo>
                    <a:pt x="1104163" y="2844"/>
                  </a:moveTo>
                  <a:lnTo>
                    <a:pt x="1101318" y="0"/>
                  </a:lnTo>
                  <a:lnTo>
                    <a:pt x="1097813" y="0"/>
                  </a:lnTo>
                  <a:lnTo>
                    <a:pt x="1022096" y="0"/>
                  </a:lnTo>
                  <a:lnTo>
                    <a:pt x="1018590" y="0"/>
                  </a:lnTo>
                  <a:lnTo>
                    <a:pt x="1015746" y="2844"/>
                  </a:lnTo>
                  <a:lnTo>
                    <a:pt x="1015746" y="9867"/>
                  </a:lnTo>
                  <a:lnTo>
                    <a:pt x="1018590" y="12700"/>
                  </a:lnTo>
                  <a:lnTo>
                    <a:pt x="1022096" y="12700"/>
                  </a:lnTo>
                  <a:lnTo>
                    <a:pt x="1097813" y="12700"/>
                  </a:lnTo>
                  <a:lnTo>
                    <a:pt x="1101318" y="12700"/>
                  </a:lnTo>
                  <a:lnTo>
                    <a:pt x="1104163" y="9867"/>
                  </a:lnTo>
                  <a:lnTo>
                    <a:pt x="1104163" y="2844"/>
                  </a:lnTo>
                  <a:close/>
                </a:path>
                <a:path w="8255000" h="1701800">
                  <a:moveTo>
                    <a:pt x="1255585" y="2844"/>
                  </a:moveTo>
                  <a:lnTo>
                    <a:pt x="1252740" y="0"/>
                  </a:lnTo>
                  <a:lnTo>
                    <a:pt x="1249235" y="0"/>
                  </a:lnTo>
                  <a:lnTo>
                    <a:pt x="1173518" y="0"/>
                  </a:lnTo>
                  <a:lnTo>
                    <a:pt x="1170012" y="0"/>
                  </a:lnTo>
                  <a:lnTo>
                    <a:pt x="1167168" y="2844"/>
                  </a:lnTo>
                  <a:lnTo>
                    <a:pt x="1167168" y="9867"/>
                  </a:lnTo>
                  <a:lnTo>
                    <a:pt x="1170012" y="12700"/>
                  </a:lnTo>
                  <a:lnTo>
                    <a:pt x="1173518" y="12700"/>
                  </a:lnTo>
                  <a:lnTo>
                    <a:pt x="1249235" y="12700"/>
                  </a:lnTo>
                  <a:lnTo>
                    <a:pt x="1252740" y="12700"/>
                  </a:lnTo>
                  <a:lnTo>
                    <a:pt x="1255585" y="9867"/>
                  </a:lnTo>
                  <a:lnTo>
                    <a:pt x="1255585" y="2844"/>
                  </a:lnTo>
                  <a:close/>
                </a:path>
                <a:path w="8255000" h="1701800">
                  <a:moveTo>
                    <a:pt x="1407007" y="2844"/>
                  </a:moveTo>
                  <a:lnTo>
                    <a:pt x="1404175" y="0"/>
                  </a:lnTo>
                  <a:lnTo>
                    <a:pt x="1400657" y="0"/>
                  </a:lnTo>
                  <a:lnTo>
                    <a:pt x="1324952" y="0"/>
                  </a:lnTo>
                  <a:lnTo>
                    <a:pt x="1321447" y="0"/>
                  </a:lnTo>
                  <a:lnTo>
                    <a:pt x="1318602" y="2844"/>
                  </a:lnTo>
                  <a:lnTo>
                    <a:pt x="1318602" y="9867"/>
                  </a:lnTo>
                  <a:lnTo>
                    <a:pt x="1321447" y="12700"/>
                  </a:lnTo>
                  <a:lnTo>
                    <a:pt x="1324952" y="12700"/>
                  </a:lnTo>
                  <a:lnTo>
                    <a:pt x="1400657" y="12700"/>
                  </a:lnTo>
                  <a:lnTo>
                    <a:pt x="1404175" y="12700"/>
                  </a:lnTo>
                  <a:lnTo>
                    <a:pt x="1407007" y="9867"/>
                  </a:lnTo>
                  <a:lnTo>
                    <a:pt x="1407007" y="2844"/>
                  </a:lnTo>
                  <a:close/>
                </a:path>
                <a:path w="8255000" h="1701800">
                  <a:moveTo>
                    <a:pt x="1558442" y="2844"/>
                  </a:moveTo>
                  <a:lnTo>
                    <a:pt x="1555597" y="0"/>
                  </a:lnTo>
                  <a:lnTo>
                    <a:pt x="1552092" y="0"/>
                  </a:lnTo>
                  <a:lnTo>
                    <a:pt x="1476375" y="0"/>
                  </a:lnTo>
                  <a:lnTo>
                    <a:pt x="1472869" y="0"/>
                  </a:lnTo>
                  <a:lnTo>
                    <a:pt x="1470025" y="2844"/>
                  </a:lnTo>
                  <a:lnTo>
                    <a:pt x="1470025" y="9867"/>
                  </a:lnTo>
                  <a:lnTo>
                    <a:pt x="1472869" y="12700"/>
                  </a:lnTo>
                  <a:lnTo>
                    <a:pt x="1476375" y="12700"/>
                  </a:lnTo>
                  <a:lnTo>
                    <a:pt x="1552092" y="12700"/>
                  </a:lnTo>
                  <a:lnTo>
                    <a:pt x="1555597" y="12700"/>
                  </a:lnTo>
                  <a:lnTo>
                    <a:pt x="1558442" y="9867"/>
                  </a:lnTo>
                  <a:lnTo>
                    <a:pt x="1558442" y="2844"/>
                  </a:lnTo>
                  <a:close/>
                </a:path>
                <a:path w="8255000" h="1701800">
                  <a:moveTo>
                    <a:pt x="1709864" y="2844"/>
                  </a:moveTo>
                  <a:lnTo>
                    <a:pt x="1707019" y="0"/>
                  </a:lnTo>
                  <a:lnTo>
                    <a:pt x="1703514" y="0"/>
                  </a:lnTo>
                  <a:lnTo>
                    <a:pt x="1627797" y="0"/>
                  </a:lnTo>
                  <a:lnTo>
                    <a:pt x="1624291" y="0"/>
                  </a:lnTo>
                  <a:lnTo>
                    <a:pt x="1621447" y="2844"/>
                  </a:lnTo>
                  <a:lnTo>
                    <a:pt x="1621447" y="9867"/>
                  </a:lnTo>
                  <a:lnTo>
                    <a:pt x="1624291" y="12700"/>
                  </a:lnTo>
                  <a:lnTo>
                    <a:pt x="1627797" y="12700"/>
                  </a:lnTo>
                  <a:lnTo>
                    <a:pt x="1703514" y="12700"/>
                  </a:lnTo>
                  <a:lnTo>
                    <a:pt x="1707019" y="12700"/>
                  </a:lnTo>
                  <a:lnTo>
                    <a:pt x="1709864" y="9867"/>
                  </a:lnTo>
                  <a:lnTo>
                    <a:pt x="1709864" y="2844"/>
                  </a:lnTo>
                  <a:close/>
                </a:path>
                <a:path w="8255000" h="1701800">
                  <a:moveTo>
                    <a:pt x="1861286" y="2844"/>
                  </a:moveTo>
                  <a:lnTo>
                    <a:pt x="1858441" y="0"/>
                  </a:lnTo>
                  <a:lnTo>
                    <a:pt x="1854936" y="0"/>
                  </a:lnTo>
                  <a:lnTo>
                    <a:pt x="1779219" y="0"/>
                  </a:lnTo>
                  <a:lnTo>
                    <a:pt x="1775714" y="0"/>
                  </a:lnTo>
                  <a:lnTo>
                    <a:pt x="1772869" y="2844"/>
                  </a:lnTo>
                  <a:lnTo>
                    <a:pt x="1772869" y="9867"/>
                  </a:lnTo>
                  <a:lnTo>
                    <a:pt x="1775714" y="12700"/>
                  </a:lnTo>
                  <a:lnTo>
                    <a:pt x="1779219" y="12700"/>
                  </a:lnTo>
                  <a:lnTo>
                    <a:pt x="1854936" y="12700"/>
                  </a:lnTo>
                  <a:lnTo>
                    <a:pt x="1858441" y="12700"/>
                  </a:lnTo>
                  <a:lnTo>
                    <a:pt x="1861286" y="9867"/>
                  </a:lnTo>
                  <a:lnTo>
                    <a:pt x="1861286" y="2844"/>
                  </a:lnTo>
                  <a:close/>
                </a:path>
                <a:path w="8255000" h="1701800">
                  <a:moveTo>
                    <a:pt x="1968500" y="0"/>
                  </a:moveTo>
                  <a:lnTo>
                    <a:pt x="1930641" y="0"/>
                  </a:lnTo>
                  <a:lnTo>
                    <a:pt x="1927136" y="0"/>
                  </a:lnTo>
                  <a:lnTo>
                    <a:pt x="1924291" y="2844"/>
                  </a:lnTo>
                  <a:lnTo>
                    <a:pt x="1924291" y="9867"/>
                  </a:lnTo>
                  <a:lnTo>
                    <a:pt x="1927136" y="12700"/>
                  </a:lnTo>
                  <a:lnTo>
                    <a:pt x="1930641" y="12700"/>
                  </a:lnTo>
                  <a:lnTo>
                    <a:pt x="1968500" y="12700"/>
                  </a:lnTo>
                  <a:lnTo>
                    <a:pt x="1968500" y="0"/>
                  </a:lnTo>
                  <a:close/>
                </a:path>
                <a:path w="8255000" h="1701800">
                  <a:moveTo>
                    <a:pt x="2698750" y="1506397"/>
                  </a:moveTo>
                  <a:lnTo>
                    <a:pt x="2686050" y="1506397"/>
                  </a:lnTo>
                  <a:lnTo>
                    <a:pt x="2686050" y="1582026"/>
                  </a:lnTo>
                  <a:lnTo>
                    <a:pt x="2698750" y="1582026"/>
                  </a:lnTo>
                  <a:lnTo>
                    <a:pt x="2698750" y="1506397"/>
                  </a:lnTo>
                  <a:close/>
                </a:path>
                <a:path w="8255000" h="1701800">
                  <a:moveTo>
                    <a:pt x="2698750" y="1355153"/>
                  </a:moveTo>
                  <a:lnTo>
                    <a:pt x="2686050" y="1355153"/>
                  </a:lnTo>
                  <a:lnTo>
                    <a:pt x="2686050" y="1430782"/>
                  </a:lnTo>
                  <a:lnTo>
                    <a:pt x="2698750" y="1430782"/>
                  </a:lnTo>
                  <a:lnTo>
                    <a:pt x="2698750" y="1355153"/>
                  </a:lnTo>
                  <a:close/>
                </a:path>
                <a:path w="8255000" h="1701800">
                  <a:moveTo>
                    <a:pt x="2698750" y="1203909"/>
                  </a:moveTo>
                  <a:lnTo>
                    <a:pt x="2686050" y="1203909"/>
                  </a:lnTo>
                  <a:lnTo>
                    <a:pt x="2686050" y="1279525"/>
                  </a:lnTo>
                  <a:lnTo>
                    <a:pt x="2698750" y="1279525"/>
                  </a:lnTo>
                  <a:lnTo>
                    <a:pt x="2698750" y="1203909"/>
                  </a:lnTo>
                  <a:close/>
                </a:path>
                <a:path w="8255000" h="1701800">
                  <a:moveTo>
                    <a:pt x="2698750" y="1052664"/>
                  </a:moveTo>
                  <a:lnTo>
                    <a:pt x="2686050" y="1052664"/>
                  </a:lnTo>
                  <a:lnTo>
                    <a:pt x="2686050" y="1128280"/>
                  </a:lnTo>
                  <a:lnTo>
                    <a:pt x="2698750" y="1128280"/>
                  </a:lnTo>
                  <a:lnTo>
                    <a:pt x="2698750" y="1052664"/>
                  </a:lnTo>
                  <a:close/>
                </a:path>
                <a:path w="8255000" h="1701800">
                  <a:moveTo>
                    <a:pt x="2698750" y="901420"/>
                  </a:moveTo>
                  <a:lnTo>
                    <a:pt x="2686050" y="901420"/>
                  </a:lnTo>
                  <a:lnTo>
                    <a:pt x="2686050" y="977036"/>
                  </a:lnTo>
                  <a:lnTo>
                    <a:pt x="2698750" y="977036"/>
                  </a:lnTo>
                  <a:lnTo>
                    <a:pt x="2698750" y="901420"/>
                  </a:lnTo>
                  <a:close/>
                </a:path>
                <a:path w="8255000" h="1701800">
                  <a:moveTo>
                    <a:pt x="2698750" y="750176"/>
                  </a:moveTo>
                  <a:lnTo>
                    <a:pt x="2686050" y="750176"/>
                  </a:lnTo>
                  <a:lnTo>
                    <a:pt x="2686050" y="825792"/>
                  </a:lnTo>
                  <a:lnTo>
                    <a:pt x="2698750" y="825792"/>
                  </a:lnTo>
                  <a:lnTo>
                    <a:pt x="2698750" y="750176"/>
                  </a:lnTo>
                  <a:close/>
                </a:path>
                <a:path w="8255000" h="1701800">
                  <a:moveTo>
                    <a:pt x="2698750" y="598932"/>
                  </a:moveTo>
                  <a:lnTo>
                    <a:pt x="2686050" y="598932"/>
                  </a:lnTo>
                  <a:lnTo>
                    <a:pt x="2686050" y="674547"/>
                  </a:lnTo>
                  <a:lnTo>
                    <a:pt x="2698750" y="674547"/>
                  </a:lnTo>
                  <a:lnTo>
                    <a:pt x="2698750" y="598932"/>
                  </a:lnTo>
                  <a:close/>
                </a:path>
                <a:path w="8255000" h="1701800">
                  <a:moveTo>
                    <a:pt x="2698750" y="447675"/>
                  </a:moveTo>
                  <a:lnTo>
                    <a:pt x="2686050" y="447675"/>
                  </a:lnTo>
                  <a:lnTo>
                    <a:pt x="2686050" y="523303"/>
                  </a:lnTo>
                  <a:lnTo>
                    <a:pt x="2698750" y="523303"/>
                  </a:lnTo>
                  <a:lnTo>
                    <a:pt x="2698750" y="447675"/>
                  </a:lnTo>
                  <a:close/>
                </a:path>
                <a:path w="8255000" h="1701800">
                  <a:moveTo>
                    <a:pt x="2698750" y="296430"/>
                  </a:moveTo>
                  <a:lnTo>
                    <a:pt x="2686050" y="296430"/>
                  </a:lnTo>
                  <a:lnTo>
                    <a:pt x="2686050" y="372046"/>
                  </a:lnTo>
                  <a:lnTo>
                    <a:pt x="2698750" y="372046"/>
                  </a:lnTo>
                  <a:lnTo>
                    <a:pt x="2698750" y="296430"/>
                  </a:lnTo>
                  <a:close/>
                </a:path>
                <a:path w="8255000" h="1701800">
                  <a:moveTo>
                    <a:pt x="2698750" y="145186"/>
                  </a:moveTo>
                  <a:lnTo>
                    <a:pt x="2686050" y="145186"/>
                  </a:lnTo>
                  <a:lnTo>
                    <a:pt x="2686050" y="220802"/>
                  </a:lnTo>
                  <a:lnTo>
                    <a:pt x="2698750" y="220802"/>
                  </a:lnTo>
                  <a:lnTo>
                    <a:pt x="2698750" y="145186"/>
                  </a:lnTo>
                  <a:close/>
                </a:path>
                <a:path w="8255000" h="1701800">
                  <a:moveTo>
                    <a:pt x="2698750" y="31750"/>
                  </a:moveTo>
                  <a:lnTo>
                    <a:pt x="2686050" y="31750"/>
                  </a:lnTo>
                  <a:lnTo>
                    <a:pt x="2686050" y="69557"/>
                  </a:lnTo>
                  <a:lnTo>
                    <a:pt x="2698750" y="69557"/>
                  </a:lnTo>
                  <a:lnTo>
                    <a:pt x="2698750" y="31750"/>
                  </a:lnTo>
                  <a:close/>
                </a:path>
                <a:path w="8255000" h="1701800">
                  <a:moveTo>
                    <a:pt x="2730004" y="1689100"/>
                  </a:moveTo>
                  <a:lnTo>
                    <a:pt x="2698750" y="1689100"/>
                  </a:lnTo>
                  <a:lnTo>
                    <a:pt x="2698750" y="1657642"/>
                  </a:lnTo>
                  <a:lnTo>
                    <a:pt x="2686050" y="1657642"/>
                  </a:lnTo>
                  <a:lnTo>
                    <a:pt x="2686050" y="1701800"/>
                  </a:lnTo>
                  <a:lnTo>
                    <a:pt x="2692400" y="1701800"/>
                  </a:lnTo>
                  <a:lnTo>
                    <a:pt x="2730004" y="1701800"/>
                  </a:lnTo>
                  <a:lnTo>
                    <a:pt x="2730004" y="1695450"/>
                  </a:lnTo>
                  <a:lnTo>
                    <a:pt x="2730004" y="1689100"/>
                  </a:lnTo>
                  <a:close/>
                </a:path>
                <a:path w="8255000" h="1701800">
                  <a:moveTo>
                    <a:pt x="2880449" y="1689100"/>
                  </a:moveTo>
                  <a:lnTo>
                    <a:pt x="2805226" y="1689100"/>
                  </a:lnTo>
                  <a:lnTo>
                    <a:pt x="2805226" y="1701800"/>
                  </a:lnTo>
                  <a:lnTo>
                    <a:pt x="2880449" y="1701800"/>
                  </a:lnTo>
                  <a:lnTo>
                    <a:pt x="2880449" y="1689100"/>
                  </a:lnTo>
                  <a:close/>
                </a:path>
                <a:path w="8255000" h="1701800">
                  <a:moveTo>
                    <a:pt x="3030893" y="1689100"/>
                  </a:moveTo>
                  <a:lnTo>
                    <a:pt x="2955671" y="1689100"/>
                  </a:lnTo>
                  <a:lnTo>
                    <a:pt x="2955671" y="1701800"/>
                  </a:lnTo>
                  <a:lnTo>
                    <a:pt x="3030893" y="1701800"/>
                  </a:lnTo>
                  <a:lnTo>
                    <a:pt x="3030893" y="1689100"/>
                  </a:lnTo>
                  <a:close/>
                </a:path>
                <a:path w="8255000" h="1701800">
                  <a:moveTo>
                    <a:pt x="3181350" y="1689100"/>
                  </a:moveTo>
                  <a:lnTo>
                    <a:pt x="3106115" y="1689100"/>
                  </a:lnTo>
                  <a:lnTo>
                    <a:pt x="3106115" y="1701800"/>
                  </a:lnTo>
                  <a:lnTo>
                    <a:pt x="3181350" y="1701800"/>
                  </a:lnTo>
                  <a:lnTo>
                    <a:pt x="3181350" y="1689100"/>
                  </a:lnTo>
                  <a:close/>
                </a:path>
                <a:path w="8255000" h="1701800">
                  <a:moveTo>
                    <a:pt x="3331794" y="1689100"/>
                  </a:moveTo>
                  <a:lnTo>
                    <a:pt x="3256572" y="1689100"/>
                  </a:lnTo>
                  <a:lnTo>
                    <a:pt x="3256572" y="1701800"/>
                  </a:lnTo>
                  <a:lnTo>
                    <a:pt x="3331794" y="1701800"/>
                  </a:lnTo>
                  <a:lnTo>
                    <a:pt x="3331794" y="1689100"/>
                  </a:lnTo>
                  <a:close/>
                </a:path>
                <a:path w="8255000" h="1701800">
                  <a:moveTo>
                    <a:pt x="3482238" y="1689100"/>
                  </a:moveTo>
                  <a:lnTo>
                    <a:pt x="3407016" y="1689100"/>
                  </a:lnTo>
                  <a:lnTo>
                    <a:pt x="3407016" y="1701800"/>
                  </a:lnTo>
                  <a:lnTo>
                    <a:pt x="3482238" y="1701800"/>
                  </a:lnTo>
                  <a:lnTo>
                    <a:pt x="3482238" y="1689100"/>
                  </a:lnTo>
                  <a:close/>
                </a:path>
                <a:path w="8255000" h="1701800">
                  <a:moveTo>
                    <a:pt x="3632682" y="1689100"/>
                  </a:moveTo>
                  <a:lnTo>
                    <a:pt x="3557460" y="1689100"/>
                  </a:lnTo>
                  <a:lnTo>
                    <a:pt x="3557460" y="1701800"/>
                  </a:lnTo>
                  <a:lnTo>
                    <a:pt x="3632682" y="1701800"/>
                  </a:lnTo>
                  <a:lnTo>
                    <a:pt x="3632682" y="1689100"/>
                  </a:lnTo>
                  <a:close/>
                </a:path>
                <a:path w="8255000" h="1701800">
                  <a:moveTo>
                    <a:pt x="3783126" y="1689100"/>
                  </a:moveTo>
                  <a:lnTo>
                    <a:pt x="3707904" y="1689100"/>
                  </a:lnTo>
                  <a:lnTo>
                    <a:pt x="3707904" y="1701800"/>
                  </a:lnTo>
                  <a:lnTo>
                    <a:pt x="3783126" y="1701800"/>
                  </a:lnTo>
                  <a:lnTo>
                    <a:pt x="3783126" y="1689100"/>
                  </a:lnTo>
                  <a:close/>
                </a:path>
                <a:path w="8255000" h="1701800">
                  <a:moveTo>
                    <a:pt x="3933571" y="1689100"/>
                  </a:moveTo>
                  <a:lnTo>
                    <a:pt x="3858349" y="1689100"/>
                  </a:lnTo>
                  <a:lnTo>
                    <a:pt x="3858349" y="1701800"/>
                  </a:lnTo>
                  <a:lnTo>
                    <a:pt x="3933571" y="1701800"/>
                  </a:lnTo>
                  <a:lnTo>
                    <a:pt x="3933571" y="1689100"/>
                  </a:lnTo>
                  <a:close/>
                </a:path>
                <a:path w="8255000" h="1701800">
                  <a:moveTo>
                    <a:pt x="4084028" y="1689100"/>
                  </a:moveTo>
                  <a:lnTo>
                    <a:pt x="4008805" y="1689100"/>
                  </a:lnTo>
                  <a:lnTo>
                    <a:pt x="4008805" y="1701800"/>
                  </a:lnTo>
                  <a:lnTo>
                    <a:pt x="4084028" y="1701800"/>
                  </a:lnTo>
                  <a:lnTo>
                    <a:pt x="4084028" y="1689100"/>
                  </a:lnTo>
                  <a:close/>
                </a:path>
                <a:path w="8255000" h="1701800">
                  <a:moveTo>
                    <a:pt x="4234472" y="1689100"/>
                  </a:moveTo>
                  <a:lnTo>
                    <a:pt x="4159250" y="1689100"/>
                  </a:lnTo>
                  <a:lnTo>
                    <a:pt x="4159250" y="1701800"/>
                  </a:lnTo>
                  <a:lnTo>
                    <a:pt x="4234472" y="1701800"/>
                  </a:lnTo>
                  <a:lnTo>
                    <a:pt x="4234472" y="1689100"/>
                  </a:lnTo>
                  <a:close/>
                </a:path>
                <a:path w="8255000" h="1701800">
                  <a:moveTo>
                    <a:pt x="4384916" y="1689100"/>
                  </a:moveTo>
                  <a:lnTo>
                    <a:pt x="4309694" y="1689100"/>
                  </a:lnTo>
                  <a:lnTo>
                    <a:pt x="4309694" y="1701800"/>
                  </a:lnTo>
                  <a:lnTo>
                    <a:pt x="4384916" y="1701800"/>
                  </a:lnTo>
                  <a:lnTo>
                    <a:pt x="4384916" y="1689100"/>
                  </a:lnTo>
                  <a:close/>
                </a:path>
                <a:path w="8255000" h="1701800">
                  <a:moveTo>
                    <a:pt x="4535360" y="1689100"/>
                  </a:moveTo>
                  <a:lnTo>
                    <a:pt x="4460138" y="1689100"/>
                  </a:lnTo>
                  <a:lnTo>
                    <a:pt x="4460138" y="1701800"/>
                  </a:lnTo>
                  <a:lnTo>
                    <a:pt x="4535360" y="1701800"/>
                  </a:lnTo>
                  <a:lnTo>
                    <a:pt x="4535360" y="1689100"/>
                  </a:lnTo>
                  <a:close/>
                </a:path>
                <a:path w="8255000" h="1701800">
                  <a:moveTo>
                    <a:pt x="4685817" y="1689100"/>
                  </a:moveTo>
                  <a:lnTo>
                    <a:pt x="4610595" y="1689100"/>
                  </a:lnTo>
                  <a:lnTo>
                    <a:pt x="4610595" y="1701800"/>
                  </a:lnTo>
                  <a:lnTo>
                    <a:pt x="4685817" y="1701800"/>
                  </a:lnTo>
                  <a:lnTo>
                    <a:pt x="4685817" y="1689100"/>
                  </a:lnTo>
                  <a:close/>
                </a:path>
                <a:path w="8255000" h="1701800">
                  <a:moveTo>
                    <a:pt x="4836261" y="1689100"/>
                  </a:moveTo>
                  <a:lnTo>
                    <a:pt x="4761039" y="1689100"/>
                  </a:lnTo>
                  <a:lnTo>
                    <a:pt x="4761039" y="1701800"/>
                  </a:lnTo>
                  <a:lnTo>
                    <a:pt x="4836261" y="1701800"/>
                  </a:lnTo>
                  <a:lnTo>
                    <a:pt x="4836261" y="1689100"/>
                  </a:lnTo>
                  <a:close/>
                </a:path>
                <a:path w="8255000" h="1701800">
                  <a:moveTo>
                    <a:pt x="4986706" y="1689100"/>
                  </a:moveTo>
                  <a:lnTo>
                    <a:pt x="4911483" y="1689100"/>
                  </a:lnTo>
                  <a:lnTo>
                    <a:pt x="4911483" y="1701800"/>
                  </a:lnTo>
                  <a:lnTo>
                    <a:pt x="4986706" y="1701800"/>
                  </a:lnTo>
                  <a:lnTo>
                    <a:pt x="4986706" y="1689100"/>
                  </a:lnTo>
                  <a:close/>
                </a:path>
                <a:path w="8255000" h="1701800">
                  <a:moveTo>
                    <a:pt x="5137150" y="1689100"/>
                  </a:moveTo>
                  <a:lnTo>
                    <a:pt x="5061928" y="1689100"/>
                  </a:lnTo>
                  <a:lnTo>
                    <a:pt x="5061928" y="1701800"/>
                  </a:lnTo>
                  <a:lnTo>
                    <a:pt x="5137150" y="1701800"/>
                  </a:lnTo>
                  <a:lnTo>
                    <a:pt x="5137150" y="1689100"/>
                  </a:lnTo>
                  <a:close/>
                </a:path>
                <a:path w="8255000" h="1701800">
                  <a:moveTo>
                    <a:pt x="5287594" y="1689100"/>
                  </a:moveTo>
                  <a:lnTo>
                    <a:pt x="5212372" y="1689100"/>
                  </a:lnTo>
                  <a:lnTo>
                    <a:pt x="5212372" y="1701800"/>
                  </a:lnTo>
                  <a:lnTo>
                    <a:pt x="5287594" y="1701800"/>
                  </a:lnTo>
                  <a:lnTo>
                    <a:pt x="5287594" y="1689100"/>
                  </a:lnTo>
                  <a:close/>
                </a:path>
                <a:path w="8255000" h="1701800">
                  <a:moveTo>
                    <a:pt x="5438038" y="1689100"/>
                  </a:moveTo>
                  <a:lnTo>
                    <a:pt x="5362816" y="1689100"/>
                  </a:lnTo>
                  <a:lnTo>
                    <a:pt x="5362816" y="1701800"/>
                  </a:lnTo>
                  <a:lnTo>
                    <a:pt x="5438038" y="1701800"/>
                  </a:lnTo>
                  <a:lnTo>
                    <a:pt x="5438038" y="1689100"/>
                  </a:lnTo>
                  <a:close/>
                </a:path>
                <a:path w="8255000" h="1701800">
                  <a:moveTo>
                    <a:pt x="5588495" y="1689100"/>
                  </a:moveTo>
                  <a:lnTo>
                    <a:pt x="5513260" y="1689100"/>
                  </a:lnTo>
                  <a:lnTo>
                    <a:pt x="5513260" y="1701800"/>
                  </a:lnTo>
                  <a:lnTo>
                    <a:pt x="5588495" y="1701800"/>
                  </a:lnTo>
                  <a:lnTo>
                    <a:pt x="5588495" y="1689100"/>
                  </a:lnTo>
                  <a:close/>
                </a:path>
                <a:path w="8255000" h="1701800">
                  <a:moveTo>
                    <a:pt x="5738939" y="1689100"/>
                  </a:moveTo>
                  <a:lnTo>
                    <a:pt x="5663717" y="1689100"/>
                  </a:lnTo>
                  <a:lnTo>
                    <a:pt x="5663717" y="1701800"/>
                  </a:lnTo>
                  <a:lnTo>
                    <a:pt x="5738939" y="1701800"/>
                  </a:lnTo>
                  <a:lnTo>
                    <a:pt x="5738939" y="1689100"/>
                  </a:lnTo>
                  <a:close/>
                </a:path>
                <a:path w="8255000" h="1701800">
                  <a:moveTo>
                    <a:pt x="5889383" y="1689100"/>
                  </a:moveTo>
                  <a:lnTo>
                    <a:pt x="5814161" y="1689100"/>
                  </a:lnTo>
                  <a:lnTo>
                    <a:pt x="5814161" y="1701800"/>
                  </a:lnTo>
                  <a:lnTo>
                    <a:pt x="5889383" y="1701800"/>
                  </a:lnTo>
                  <a:lnTo>
                    <a:pt x="5889383" y="1689100"/>
                  </a:lnTo>
                  <a:close/>
                </a:path>
                <a:path w="8255000" h="1701800">
                  <a:moveTo>
                    <a:pt x="5891009" y="25400"/>
                  </a:moveTo>
                  <a:lnTo>
                    <a:pt x="5853481" y="25400"/>
                  </a:lnTo>
                  <a:lnTo>
                    <a:pt x="5853481" y="38100"/>
                  </a:lnTo>
                  <a:lnTo>
                    <a:pt x="5891009" y="38100"/>
                  </a:lnTo>
                  <a:lnTo>
                    <a:pt x="5891009" y="25400"/>
                  </a:lnTo>
                  <a:close/>
                </a:path>
                <a:path w="8255000" h="1701800">
                  <a:moveTo>
                    <a:pt x="6039828" y="1689100"/>
                  </a:moveTo>
                  <a:lnTo>
                    <a:pt x="5964606" y="1689100"/>
                  </a:lnTo>
                  <a:lnTo>
                    <a:pt x="5964606" y="1701800"/>
                  </a:lnTo>
                  <a:lnTo>
                    <a:pt x="6039828" y="1701800"/>
                  </a:lnTo>
                  <a:lnTo>
                    <a:pt x="6039828" y="1689100"/>
                  </a:lnTo>
                  <a:close/>
                </a:path>
                <a:path w="8255000" h="1701800">
                  <a:moveTo>
                    <a:pt x="6041110" y="25400"/>
                  </a:moveTo>
                  <a:lnTo>
                    <a:pt x="5966053" y="25400"/>
                  </a:lnTo>
                  <a:lnTo>
                    <a:pt x="5966053" y="38100"/>
                  </a:lnTo>
                  <a:lnTo>
                    <a:pt x="6041110" y="38100"/>
                  </a:lnTo>
                  <a:lnTo>
                    <a:pt x="6041110" y="25400"/>
                  </a:lnTo>
                  <a:close/>
                </a:path>
                <a:path w="8255000" h="1701800">
                  <a:moveTo>
                    <a:pt x="6190272" y="1689100"/>
                  </a:moveTo>
                  <a:lnTo>
                    <a:pt x="6115050" y="1689100"/>
                  </a:lnTo>
                  <a:lnTo>
                    <a:pt x="6115050" y="1701800"/>
                  </a:lnTo>
                  <a:lnTo>
                    <a:pt x="6190272" y="1701800"/>
                  </a:lnTo>
                  <a:lnTo>
                    <a:pt x="6190272" y="1689100"/>
                  </a:lnTo>
                  <a:close/>
                </a:path>
                <a:path w="8255000" h="1701800">
                  <a:moveTo>
                    <a:pt x="6191212" y="25400"/>
                  </a:moveTo>
                  <a:lnTo>
                    <a:pt x="6116167" y="25400"/>
                  </a:lnTo>
                  <a:lnTo>
                    <a:pt x="6116167" y="38100"/>
                  </a:lnTo>
                  <a:lnTo>
                    <a:pt x="6191212" y="38100"/>
                  </a:lnTo>
                  <a:lnTo>
                    <a:pt x="6191212" y="25400"/>
                  </a:lnTo>
                  <a:close/>
                </a:path>
                <a:path w="8255000" h="1701800">
                  <a:moveTo>
                    <a:pt x="6340716" y="1689100"/>
                  </a:moveTo>
                  <a:lnTo>
                    <a:pt x="6265494" y="1689100"/>
                  </a:lnTo>
                  <a:lnTo>
                    <a:pt x="6265494" y="1701800"/>
                  </a:lnTo>
                  <a:lnTo>
                    <a:pt x="6340716" y="1701800"/>
                  </a:lnTo>
                  <a:lnTo>
                    <a:pt x="6340716" y="1689100"/>
                  </a:lnTo>
                  <a:close/>
                </a:path>
                <a:path w="8255000" h="1701800">
                  <a:moveTo>
                    <a:pt x="6341313" y="25400"/>
                  </a:moveTo>
                  <a:lnTo>
                    <a:pt x="6266269" y="25400"/>
                  </a:lnTo>
                  <a:lnTo>
                    <a:pt x="6266269" y="38100"/>
                  </a:lnTo>
                  <a:lnTo>
                    <a:pt x="6341313" y="38100"/>
                  </a:lnTo>
                  <a:lnTo>
                    <a:pt x="6341313" y="25400"/>
                  </a:lnTo>
                  <a:close/>
                </a:path>
                <a:path w="8255000" h="1701800">
                  <a:moveTo>
                    <a:pt x="6491160" y="1689100"/>
                  </a:moveTo>
                  <a:lnTo>
                    <a:pt x="6415938" y="1689100"/>
                  </a:lnTo>
                  <a:lnTo>
                    <a:pt x="6415938" y="1701800"/>
                  </a:lnTo>
                  <a:lnTo>
                    <a:pt x="6491160" y="1701800"/>
                  </a:lnTo>
                  <a:lnTo>
                    <a:pt x="6491160" y="1689100"/>
                  </a:lnTo>
                  <a:close/>
                </a:path>
                <a:path w="8255000" h="1701800">
                  <a:moveTo>
                    <a:pt x="6491427" y="25400"/>
                  </a:moveTo>
                  <a:lnTo>
                    <a:pt x="6416370" y="25400"/>
                  </a:lnTo>
                  <a:lnTo>
                    <a:pt x="6416370" y="38100"/>
                  </a:lnTo>
                  <a:lnTo>
                    <a:pt x="6491427" y="38100"/>
                  </a:lnTo>
                  <a:lnTo>
                    <a:pt x="6491427" y="25400"/>
                  </a:lnTo>
                  <a:close/>
                </a:path>
                <a:path w="8255000" h="1701800">
                  <a:moveTo>
                    <a:pt x="6610350" y="1506397"/>
                  </a:moveTo>
                  <a:lnTo>
                    <a:pt x="6597650" y="1506397"/>
                  </a:lnTo>
                  <a:lnTo>
                    <a:pt x="6597650" y="1582026"/>
                  </a:lnTo>
                  <a:lnTo>
                    <a:pt x="6610350" y="1582026"/>
                  </a:lnTo>
                  <a:lnTo>
                    <a:pt x="6610350" y="1506397"/>
                  </a:lnTo>
                  <a:close/>
                </a:path>
                <a:path w="8255000" h="1701800">
                  <a:moveTo>
                    <a:pt x="6610350" y="1355153"/>
                  </a:moveTo>
                  <a:lnTo>
                    <a:pt x="6597650" y="1355153"/>
                  </a:lnTo>
                  <a:lnTo>
                    <a:pt x="6597650" y="1430782"/>
                  </a:lnTo>
                  <a:lnTo>
                    <a:pt x="6610350" y="1430782"/>
                  </a:lnTo>
                  <a:lnTo>
                    <a:pt x="6610350" y="1355153"/>
                  </a:lnTo>
                  <a:close/>
                </a:path>
                <a:path w="8255000" h="1701800">
                  <a:moveTo>
                    <a:pt x="6610350" y="1203909"/>
                  </a:moveTo>
                  <a:lnTo>
                    <a:pt x="6597650" y="1203909"/>
                  </a:lnTo>
                  <a:lnTo>
                    <a:pt x="6597650" y="1279525"/>
                  </a:lnTo>
                  <a:lnTo>
                    <a:pt x="6610350" y="1279525"/>
                  </a:lnTo>
                  <a:lnTo>
                    <a:pt x="6610350" y="1203909"/>
                  </a:lnTo>
                  <a:close/>
                </a:path>
                <a:path w="8255000" h="1701800">
                  <a:moveTo>
                    <a:pt x="6610350" y="1052664"/>
                  </a:moveTo>
                  <a:lnTo>
                    <a:pt x="6597650" y="1052664"/>
                  </a:lnTo>
                  <a:lnTo>
                    <a:pt x="6597650" y="1128280"/>
                  </a:lnTo>
                  <a:lnTo>
                    <a:pt x="6610350" y="1128280"/>
                  </a:lnTo>
                  <a:lnTo>
                    <a:pt x="6610350" y="1052664"/>
                  </a:lnTo>
                  <a:close/>
                </a:path>
                <a:path w="8255000" h="1701800">
                  <a:moveTo>
                    <a:pt x="6610350" y="901420"/>
                  </a:moveTo>
                  <a:lnTo>
                    <a:pt x="6597650" y="901420"/>
                  </a:lnTo>
                  <a:lnTo>
                    <a:pt x="6597650" y="977036"/>
                  </a:lnTo>
                  <a:lnTo>
                    <a:pt x="6610350" y="977036"/>
                  </a:lnTo>
                  <a:lnTo>
                    <a:pt x="6610350" y="901420"/>
                  </a:lnTo>
                  <a:close/>
                </a:path>
                <a:path w="8255000" h="1701800">
                  <a:moveTo>
                    <a:pt x="6610350" y="750176"/>
                  </a:moveTo>
                  <a:lnTo>
                    <a:pt x="6597650" y="750176"/>
                  </a:lnTo>
                  <a:lnTo>
                    <a:pt x="6597650" y="825792"/>
                  </a:lnTo>
                  <a:lnTo>
                    <a:pt x="6610350" y="825792"/>
                  </a:lnTo>
                  <a:lnTo>
                    <a:pt x="6610350" y="750176"/>
                  </a:lnTo>
                  <a:close/>
                </a:path>
                <a:path w="8255000" h="1701800">
                  <a:moveTo>
                    <a:pt x="6610350" y="598932"/>
                  </a:moveTo>
                  <a:lnTo>
                    <a:pt x="6597650" y="598932"/>
                  </a:lnTo>
                  <a:lnTo>
                    <a:pt x="6597650" y="674547"/>
                  </a:lnTo>
                  <a:lnTo>
                    <a:pt x="6610350" y="674547"/>
                  </a:lnTo>
                  <a:lnTo>
                    <a:pt x="6610350" y="598932"/>
                  </a:lnTo>
                  <a:close/>
                </a:path>
                <a:path w="8255000" h="1701800">
                  <a:moveTo>
                    <a:pt x="6610350" y="447675"/>
                  </a:moveTo>
                  <a:lnTo>
                    <a:pt x="6597650" y="447675"/>
                  </a:lnTo>
                  <a:lnTo>
                    <a:pt x="6597650" y="523303"/>
                  </a:lnTo>
                  <a:lnTo>
                    <a:pt x="6610350" y="523303"/>
                  </a:lnTo>
                  <a:lnTo>
                    <a:pt x="6610350" y="447675"/>
                  </a:lnTo>
                  <a:close/>
                </a:path>
                <a:path w="8255000" h="1701800">
                  <a:moveTo>
                    <a:pt x="6610350" y="296430"/>
                  </a:moveTo>
                  <a:lnTo>
                    <a:pt x="6597650" y="296430"/>
                  </a:lnTo>
                  <a:lnTo>
                    <a:pt x="6597650" y="372046"/>
                  </a:lnTo>
                  <a:lnTo>
                    <a:pt x="6610350" y="372046"/>
                  </a:lnTo>
                  <a:lnTo>
                    <a:pt x="6610350" y="296430"/>
                  </a:lnTo>
                  <a:close/>
                </a:path>
                <a:path w="8255000" h="1701800">
                  <a:moveTo>
                    <a:pt x="6610350" y="145186"/>
                  </a:moveTo>
                  <a:lnTo>
                    <a:pt x="6597650" y="145186"/>
                  </a:lnTo>
                  <a:lnTo>
                    <a:pt x="6597650" y="220802"/>
                  </a:lnTo>
                  <a:lnTo>
                    <a:pt x="6610350" y="220802"/>
                  </a:lnTo>
                  <a:lnTo>
                    <a:pt x="6610350" y="145186"/>
                  </a:lnTo>
                  <a:close/>
                </a:path>
                <a:path w="8255000" h="1701800">
                  <a:moveTo>
                    <a:pt x="6610350" y="25400"/>
                  </a:moveTo>
                  <a:lnTo>
                    <a:pt x="6604000" y="25400"/>
                  </a:lnTo>
                  <a:lnTo>
                    <a:pt x="6566471" y="25400"/>
                  </a:lnTo>
                  <a:lnTo>
                    <a:pt x="6566471" y="38100"/>
                  </a:lnTo>
                  <a:lnTo>
                    <a:pt x="6597650" y="38100"/>
                  </a:lnTo>
                  <a:lnTo>
                    <a:pt x="6597650" y="69557"/>
                  </a:lnTo>
                  <a:lnTo>
                    <a:pt x="6610350" y="69557"/>
                  </a:lnTo>
                  <a:lnTo>
                    <a:pt x="6610350" y="38100"/>
                  </a:lnTo>
                  <a:lnTo>
                    <a:pt x="6610350" y="25400"/>
                  </a:lnTo>
                  <a:close/>
                </a:path>
                <a:path w="8255000" h="1701800">
                  <a:moveTo>
                    <a:pt x="6635166" y="1676400"/>
                  </a:moveTo>
                  <a:lnTo>
                    <a:pt x="6610350" y="1676400"/>
                  </a:lnTo>
                  <a:lnTo>
                    <a:pt x="6610350" y="1657642"/>
                  </a:lnTo>
                  <a:lnTo>
                    <a:pt x="6597650" y="1657642"/>
                  </a:lnTo>
                  <a:lnTo>
                    <a:pt x="6597650" y="1676400"/>
                  </a:lnTo>
                  <a:lnTo>
                    <a:pt x="6597650" y="1689100"/>
                  </a:lnTo>
                  <a:lnTo>
                    <a:pt x="6566382" y="1689100"/>
                  </a:lnTo>
                  <a:lnTo>
                    <a:pt x="6566382" y="1701800"/>
                  </a:lnTo>
                  <a:lnTo>
                    <a:pt x="6604000" y="1701800"/>
                  </a:lnTo>
                  <a:lnTo>
                    <a:pt x="6610350" y="1701800"/>
                  </a:lnTo>
                  <a:lnTo>
                    <a:pt x="6610350" y="1689100"/>
                  </a:lnTo>
                  <a:lnTo>
                    <a:pt x="6635166" y="1689100"/>
                  </a:lnTo>
                  <a:lnTo>
                    <a:pt x="6635166" y="1676400"/>
                  </a:lnTo>
                  <a:close/>
                </a:path>
                <a:path w="8255000" h="1701800">
                  <a:moveTo>
                    <a:pt x="6785254" y="1676400"/>
                  </a:moveTo>
                  <a:lnTo>
                    <a:pt x="6710210" y="1676400"/>
                  </a:lnTo>
                  <a:lnTo>
                    <a:pt x="6710210" y="1689100"/>
                  </a:lnTo>
                  <a:lnTo>
                    <a:pt x="6785254" y="1689100"/>
                  </a:lnTo>
                  <a:lnTo>
                    <a:pt x="6785254" y="1676400"/>
                  </a:lnTo>
                  <a:close/>
                </a:path>
                <a:path w="8255000" h="1701800">
                  <a:moveTo>
                    <a:pt x="6935343" y="1676400"/>
                  </a:moveTo>
                  <a:lnTo>
                    <a:pt x="6860299" y="1676400"/>
                  </a:lnTo>
                  <a:lnTo>
                    <a:pt x="6860299" y="1689100"/>
                  </a:lnTo>
                  <a:lnTo>
                    <a:pt x="6935343" y="1689100"/>
                  </a:lnTo>
                  <a:lnTo>
                    <a:pt x="6935343" y="1676400"/>
                  </a:lnTo>
                  <a:close/>
                </a:path>
                <a:path w="8255000" h="1701800">
                  <a:moveTo>
                    <a:pt x="7085444" y="1676400"/>
                  </a:moveTo>
                  <a:lnTo>
                    <a:pt x="7010400" y="1676400"/>
                  </a:lnTo>
                  <a:lnTo>
                    <a:pt x="7010400" y="1689100"/>
                  </a:lnTo>
                  <a:lnTo>
                    <a:pt x="7085444" y="1689100"/>
                  </a:lnTo>
                  <a:lnTo>
                    <a:pt x="7085444" y="1676400"/>
                  </a:lnTo>
                  <a:close/>
                </a:path>
                <a:path w="8255000" h="1701800">
                  <a:moveTo>
                    <a:pt x="7235533" y="1676400"/>
                  </a:moveTo>
                  <a:lnTo>
                    <a:pt x="7160488" y="1676400"/>
                  </a:lnTo>
                  <a:lnTo>
                    <a:pt x="7160488" y="1689100"/>
                  </a:lnTo>
                  <a:lnTo>
                    <a:pt x="7235533" y="1689100"/>
                  </a:lnTo>
                  <a:lnTo>
                    <a:pt x="7235533" y="1676400"/>
                  </a:lnTo>
                  <a:close/>
                </a:path>
                <a:path w="8255000" h="1701800">
                  <a:moveTo>
                    <a:pt x="7385621" y="1676400"/>
                  </a:moveTo>
                  <a:lnTo>
                    <a:pt x="7310577" y="1676400"/>
                  </a:lnTo>
                  <a:lnTo>
                    <a:pt x="7310577" y="1689100"/>
                  </a:lnTo>
                  <a:lnTo>
                    <a:pt x="7385621" y="1689100"/>
                  </a:lnTo>
                  <a:lnTo>
                    <a:pt x="7385621" y="1676400"/>
                  </a:lnTo>
                  <a:close/>
                </a:path>
                <a:path w="8255000" h="1701800">
                  <a:moveTo>
                    <a:pt x="7535710" y="1676400"/>
                  </a:moveTo>
                  <a:lnTo>
                    <a:pt x="7460666" y="1676400"/>
                  </a:lnTo>
                  <a:lnTo>
                    <a:pt x="7460666" y="1689100"/>
                  </a:lnTo>
                  <a:lnTo>
                    <a:pt x="7535710" y="1689100"/>
                  </a:lnTo>
                  <a:lnTo>
                    <a:pt x="7535710" y="1676400"/>
                  </a:lnTo>
                  <a:close/>
                </a:path>
                <a:path w="8255000" h="1701800">
                  <a:moveTo>
                    <a:pt x="7685799" y="1676400"/>
                  </a:moveTo>
                  <a:lnTo>
                    <a:pt x="7610754" y="1676400"/>
                  </a:lnTo>
                  <a:lnTo>
                    <a:pt x="7610754" y="1689100"/>
                  </a:lnTo>
                  <a:lnTo>
                    <a:pt x="7685799" y="1689100"/>
                  </a:lnTo>
                  <a:lnTo>
                    <a:pt x="7685799" y="1676400"/>
                  </a:lnTo>
                  <a:close/>
                </a:path>
                <a:path w="8255000" h="1701800">
                  <a:moveTo>
                    <a:pt x="7835900" y="1676400"/>
                  </a:moveTo>
                  <a:lnTo>
                    <a:pt x="7760843" y="1676400"/>
                  </a:lnTo>
                  <a:lnTo>
                    <a:pt x="7760843" y="1689100"/>
                  </a:lnTo>
                  <a:lnTo>
                    <a:pt x="7835900" y="1689100"/>
                  </a:lnTo>
                  <a:lnTo>
                    <a:pt x="7835900" y="1676400"/>
                  </a:lnTo>
                  <a:close/>
                </a:path>
                <a:path w="8255000" h="1701800">
                  <a:moveTo>
                    <a:pt x="7985988" y="1676400"/>
                  </a:moveTo>
                  <a:lnTo>
                    <a:pt x="7910944" y="1676400"/>
                  </a:lnTo>
                  <a:lnTo>
                    <a:pt x="7910944" y="1689100"/>
                  </a:lnTo>
                  <a:lnTo>
                    <a:pt x="7985988" y="1689100"/>
                  </a:lnTo>
                  <a:lnTo>
                    <a:pt x="7985988" y="1676400"/>
                  </a:lnTo>
                  <a:close/>
                </a:path>
                <a:path w="8255000" h="1701800">
                  <a:moveTo>
                    <a:pt x="8136077" y="1676400"/>
                  </a:moveTo>
                  <a:lnTo>
                    <a:pt x="8061033" y="1676400"/>
                  </a:lnTo>
                  <a:lnTo>
                    <a:pt x="8061033" y="1689100"/>
                  </a:lnTo>
                  <a:lnTo>
                    <a:pt x="8136077" y="1689100"/>
                  </a:lnTo>
                  <a:lnTo>
                    <a:pt x="8136077" y="1676400"/>
                  </a:lnTo>
                  <a:close/>
                </a:path>
                <a:path w="8255000" h="1701800">
                  <a:moveTo>
                    <a:pt x="8255000" y="1645666"/>
                  </a:moveTo>
                  <a:lnTo>
                    <a:pt x="8242300" y="1645666"/>
                  </a:lnTo>
                  <a:lnTo>
                    <a:pt x="8242300" y="1676400"/>
                  </a:lnTo>
                  <a:lnTo>
                    <a:pt x="8211121" y="1676400"/>
                  </a:lnTo>
                  <a:lnTo>
                    <a:pt x="8211121" y="1689100"/>
                  </a:lnTo>
                  <a:lnTo>
                    <a:pt x="8248650" y="1689100"/>
                  </a:lnTo>
                  <a:lnTo>
                    <a:pt x="8255000" y="1689100"/>
                  </a:lnTo>
                  <a:lnTo>
                    <a:pt x="8255000" y="1676400"/>
                  </a:lnTo>
                  <a:lnTo>
                    <a:pt x="8255000" y="1645666"/>
                  </a:lnTo>
                  <a:close/>
                </a:path>
                <a:path w="8255000" h="1701800">
                  <a:moveTo>
                    <a:pt x="8255000" y="1497304"/>
                  </a:moveTo>
                  <a:lnTo>
                    <a:pt x="8242300" y="1497304"/>
                  </a:lnTo>
                  <a:lnTo>
                    <a:pt x="8242300" y="1571485"/>
                  </a:lnTo>
                  <a:lnTo>
                    <a:pt x="8255000" y="1571485"/>
                  </a:lnTo>
                  <a:lnTo>
                    <a:pt x="8255000" y="1497304"/>
                  </a:lnTo>
                  <a:close/>
                </a:path>
                <a:path w="8255000" h="1701800">
                  <a:moveTo>
                    <a:pt x="8255000" y="1348943"/>
                  </a:moveTo>
                  <a:lnTo>
                    <a:pt x="8242300" y="1348943"/>
                  </a:lnTo>
                  <a:lnTo>
                    <a:pt x="8242300" y="1423123"/>
                  </a:lnTo>
                  <a:lnTo>
                    <a:pt x="8255000" y="1423123"/>
                  </a:lnTo>
                  <a:lnTo>
                    <a:pt x="8255000" y="1348943"/>
                  </a:lnTo>
                  <a:close/>
                </a:path>
                <a:path w="8255000" h="1701800">
                  <a:moveTo>
                    <a:pt x="8255000" y="1200594"/>
                  </a:moveTo>
                  <a:lnTo>
                    <a:pt x="8242300" y="1200594"/>
                  </a:lnTo>
                  <a:lnTo>
                    <a:pt x="8242300" y="1274762"/>
                  </a:lnTo>
                  <a:lnTo>
                    <a:pt x="8255000" y="1274762"/>
                  </a:lnTo>
                  <a:lnTo>
                    <a:pt x="8255000" y="1200594"/>
                  </a:lnTo>
                  <a:close/>
                </a:path>
                <a:path w="8255000" h="1701800">
                  <a:moveTo>
                    <a:pt x="8255000" y="1052233"/>
                  </a:moveTo>
                  <a:lnTo>
                    <a:pt x="8242300" y="1052233"/>
                  </a:lnTo>
                  <a:lnTo>
                    <a:pt x="8242300" y="1126413"/>
                  </a:lnTo>
                  <a:lnTo>
                    <a:pt x="8255000" y="1126413"/>
                  </a:lnTo>
                  <a:lnTo>
                    <a:pt x="8255000" y="1052233"/>
                  </a:lnTo>
                  <a:close/>
                </a:path>
                <a:path w="8255000" h="1701800">
                  <a:moveTo>
                    <a:pt x="8255000" y="903871"/>
                  </a:moveTo>
                  <a:lnTo>
                    <a:pt x="8242300" y="903871"/>
                  </a:lnTo>
                  <a:lnTo>
                    <a:pt x="8242300" y="978052"/>
                  </a:lnTo>
                  <a:lnTo>
                    <a:pt x="8255000" y="978052"/>
                  </a:lnTo>
                  <a:lnTo>
                    <a:pt x="8255000" y="903871"/>
                  </a:lnTo>
                  <a:close/>
                </a:path>
                <a:path w="8255000" h="1701800">
                  <a:moveTo>
                    <a:pt x="8255000" y="755510"/>
                  </a:moveTo>
                  <a:lnTo>
                    <a:pt x="8242300" y="755510"/>
                  </a:lnTo>
                  <a:lnTo>
                    <a:pt x="8242300" y="829691"/>
                  </a:lnTo>
                  <a:lnTo>
                    <a:pt x="8255000" y="829691"/>
                  </a:lnTo>
                  <a:lnTo>
                    <a:pt x="8255000" y="755510"/>
                  </a:lnTo>
                  <a:close/>
                </a:path>
                <a:path w="8255000" h="1701800">
                  <a:moveTo>
                    <a:pt x="8255000" y="607148"/>
                  </a:moveTo>
                  <a:lnTo>
                    <a:pt x="8242300" y="607148"/>
                  </a:lnTo>
                  <a:lnTo>
                    <a:pt x="8242300" y="681329"/>
                  </a:lnTo>
                  <a:lnTo>
                    <a:pt x="8255000" y="681329"/>
                  </a:lnTo>
                  <a:lnTo>
                    <a:pt x="8255000" y="607148"/>
                  </a:lnTo>
                  <a:close/>
                </a:path>
                <a:path w="8255000" h="1701800">
                  <a:moveTo>
                    <a:pt x="8255000" y="458787"/>
                  </a:moveTo>
                  <a:lnTo>
                    <a:pt x="8242300" y="458787"/>
                  </a:lnTo>
                  <a:lnTo>
                    <a:pt x="8242300" y="532968"/>
                  </a:lnTo>
                  <a:lnTo>
                    <a:pt x="8255000" y="532968"/>
                  </a:lnTo>
                  <a:lnTo>
                    <a:pt x="8255000" y="458787"/>
                  </a:lnTo>
                  <a:close/>
                </a:path>
                <a:path w="8255000" h="1701800">
                  <a:moveTo>
                    <a:pt x="8255000" y="310426"/>
                  </a:moveTo>
                  <a:lnTo>
                    <a:pt x="8242300" y="310426"/>
                  </a:lnTo>
                  <a:lnTo>
                    <a:pt x="8242300" y="384606"/>
                  </a:lnTo>
                  <a:lnTo>
                    <a:pt x="8255000" y="384606"/>
                  </a:lnTo>
                  <a:lnTo>
                    <a:pt x="8255000" y="310426"/>
                  </a:lnTo>
                  <a:close/>
                </a:path>
                <a:path w="8255000" h="1701800">
                  <a:moveTo>
                    <a:pt x="8255000" y="162064"/>
                  </a:moveTo>
                  <a:lnTo>
                    <a:pt x="8242300" y="162064"/>
                  </a:lnTo>
                  <a:lnTo>
                    <a:pt x="8242300" y="236245"/>
                  </a:lnTo>
                  <a:lnTo>
                    <a:pt x="8255000" y="236245"/>
                  </a:lnTo>
                  <a:lnTo>
                    <a:pt x="8255000" y="162064"/>
                  </a:lnTo>
                  <a:close/>
                </a:path>
                <a:path w="8255000" h="1701800">
                  <a:moveTo>
                    <a:pt x="8255000" y="50800"/>
                  </a:moveTo>
                  <a:lnTo>
                    <a:pt x="8242300" y="50800"/>
                  </a:lnTo>
                  <a:lnTo>
                    <a:pt x="8242300" y="87884"/>
                  </a:lnTo>
                  <a:lnTo>
                    <a:pt x="8255000" y="87884"/>
                  </a:lnTo>
                  <a:lnTo>
                    <a:pt x="8255000" y="5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3820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3820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03505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03505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0" y="685800"/>
              <a:ext cx="3126105" cy="10439400"/>
            </a:xfrm>
            <a:custGeom>
              <a:avLst/>
              <a:gdLst/>
              <a:ahLst/>
              <a:cxnLst/>
              <a:rect l="l" t="t" r="r" b="b"/>
              <a:pathLst>
                <a:path w="3126105" h="10439400">
                  <a:moveTo>
                    <a:pt x="3125914" y="0"/>
                  </a:moveTo>
                  <a:lnTo>
                    <a:pt x="0" y="0"/>
                  </a:lnTo>
                  <a:lnTo>
                    <a:pt x="0" y="10439400"/>
                  </a:lnTo>
                  <a:lnTo>
                    <a:pt x="3125914" y="10439400"/>
                  </a:lnTo>
                  <a:lnTo>
                    <a:pt x="312591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40400" y="3006089"/>
              <a:ext cx="1115695" cy="184785"/>
            </a:xfrm>
            <a:custGeom>
              <a:avLst/>
              <a:gdLst/>
              <a:ahLst/>
              <a:cxnLst/>
              <a:rect l="l" t="t" r="r" b="b"/>
              <a:pathLst>
                <a:path w="1115695" h="184785">
                  <a:moveTo>
                    <a:pt x="110235" y="11938"/>
                  </a:moveTo>
                  <a:lnTo>
                    <a:pt x="0" y="11938"/>
                  </a:lnTo>
                  <a:lnTo>
                    <a:pt x="0" y="181610"/>
                  </a:lnTo>
                  <a:lnTo>
                    <a:pt x="23875" y="181610"/>
                  </a:lnTo>
                  <a:lnTo>
                    <a:pt x="23875" y="104648"/>
                  </a:lnTo>
                  <a:lnTo>
                    <a:pt x="110235" y="104648"/>
                  </a:lnTo>
                  <a:lnTo>
                    <a:pt x="110235" y="84074"/>
                  </a:lnTo>
                  <a:lnTo>
                    <a:pt x="23875" y="84074"/>
                  </a:lnTo>
                  <a:lnTo>
                    <a:pt x="23875" y="32512"/>
                  </a:lnTo>
                  <a:lnTo>
                    <a:pt x="110235" y="32512"/>
                  </a:lnTo>
                  <a:lnTo>
                    <a:pt x="110235" y="11938"/>
                  </a:lnTo>
                  <a:close/>
                </a:path>
                <a:path w="1115695" h="184785">
                  <a:moveTo>
                    <a:pt x="163876" y="0"/>
                  </a:moveTo>
                  <a:lnTo>
                    <a:pt x="155240" y="0"/>
                  </a:lnTo>
                  <a:lnTo>
                    <a:pt x="151516" y="1524"/>
                  </a:lnTo>
                  <a:lnTo>
                    <a:pt x="148297" y="4572"/>
                  </a:lnTo>
                  <a:lnTo>
                    <a:pt x="145249" y="7620"/>
                  </a:lnTo>
                  <a:lnTo>
                    <a:pt x="143725" y="11345"/>
                  </a:lnTo>
                  <a:lnTo>
                    <a:pt x="143725" y="20150"/>
                  </a:lnTo>
                  <a:lnTo>
                    <a:pt x="145249" y="23960"/>
                  </a:lnTo>
                  <a:lnTo>
                    <a:pt x="148297" y="27178"/>
                  </a:lnTo>
                  <a:lnTo>
                    <a:pt x="151516" y="30226"/>
                  </a:lnTo>
                  <a:lnTo>
                    <a:pt x="155240" y="31750"/>
                  </a:lnTo>
                  <a:lnTo>
                    <a:pt x="163876" y="31750"/>
                  </a:lnTo>
                  <a:lnTo>
                    <a:pt x="167601" y="30226"/>
                  </a:lnTo>
                  <a:lnTo>
                    <a:pt x="173868" y="23960"/>
                  </a:lnTo>
                  <a:lnTo>
                    <a:pt x="175475" y="20150"/>
                  </a:lnTo>
                  <a:lnTo>
                    <a:pt x="175475" y="11345"/>
                  </a:lnTo>
                  <a:lnTo>
                    <a:pt x="173868" y="7620"/>
                  </a:lnTo>
                  <a:lnTo>
                    <a:pt x="170649" y="4572"/>
                  </a:lnTo>
                  <a:lnTo>
                    <a:pt x="167601" y="1524"/>
                  </a:lnTo>
                  <a:lnTo>
                    <a:pt x="163876" y="0"/>
                  </a:lnTo>
                  <a:close/>
                </a:path>
                <a:path w="1115695" h="184785">
                  <a:moveTo>
                    <a:pt x="170141" y="55626"/>
                  </a:moveTo>
                  <a:lnTo>
                    <a:pt x="131279" y="55626"/>
                  </a:lnTo>
                  <a:lnTo>
                    <a:pt x="131279" y="72644"/>
                  </a:lnTo>
                  <a:lnTo>
                    <a:pt x="148805" y="72644"/>
                  </a:lnTo>
                  <a:lnTo>
                    <a:pt x="148805" y="181610"/>
                  </a:lnTo>
                  <a:lnTo>
                    <a:pt x="170141" y="181610"/>
                  </a:lnTo>
                  <a:lnTo>
                    <a:pt x="170141" y="55626"/>
                  </a:lnTo>
                  <a:close/>
                </a:path>
                <a:path w="1115695" h="184785">
                  <a:moveTo>
                    <a:pt x="223817" y="55626"/>
                  </a:moveTo>
                  <a:lnTo>
                    <a:pt x="208323" y="55626"/>
                  </a:lnTo>
                  <a:lnTo>
                    <a:pt x="208323" y="181610"/>
                  </a:lnTo>
                  <a:lnTo>
                    <a:pt x="229659" y="181610"/>
                  </a:lnTo>
                  <a:lnTo>
                    <a:pt x="229659" y="127508"/>
                  </a:lnTo>
                  <a:lnTo>
                    <a:pt x="230183" y="116459"/>
                  </a:lnTo>
                  <a:lnTo>
                    <a:pt x="249915" y="80581"/>
                  </a:lnTo>
                  <a:lnTo>
                    <a:pt x="254295" y="78994"/>
                  </a:lnTo>
                  <a:lnTo>
                    <a:pt x="230675" y="78994"/>
                  </a:lnTo>
                  <a:lnTo>
                    <a:pt x="223817" y="55626"/>
                  </a:lnTo>
                  <a:close/>
                </a:path>
                <a:path w="1115695" h="184785">
                  <a:moveTo>
                    <a:pt x="275638" y="53594"/>
                  </a:moveTo>
                  <a:lnTo>
                    <a:pt x="238421" y="68707"/>
                  </a:lnTo>
                  <a:lnTo>
                    <a:pt x="230675" y="78994"/>
                  </a:lnTo>
                  <a:lnTo>
                    <a:pt x="254295" y="78994"/>
                  </a:lnTo>
                  <a:lnTo>
                    <a:pt x="258282" y="77549"/>
                  </a:lnTo>
                  <a:lnTo>
                    <a:pt x="268272" y="75946"/>
                  </a:lnTo>
                  <a:lnTo>
                    <a:pt x="269453" y="75776"/>
                  </a:lnTo>
                  <a:lnTo>
                    <a:pt x="270634" y="75692"/>
                  </a:lnTo>
                  <a:lnTo>
                    <a:pt x="275638" y="75692"/>
                  </a:lnTo>
                  <a:lnTo>
                    <a:pt x="275638" y="53594"/>
                  </a:lnTo>
                  <a:close/>
                </a:path>
                <a:path w="1115695" h="184785">
                  <a:moveTo>
                    <a:pt x="305318" y="145542"/>
                  </a:moveTo>
                  <a:lnTo>
                    <a:pt x="284744" y="153162"/>
                  </a:lnTo>
                  <a:lnTo>
                    <a:pt x="287614" y="160274"/>
                  </a:lnTo>
                  <a:lnTo>
                    <a:pt x="291767" y="166200"/>
                  </a:lnTo>
                  <a:lnTo>
                    <a:pt x="330286" y="184658"/>
                  </a:lnTo>
                  <a:lnTo>
                    <a:pt x="346377" y="184658"/>
                  </a:lnTo>
                  <a:lnTo>
                    <a:pt x="382181" y="166624"/>
                  </a:lnTo>
                  <a:lnTo>
                    <a:pt x="330629" y="166624"/>
                  </a:lnTo>
                  <a:lnTo>
                    <a:pt x="323936" y="165015"/>
                  </a:lnTo>
                  <a:lnTo>
                    <a:pt x="317510" y="161798"/>
                  </a:lnTo>
                  <a:lnTo>
                    <a:pt x="311236" y="158411"/>
                  </a:lnTo>
                  <a:lnTo>
                    <a:pt x="307172" y="152992"/>
                  </a:lnTo>
                  <a:lnTo>
                    <a:pt x="305318" y="145542"/>
                  </a:lnTo>
                  <a:close/>
                </a:path>
                <a:path w="1115695" h="184785">
                  <a:moveTo>
                    <a:pt x="335798" y="53340"/>
                  </a:moveTo>
                  <a:lnTo>
                    <a:pt x="327670" y="53340"/>
                  </a:lnTo>
                  <a:lnTo>
                    <a:pt x="319872" y="54694"/>
                  </a:lnTo>
                  <a:lnTo>
                    <a:pt x="305140" y="60113"/>
                  </a:lnTo>
                  <a:lnTo>
                    <a:pt x="299133" y="64092"/>
                  </a:lnTo>
                  <a:lnTo>
                    <a:pt x="294396" y="69342"/>
                  </a:lnTo>
                  <a:lnTo>
                    <a:pt x="289646" y="74422"/>
                  </a:lnTo>
                  <a:lnTo>
                    <a:pt x="287284" y="80772"/>
                  </a:lnTo>
                  <a:lnTo>
                    <a:pt x="287284" y="96012"/>
                  </a:lnTo>
                  <a:lnTo>
                    <a:pt x="315732" y="121581"/>
                  </a:lnTo>
                  <a:lnTo>
                    <a:pt x="346974" y="128016"/>
                  </a:lnTo>
                  <a:lnTo>
                    <a:pt x="353489" y="130217"/>
                  </a:lnTo>
                  <a:lnTo>
                    <a:pt x="358912" y="133096"/>
                  </a:lnTo>
                  <a:lnTo>
                    <a:pt x="364500" y="135974"/>
                  </a:lnTo>
                  <a:lnTo>
                    <a:pt x="367294" y="140885"/>
                  </a:lnTo>
                  <a:lnTo>
                    <a:pt x="367294" y="151553"/>
                  </a:lnTo>
                  <a:lnTo>
                    <a:pt x="365846" y="154855"/>
                  </a:lnTo>
                  <a:lnTo>
                    <a:pt x="360093" y="160612"/>
                  </a:lnTo>
                  <a:lnTo>
                    <a:pt x="356372" y="162814"/>
                  </a:lnTo>
                  <a:lnTo>
                    <a:pt x="351800" y="164338"/>
                  </a:lnTo>
                  <a:lnTo>
                    <a:pt x="347393" y="165862"/>
                  </a:lnTo>
                  <a:lnTo>
                    <a:pt x="342656" y="166624"/>
                  </a:lnTo>
                  <a:lnTo>
                    <a:pt x="382181" y="166624"/>
                  </a:lnTo>
                  <a:lnTo>
                    <a:pt x="386420" y="161798"/>
                  </a:lnTo>
                  <a:lnTo>
                    <a:pt x="388884" y="155024"/>
                  </a:lnTo>
                  <a:lnTo>
                    <a:pt x="388884" y="138091"/>
                  </a:lnTo>
                  <a:lnTo>
                    <a:pt x="386928" y="131148"/>
                  </a:lnTo>
                  <a:lnTo>
                    <a:pt x="383042" y="126238"/>
                  </a:lnTo>
                  <a:lnTo>
                    <a:pt x="379143" y="121158"/>
                  </a:lnTo>
                  <a:lnTo>
                    <a:pt x="374152" y="117348"/>
                  </a:lnTo>
                  <a:lnTo>
                    <a:pt x="361960" y="112268"/>
                  </a:lnTo>
                  <a:lnTo>
                    <a:pt x="355521" y="110320"/>
                  </a:lnTo>
                  <a:lnTo>
                    <a:pt x="325638" y="104309"/>
                  </a:lnTo>
                  <a:lnTo>
                    <a:pt x="320050" y="102446"/>
                  </a:lnTo>
                  <a:lnTo>
                    <a:pt x="315478" y="100076"/>
                  </a:lnTo>
                  <a:lnTo>
                    <a:pt x="311071" y="97536"/>
                  </a:lnTo>
                  <a:lnTo>
                    <a:pt x="308874" y="93556"/>
                  </a:lnTo>
                  <a:lnTo>
                    <a:pt x="308874" y="82719"/>
                  </a:lnTo>
                  <a:lnTo>
                    <a:pt x="311490" y="78570"/>
                  </a:lnTo>
                  <a:lnTo>
                    <a:pt x="321993" y="72813"/>
                  </a:lnTo>
                  <a:lnTo>
                    <a:pt x="327835" y="71374"/>
                  </a:lnTo>
                  <a:lnTo>
                    <a:pt x="378567" y="71374"/>
                  </a:lnTo>
                  <a:lnTo>
                    <a:pt x="375479" y="67564"/>
                  </a:lnTo>
                  <a:lnTo>
                    <a:pt x="343175" y="53737"/>
                  </a:lnTo>
                  <a:lnTo>
                    <a:pt x="335798" y="53340"/>
                  </a:lnTo>
                  <a:close/>
                </a:path>
                <a:path w="1115695" h="184785">
                  <a:moveTo>
                    <a:pt x="378567" y="71374"/>
                  </a:moveTo>
                  <a:lnTo>
                    <a:pt x="340192" y="71374"/>
                  </a:lnTo>
                  <a:lnTo>
                    <a:pt x="345869" y="72644"/>
                  </a:lnTo>
                  <a:lnTo>
                    <a:pt x="351292" y="75184"/>
                  </a:lnTo>
                  <a:lnTo>
                    <a:pt x="356880" y="77554"/>
                  </a:lnTo>
                  <a:lnTo>
                    <a:pt x="360766" y="81280"/>
                  </a:lnTo>
                  <a:lnTo>
                    <a:pt x="362976" y="86360"/>
                  </a:lnTo>
                  <a:lnTo>
                    <a:pt x="383042" y="78994"/>
                  </a:lnTo>
                  <a:lnTo>
                    <a:pt x="379734" y="72813"/>
                  </a:lnTo>
                  <a:lnTo>
                    <a:pt x="378567" y="71374"/>
                  </a:lnTo>
                  <a:close/>
                </a:path>
                <a:path w="1115695" h="184785">
                  <a:moveTo>
                    <a:pt x="444179" y="72644"/>
                  </a:moveTo>
                  <a:lnTo>
                    <a:pt x="422843" y="72644"/>
                  </a:lnTo>
                  <a:lnTo>
                    <a:pt x="422931" y="159512"/>
                  </a:lnTo>
                  <a:lnTo>
                    <a:pt x="444599" y="181610"/>
                  </a:lnTo>
                  <a:lnTo>
                    <a:pt x="468563" y="181610"/>
                  </a:lnTo>
                  <a:lnTo>
                    <a:pt x="468563" y="162814"/>
                  </a:lnTo>
                  <a:lnTo>
                    <a:pt x="451037" y="162814"/>
                  </a:lnTo>
                  <a:lnTo>
                    <a:pt x="447304" y="161713"/>
                  </a:lnTo>
                  <a:lnTo>
                    <a:pt x="445957" y="159512"/>
                  </a:lnTo>
                  <a:lnTo>
                    <a:pt x="444764" y="157310"/>
                  </a:lnTo>
                  <a:lnTo>
                    <a:pt x="444179" y="152992"/>
                  </a:lnTo>
                  <a:lnTo>
                    <a:pt x="444179" y="72644"/>
                  </a:lnTo>
                  <a:close/>
                </a:path>
                <a:path w="1115695" h="184785">
                  <a:moveTo>
                    <a:pt x="468563" y="55626"/>
                  </a:moveTo>
                  <a:lnTo>
                    <a:pt x="401507" y="55626"/>
                  </a:lnTo>
                  <a:lnTo>
                    <a:pt x="401507" y="72644"/>
                  </a:lnTo>
                  <a:lnTo>
                    <a:pt x="468563" y="72644"/>
                  </a:lnTo>
                  <a:lnTo>
                    <a:pt x="468563" y="55626"/>
                  </a:lnTo>
                  <a:close/>
                </a:path>
                <a:path w="1115695" h="184785">
                  <a:moveTo>
                    <a:pt x="444179" y="23876"/>
                  </a:moveTo>
                  <a:lnTo>
                    <a:pt x="422843" y="23876"/>
                  </a:lnTo>
                  <a:lnTo>
                    <a:pt x="422843" y="55626"/>
                  </a:lnTo>
                  <a:lnTo>
                    <a:pt x="444179" y="55626"/>
                  </a:lnTo>
                  <a:lnTo>
                    <a:pt x="444179" y="23876"/>
                  </a:lnTo>
                  <a:close/>
                </a:path>
                <a:path w="1115695" h="184785">
                  <a:moveTo>
                    <a:pt x="679498" y="11938"/>
                  </a:moveTo>
                  <a:lnTo>
                    <a:pt x="569262" y="11938"/>
                  </a:lnTo>
                  <a:lnTo>
                    <a:pt x="569262" y="181610"/>
                  </a:lnTo>
                  <a:lnTo>
                    <a:pt x="593138" y="181610"/>
                  </a:lnTo>
                  <a:lnTo>
                    <a:pt x="593138" y="104648"/>
                  </a:lnTo>
                  <a:lnTo>
                    <a:pt x="679498" y="104648"/>
                  </a:lnTo>
                  <a:lnTo>
                    <a:pt x="679498" y="84074"/>
                  </a:lnTo>
                  <a:lnTo>
                    <a:pt x="593138" y="84074"/>
                  </a:lnTo>
                  <a:lnTo>
                    <a:pt x="593138" y="32512"/>
                  </a:lnTo>
                  <a:lnTo>
                    <a:pt x="679498" y="32512"/>
                  </a:lnTo>
                  <a:lnTo>
                    <a:pt x="679498" y="11938"/>
                  </a:lnTo>
                  <a:close/>
                </a:path>
                <a:path w="1115695" h="184785">
                  <a:moveTo>
                    <a:pt x="728228" y="12192"/>
                  </a:moveTo>
                  <a:lnTo>
                    <a:pt x="706892" y="12192"/>
                  </a:lnTo>
                  <a:lnTo>
                    <a:pt x="706892" y="158750"/>
                  </a:lnTo>
                  <a:lnTo>
                    <a:pt x="728659" y="181610"/>
                  </a:lnTo>
                  <a:lnTo>
                    <a:pt x="746008" y="181610"/>
                  </a:lnTo>
                  <a:lnTo>
                    <a:pt x="746008" y="162814"/>
                  </a:lnTo>
                  <a:lnTo>
                    <a:pt x="735263" y="162814"/>
                  </a:lnTo>
                  <a:lnTo>
                    <a:pt x="731619" y="161713"/>
                  </a:lnTo>
                  <a:lnTo>
                    <a:pt x="728913" y="157310"/>
                  </a:lnTo>
                  <a:lnTo>
                    <a:pt x="728228" y="152992"/>
                  </a:lnTo>
                  <a:lnTo>
                    <a:pt x="728228" y="12192"/>
                  </a:lnTo>
                  <a:close/>
                </a:path>
                <a:path w="1115695" h="184785">
                  <a:moveTo>
                    <a:pt x="827275" y="53594"/>
                  </a:moveTo>
                  <a:lnTo>
                    <a:pt x="812708" y="53594"/>
                  </a:lnTo>
                  <a:lnTo>
                    <a:pt x="805520" y="54864"/>
                  </a:lnTo>
                  <a:lnTo>
                    <a:pt x="768436" y="81364"/>
                  </a:lnTo>
                  <a:lnTo>
                    <a:pt x="759546" y="119126"/>
                  </a:lnTo>
                  <a:lnTo>
                    <a:pt x="759879" y="127349"/>
                  </a:lnTo>
                  <a:lnTo>
                    <a:pt x="773084" y="163745"/>
                  </a:lnTo>
                  <a:lnTo>
                    <a:pt x="812708" y="184658"/>
                  </a:lnTo>
                  <a:lnTo>
                    <a:pt x="827275" y="184658"/>
                  </a:lnTo>
                  <a:lnTo>
                    <a:pt x="834476" y="183388"/>
                  </a:lnTo>
                  <a:lnTo>
                    <a:pt x="848865" y="178308"/>
                  </a:lnTo>
                  <a:lnTo>
                    <a:pt x="855380" y="174413"/>
                  </a:lnTo>
                  <a:lnTo>
                    <a:pt x="864745" y="165862"/>
                  </a:lnTo>
                  <a:lnTo>
                    <a:pt x="814067" y="165862"/>
                  </a:lnTo>
                  <a:lnTo>
                    <a:pt x="808136" y="164253"/>
                  </a:lnTo>
                  <a:lnTo>
                    <a:pt x="783800" y="133921"/>
                  </a:lnTo>
                  <a:lnTo>
                    <a:pt x="782406" y="119126"/>
                  </a:lnTo>
                  <a:lnTo>
                    <a:pt x="782754" y="111379"/>
                  </a:lnTo>
                  <a:lnTo>
                    <a:pt x="802218" y="77470"/>
                  </a:lnTo>
                  <a:lnTo>
                    <a:pt x="808136" y="74083"/>
                  </a:lnTo>
                  <a:lnTo>
                    <a:pt x="814067" y="72390"/>
                  </a:lnTo>
                  <a:lnTo>
                    <a:pt x="864583" y="72390"/>
                  </a:lnTo>
                  <a:lnTo>
                    <a:pt x="861146" y="69342"/>
                  </a:lnTo>
                  <a:lnTo>
                    <a:pt x="855380" y="63923"/>
                  </a:lnTo>
                  <a:lnTo>
                    <a:pt x="848865" y="59944"/>
                  </a:lnTo>
                  <a:lnTo>
                    <a:pt x="834476" y="54864"/>
                  </a:lnTo>
                  <a:lnTo>
                    <a:pt x="827275" y="53594"/>
                  </a:lnTo>
                  <a:close/>
                </a:path>
                <a:path w="1115695" h="184785">
                  <a:moveTo>
                    <a:pt x="864583" y="72390"/>
                  </a:moveTo>
                  <a:lnTo>
                    <a:pt x="826094" y="72390"/>
                  </a:lnTo>
                  <a:lnTo>
                    <a:pt x="832012" y="74083"/>
                  </a:lnTo>
                  <a:lnTo>
                    <a:pt x="837778" y="77470"/>
                  </a:lnTo>
                  <a:lnTo>
                    <a:pt x="857240" y="111379"/>
                  </a:lnTo>
                  <a:lnTo>
                    <a:pt x="857590" y="119126"/>
                  </a:lnTo>
                  <a:lnTo>
                    <a:pt x="857240" y="126889"/>
                  </a:lnTo>
                  <a:lnTo>
                    <a:pt x="837778" y="161036"/>
                  </a:lnTo>
                  <a:lnTo>
                    <a:pt x="826094" y="165862"/>
                  </a:lnTo>
                  <a:lnTo>
                    <a:pt x="864745" y="165862"/>
                  </a:lnTo>
                  <a:lnTo>
                    <a:pt x="880116" y="127349"/>
                  </a:lnTo>
                  <a:lnTo>
                    <a:pt x="880450" y="119126"/>
                  </a:lnTo>
                  <a:lnTo>
                    <a:pt x="880116" y="110902"/>
                  </a:lnTo>
                  <a:lnTo>
                    <a:pt x="867064" y="74591"/>
                  </a:lnTo>
                  <a:lnTo>
                    <a:pt x="864583" y="72390"/>
                  </a:lnTo>
                  <a:close/>
                </a:path>
                <a:path w="1115695" h="184785">
                  <a:moveTo>
                    <a:pt x="967419" y="53594"/>
                  </a:moveTo>
                  <a:lnTo>
                    <a:pt x="952853" y="53594"/>
                  </a:lnTo>
                  <a:lnTo>
                    <a:pt x="945664" y="54864"/>
                  </a:lnTo>
                  <a:lnTo>
                    <a:pt x="908580" y="81364"/>
                  </a:lnTo>
                  <a:lnTo>
                    <a:pt x="899690" y="119126"/>
                  </a:lnTo>
                  <a:lnTo>
                    <a:pt x="900024" y="127349"/>
                  </a:lnTo>
                  <a:lnTo>
                    <a:pt x="913229" y="163745"/>
                  </a:lnTo>
                  <a:lnTo>
                    <a:pt x="952853" y="184658"/>
                  </a:lnTo>
                  <a:lnTo>
                    <a:pt x="967419" y="184658"/>
                  </a:lnTo>
                  <a:lnTo>
                    <a:pt x="974620" y="183388"/>
                  </a:lnTo>
                  <a:lnTo>
                    <a:pt x="989009" y="178308"/>
                  </a:lnTo>
                  <a:lnTo>
                    <a:pt x="995525" y="174413"/>
                  </a:lnTo>
                  <a:lnTo>
                    <a:pt x="1004890" y="165862"/>
                  </a:lnTo>
                  <a:lnTo>
                    <a:pt x="954211" y="165862"/>
                  </a:lnTo>
                  <a:lnTo>
                    <a:pt x="948281" y="164253"/>
                  </a:lnTo>
                  <a:lnTo>
                    <a:pt x="923944" y="133921"/>
                  </a:lnTo>
                  <a:lnTo>
                    <a:pt x="922550" y="119126"/>
                  </a:lnTo>
                  <a:lnTo>
                    <a:pt x="922898" y="111379"/>
                  </a:lnTo>
                  <a:lnTo>
                    <a:pt x="942362" y="77470"/>
                  </a:lnTo>
                  <a:lnTo>
                    <a:pt x="948281" y="74083"/>
                  </a:lnTo>
                  <a:lnTo>
                    <a:pt x="954211" y="72390"/>
                  </a:lnTo>
                  <a:lnTo>
                    <a:pt x="1004727" y="72390"/>
                  </a:lnTo>
                  <a:lnTo>
                    <a:pt x="1001290" y="69342"/>
                  </a:lnTo>
                  <a:lnTo>
                    <a:pt x="995525" y="63923"/>
                  </a:lnTo>
                  <a:lnTo>
                    <a:pt x="989009" y="59944"/>
                  </a:lnTo>
                  <a:lnTo>
                    <a:pt x="974620" y="54864"/>
                  </a:lnTo>
                  <a:lnTo>
                    <a:pt x="967419" y="53594"/>
                  </a:lnTo>
                  <a:close/>
                </a:path>
                <a:path w="1115695" h="184785">
                  <a:moveTo>
                    <a:pt x="1004727" y="72390"/>
                  </a:moveTo>
                  <a:lnTo>
                    <a:pt x="966238" y="72390"/>
                  </a:lnTo>
                  <a:lnTo>
                    <a:pt x="972157" y="74083"/>
                  </a:lnTo>
                  <a:lnTo>
                    <a:pt x="977922" y="77470"/>
                  </a:lnTo>
                  <a:lnTo>
                    <a:pt x="997385" y="111379"/>
                  </a:lnTo>
                  <a:lnTo>
                    <a:pt x="997734" y="119126"/>
                  </a:lnTo>
                  <a:lnTo>
                    <a:pt x="997385" y="126889"/>
                  </a:lnTo>
                  <a:lnTo>
                    <a:pt x="977922" y="161036"/>
                  </a:lnTo>
                  <a:lnTo>
                    <a:pt x="966238" y="165862"/>
                  </a:lnTo>
                  <a:lnTo>
                    <a:pt x="1004890" y="165862"/>
                  </a:lnTo>
                  <a:lnTo>
                    <a:pt x="1020261" y="127349"/>
                  </a:lnTo>
                  <a:lnTo>
                    <a:pt x="1020594" y="119126"/>
                  </a:lnTo>
                  <a:lnTo>
                    <a:pt x="1020261" y="110902"/>
                  </a:lnTo>
                  <a:lnTo>
                    <a:pt x="1007209" y="74591"/>
                  </a:lnTo>
                  <a:lnTo>
                    <a:pt x="1004727" y="72390"/>
                  </a:lnTo>
                  <a:close/>
                </a:path>
                <a:path w="1115695" h="184785">
                  <a:moveTo>
                    <a:pt x="1063457" y="55626"/>
                  </a:moveTo>
                  <a:lnTo>
                    <a:pt x="1047963" y="55626"/>
                  </a:lnTo>
                  <a:lnTo>
                    <a:pt x="1047963" y="181610"/>
                  </a:lnTo>
                  <a:lnTo>
                    <a:pt x="1069299" y="181610"/>
                  </a:lnTo>
                  <a:lnTo>
                    <a:pt x="1069299" y="127508"/>
                  </a:lnTo>
                  <a:lnTo>
                    <a:pt x="1069823" y="116459"/>
                  </a:lnTo>
                  <a:lnTo>
                    <a:pt x="1089555" y="80581"/>
                  </a:lnTo>
                  <a:lnTo>
                    <a:pt x="1093935" y="78994"/>
                  </a:lnTo>
                  <a:lnTo>
                    <a:pt x="1070315" y="78994"/>
                  </a:lnTo>
                  <a:lnTo>
                    <a:pt x="1063457" y="55626"/>
                  </a:lnTo>
                  <a:close/>
                </a:path>
                <a:path w="1115695" h="184785">
                  <a:moveTo>
                    <a:pt x="1115273" y="53594"/>
                  </a:moveTo>
                  <a:lnTo>
                    <a:pt x="1078062" y="68707"/>
                  </a:lnTo>
                  <a:lnTo>
                    <a:pt x="1070315" y="78994"/>
                  </a:lnTo>
                  <a:lnTo>
                    <a:pt x="1093935" y="78994"/>
                  </a:lnTo>
                  <a:lnTo>
                    <a:pt x="1097923" y="77549"/>
                  </a:lnTo>
                  <a:lnTo>
                    <a:pt x="1107907" y="75946"/>
                  </a:lnTo>
                  <a:lnTo>
                    <a:pt x="1109088" y="75776"/>
                  </a:lnTo>
                  <a:lnTo>
                    <a:pt x="1110282" y="75692"/>
                  </a:lnTo>
                  <a:lnTo>
                    <a:pt x="1115273" y="75692"/>
                  </a:lnTo>
                  <a:lnTo>
                    <a:pt x="1115273" y="53594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8057" y="3484875"/>
              <a:ext cx="1461016" cy="175768"/>
            </a:xfrm>
            <a:prstGeom prst="rect">
              <a:avLst/>
            </a:prstGeom>
          </p:spPr>
        </p:pic>
      </p:grpSp>
      <p:pic>
        <p:nvPicPr>
          <p:cNvPr id="27" name="object 2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8600" y="2476500"/>
            <a:ext cx="2705100" cy="317500"/>
          </a:xfrm>
          <a:prstGeom prst="rect">
            <a:avLst/>
          </a:prstGeom>
        </p:spPr>
      </p:pic>
      <p:sp>
        <p:nvSpPr>
          <p:cNvPr id="28" name="object 28" descr=""/>
          <p:cNvSpPr/>
          <p:nvPr/>
        </p:nvSpPr>
        <p:spPr>
          <a:xfrm>
            <a:off x="329705" y="2066289"/>
            <a:ext cx="901065" cy="184785"/>
          </a:xfrm>
          <a:custGeom>
            <a:avLst/>
            <a:gdLst/>
            <a:ahLst/>
            <a:cxnLst/>
            <a:rect l="l" t="t" r="r" b="b"/>
            <a:pathLst>
              <a:path w="901065" h="184785">
                <a:moveTo>
                  <a:pt x="21081" y="137160"/>
                </a:moveTo>
                <a:lnTo>
                  <a:pt x="0" y="143256"/>
                </a:lnTo>
                <a:lnTo>
                  <a:pt x="2031" y="150876"/>
                </a:lnTo>
                <a:lnTo>
                  <a:pt x="5419" y="157818"/>
                </a:lnTo>
                <a:lnTo>
                  <a:pt x="35607" y="181515"/>
                </a:lnTo>
                <a:lnTo>
                  <a:pt x="58419" y="184658"/>
                </a:lnTo>
                <a:lnTo>
                  <a:pt x="66405" y="184309"/>
                </a:lnTo>
                <a:lnTo>
                  <a:pt x="106600" y="167544"/>
                </a:lnTo>
                <a:lnTo>
                  <a:pt x="107192" y="166878"/>
                </a:lnTo>
                <a:lnTo>
                  <a:pt x="58674" y="166878"/>
                </a:lnTo>
                <a:lnTo>
                  <a:pt x="50904" y="166354"/>
                </a:lnTo>
                <a:lnTo>
                  <a:pt x="22945" y="145965"/>
                </a:lnTo>
                <a:lnTo>
                  <a:pt x="21081" y="137160"/>
                </a:lnTo>
                <a:close/>
              </a:path>
              <a:path w="901065" h="184785">
                <a:moveTo>
                  <a:pt x="107241" y="26670"/>
                </a:moveTo>
                <a:lnTo>
                  <a:pt x="68665" y="26670"/>
                </a:lnTo>
                <a:lnTo>
                  <a:pt x="76368" y="29040"/>
                </a:lnTo>
                <a:lnTo>
                  <a:pt x="82803" y="33782"/>
                </a:lnTo>
                <a:lnTo>
                  <a:pt x="89407" y="38354"/>
                </a:lnTo>
                <a:lnTo>
                  <a:pt x="92709" y="45212"/>
                </a:lnTo>
                <a:lnTo>
                  <a:pt x="92709" y="60960"/>
                </a:lnTo>
                <a:lnTo>
                  <a:pt x="54524" y="82296"/>
                </a:lnTo>
                <a:lnTo>
                  <a:pt x="49444" y="82550"/>
                </a:lnTo>
                <a:lnTo>
                  <a:pt x="44703" y="82550"/>
                </a:lnTo>
                <a:lnTo>
                  <a:pt x="44703" y="101854"/>
                </a:lnTo>
                <a:lnTo>
                  <a:pt x="47412" y="101854"/>
                </a:lnTo>
                <a:lnTo>
                  <a:pt x="50885" y="101938"/>
                </a:lnTo>
                <a:lnTo>
                  <a:pt x="90255" y="114130"/>
                </a:lnTo>
                <a:lnTo>
                  <a:pt x="92963" y="118364"/>
                </a:lnTo>
                <a:lnTo>
                  <a:pt x="95672" y="122428"/>
                </a:lnTo>
                <a:lnTo>
                  <a:pt x="96918" y="127254"/>
                </a:lnTo>
                <a:lnTo>
                  <a:pt x="97028" y="134112"/>
                </a:lnTo>
                <a:lnTo>
                  <a:pt x="96345" y="141541"/>
                </a:lnTo>
                <a:lnTo>
                  <a:pt x="66675" y="166354"/>
                </a:lnTo>
                <a:lnTo>
                  <a:pt x="58674" y="166878"/>
                </a:lnTo>
                <a:lnTo>
                  <a:pt x="107192" y="166878"/>
                </a:lnTo>
                <a:lnTo>
                  <a:pt x="119887" y="133858"/>
                </a:lnTo>
                <a:lnTo>
                  <a:pt x="119459" y="127254"/>
                </a:lnTo>
                <a:lnTo>
                  <a:pt x="96123" y="94726"/>
                </a:lnTo>
                <a:lnTo>
                  <a:pt x="87375" y="91440"/>
                </a:lnTo>
                <a:lnTo>
                  <a:pt x="93710" y="88344"/>
                </a:lnTo>
                <a:lnTo>
                  <a:pt x="115062" y="52070"/>
                </a:lnTo>
                <a:lnTo>
                  <a:pt x="114585" y="44593"/>
                </a:lnTo>
                <a:lnTo>
                  <a:pt x="113156" y="37909"/>
                </a:lnTo>
                <a:lnTo>
                  <a:pt x="110775" y="32020"/>
                </a:lnTo>
                <a:lnTo>
                  <a:pt x="107441" y="26924"/>
                </a:lnTo>
                <a:lnTo>
                  <a:pt x="107241" y="26670"/>
                </a:lnTo>
                <a:close/>
              </a:path>
              <a:path w="901065" h="184785">
                <a:moveTo>
                  <a:pt x="60197" y="8890"/>
                </a:moveTo>
                <a:lnTo>
                  <a:pt x="21843" y="20066"/>
                </a:lnTo>
                <a:lnTo>
                  <a:pt x="2540" y="49022"/>
                </a:lnTo>
                <a:lnTo>
                  <a:pt x="23368" y="55118"/>
                </a:lnTo>
                <a:lnTo>
                  <a:pt x="25060" y="46651"/>
                </a:lnTo>
                <a:lnTo>
                  <a:pt x="28956" y="39793"/>
                </a:lnTo>
                <a:lnTo>
                  <a:pt x="59690" y="26670"/>
                </a:lnTo>
                <a:lnTo>
                  <a:pt x="107241" y="26670"/>
                </a:lnTo>
                <a:lnTo>
                  <a:pt x="102362" y="20489"/>
                </a:lnTo>
                <a:lnTo>
                  <a:pt x="67421" y="9159"/>
                </a:lnTo>
                <a:lnTo>
                  <a:pt x="60197" y="8890"/>
                </a:lnTo>
                <a:close/>
              </a:path>
              <a:path w="901065" h="184785">
                <a:moveTo>
                  <a:pt x="200709" y="11938"/>
                </a:moveTo>
                <a:lnTo>
                  <a:pt x="154481" y="11938"/>
                </a:lnTo>
                <a:lnTo>
                  <a:pt x="154481" y="181610"/>
                </a:lnTo>
                <a:lnTo>
                  <a:pt x="200709" y="181610"/>
                </a:lnTo>
                <a:lnTo>
                  <a:pt x="210649" y="181356"/>
                </a:lnTo>
                <a:lnTo>
                  <a:pt x="253673" y="171894"/>
                </a:lnTo>
                <a:lnTo>
                  <a:pt x="269489" y="161544"/>
                </a:lnTo>
                <a:lnTo>
                  <a:pt x="178357" y="161544"/>
                </a:lnTo>
                <a:lnTo>
                  <a:pt x="178357" y="32004"/>
                </a:lnTo>
                <a:lnTo>
                  <a:pt x="269530" y="32004"/>
                </a:lnTo>
                <a:lnTo>
                  <a:pt x="267257" y="29972"/>
                </a:lnTo>
                <a:lnTo>
                  <a:pt x="229189" y="14366"/>
                </a:lnTo>
                <a:lnTo>
                  <a:pt x="210649" y="12207"/>
                </a:lnTo>
                <a:lnTo>
                  <a:pt x="200709" y="11938"/>
                </a:lnTo>
                <a:close/>
              </a:path>
              <a:path w="901065" h="184785">
                <a:moveTo>
                  <a:pt x="269530" y="32004"/>
                </a:moveTo>
                <a:lnTo>
                  <a:pt x="200201" y="32004"/>
                </a:lnTo>
                <a:lnTo>
                  <a:pt x="206745" y="32147"/>
                </a:lnTo>
                <a:lnTo>
                  <a:pt x="213158" y="32576"/>
                </a:lnTo>
                <a:lnTo>
                  <a:pt x="219443" y="33290"/>
                </a:lnTo>
                <a:lnTo>
                  <a:pt x="233907" y="35644"/>
                </a:lnTo>
                <a:lnTo>
                  <a:pt x="241273" y="38523"/>
                </a:lnTo>
                <a:lnTo>
                  <a:pt x="247699" y="42926"/>
                </a:lnTo>
                <a:lnTo>
                  <a:pt x="254303" y="47159"/>
                </a:lnTo>
                <a:lnTo>
                  <a:pt x="268671" y="86280"/>
                </a:lnTo>
                <a:lnTo>
                  <a:pt x="269035" y="96520"/>
                </a:lnTo>
                <a:lnTo>
                  <a:pt x="268671" y="106791"/>
                </a:lnTo>
                <a:lnTo>
                  <a:pt x="254303" y="146473"/>
                </a:lnTo>
                <a:lnTo>
                  <a:pt x="213158" y="161036"/>
                </a:lnTo>
                <a:lnTo>
                  <a:pt x="200201" y="161544"/>
                </a:lnTo>
                <a:lnTo>
                  <a:pt x="269489" y="161544"/>
                </a:lnTo>
                <a:lnTo>
                  <a:pt x="289561" y="128667"/>
                </a:lnTo>
                <a:lnTo>
                  <a:pt x="293419" y="96520"/>
                </a:lnTo>
                <a:lnTo>
                  <a:pt x="292990" y="84947"/>
                </a:lnTo>
                <a:lnTo>
                  <a:pt x="278309" y="41338"/>
                </a:lnTo>
                <a:lnTo>
                  <a:pt x="273134" y="35226"/>
                </a:lnTo>
                <a:lnTo>
                  <a:pt x="269530" y="32004"/>
                </a:lnTo>
                <a:close/>
              </a:path>
              <a:path w="901065" h="184785">
                <a:moveTo>
                  <a:pt x="405979" y="11938"/>
                </a:moveTo>
                <a:lnTo>
                  <a:pt x="379817" y="11938"/>
                </a:lnTo>
                <a:lnTo>
                  <a:pt x="437983" y="181610"/>
                </a:lnTo>
                <a:lnTo>
                  <a:pt x="465923" y="181610"/>
                </a:lnTo>
                <a:lnTo>
                  <a:pt x="475543" y="153670"/>
                </a:lnTo>
                <a:lnTo>
                  <a:pt x="451953" y="153670"/>
                </a:lnTo>
                <a:lnTo>
                  <a:pt x="405979" y="11938"/>
                </a:lnTo>
                <a:close/>
              </a:path>
              <a:path w="901065" h="184785">
                <a:moveTo>
                  <a:pt x="524343" y="11938"/>
                </a:moveTo>
                <a:lnTo>
                  <a:pt x="498181" y="11938"/>
                </a:lnTo>
                <a:lnTo>
                  <a:pt x="451953" y="153670"/>
                </a:lnTo>
                <a:lnTo>
                  <a:pt x="475543" y="153670"/>
                </a:lnTo>
                <a:lnTo>
                  <a:pt x="524343" y="11938"/>
                </a:lnTo>
                <a:close/>
              </a:path>
              <a:path w="901065" h="184785">
                <a:moveTo>
                  <a:pt x="570876" y="0"/>
                </a:moveTo>
                <a:lnTo>
                  <a:pt x="562240" y="0"/>
                </a:lnTo>
                <a:lnTo>
                  <a:pt x="558519" y="1524"/>
                </a:lnTo>
                <a:lnTo>
                  <a:pt x="555293" y="4572"/>
                </a:lnTo>
                <a:lnTo>
                  <a:pt x="552245" y="7620"/>
                </a:lnTo>
                <a:lnTo>
                  <a:pt x="550721" y="11345"/>
                </a:lnTo>
                <a:lnTo>
                  <a:pt x="550721" y="20150"/>
                </a:lnTo>
                <a:lnTo>
                  <a:pt x="552245" y="23960"/>
                </a:lnTo>
                <a:lnTo>
                  <a:pt x="555293" y="27178"/>
                </a:lnTo>
                <a:lnTo>
                  <a:pt x="558519" y="30226"/>
                </a:lnTo>
                <a:lnTo>
                  <a:pt x="562240" y="31750"/>
                </a:lnTo>
                <a:lnTo>
                  <a:pt x="570876" y="31750"/>
                </a:lnTo>
                <a:lnTo>
                  <a:pt x="574597" y="30226"/>
                </a:lnTo>
                <a:lnTo>
                  <a:pt x="580871" y="23960"/>
                </a:lnTo>
                <a:lnTo>
                  <a:pt x="582471" y="20150"/>
                </a:lnTo>
                <a:lnTo>
                  <a:pt x="582471" y="11345"/>
                </a:lnTo>
                <a:lnTo>
                  <a:pt x="580871" y="7620"/>
                </a:lnTo>
                <a:lnTo>
                  <a:pt x="577645" y="4572"/>
                </a:lnTo>
                <a:lnTo>
                  <a:pt x="574597" y="1524"/>
                </a:lnTo>
                <a:lnTo>
                  <a:pt x="570876" y="0"/>
                </a:lnTo>
                <a:close/>
              </a:path>
              <a:path w="901065" h="184785">
                <a:moveTo>
                  <a:pt x="577137" y="55626"/>
                </a:moveTo>
                <a:lnTo>
                  <a:pt x="538275" y="55626"/>
                </a:lnTo>
                <a:lnTo>
                  <a:pt x="538275" y="72644"/>
                </a:lnTo>
                <a:lnTo>
                  <a:pt x="555801" y="72644"/>
                </a:lnTo>
                <a:lnTo>
                  <a:pt x="555801" y="181610"/>
                </a:lnTo>
                <a:lnTo>
                  <a:pt x="577137" y="181610"/>
                </a:lnTo>
                <a:lnTo>
                  <a:pt x="577137" y="55626"/>
                </a:lnTo>
                <a:close/>
              </a:path>
              <a:path w="901065" h="184785">
                <a:moveTo>
                  <a:pt x="668412" y="53594"/>
                </a:moveTo>
                <a:lnTo>
                  <a:pt x="630660" y="66087"/>
                </a:lnTo>
                <a:lnTo>
                  <a:pt x="609228" y="100203"/>
                </a:lnTo>
                <a:lnTo>
                  <a:pt x="607198" y="118872"/>
                </a:lnTo>
                <a:lnTo>
                  <a:pt x="607641" y="127921"/>
                </a:lnTo>
                <a:lnTo>
                  <a:pt x="623260" y="165671"/>
                </a:lnTo>
                <a:lnTo>
                  <a:pt x="659395" y="184118"/>
                </a:lnTo>
                <a:lnTo>
                  <a:pt x="668920" y="184658"/>
                </a:lnTo>
                <a:lnTo>
                  <a:pt x="677490" y="184213"/>
                </a:lnTo>
                <a:lnTo>
                  <a:pt x="714087" y="165862"/>
                </a:lnTo>
                <a:lnTo>
                  <a:pt x="663840" y="165862"/>
                </a:lnTo>
                <a:lnTo>
                  <a:pt x="658328" y="164676"/>
                </a:lnTo>
                <a:lnTo>
                  <a:pt x="630672" y="131921"/>
                </a:lnTo>
                <a:lnTo>
                  <a:pt x="630058" y="124460"/>
                </a:lnTo>
                <a:lnTo>
                  <a:pt x="727086" y="124460"/>
                </a:lnTo>
                <a:lnTo>
                  <a:pt x="727305" y="117776"/>
                </a:lnTo>
                <a:lnTo>
                  <a:pt x="726954" y="111188"/>
                </a:lnTo>
                <a:lnTo>
                  <a:pt x="726423" y="107442"/>
                </a:lnTo>
                <a:lnTo>
                  <a:pt x="630312" y="107442"/>
                </a:lnTo>
                <a:lnTo>
                  <a:pt x="630985" y="98975"/>
                </a:lnTo>
                <a:lnTo>
                  <a:pt x="662138" y="71882"/>
                </a:lnTo>
                <a:lnTo>
                  <a:pt x="710860" y="71882"/>
                </a:lnTo>
                <a:lnTo>
                  <a:pt x="708709" y="68918"/>
                </a:lnTo>
                <a:lnTo>
                  <a:pt x="675679" y="53975"/>
                </a:lnTo>
                <a:lnTo>
                  <a:pt x="668412" y="53594"/>
                </a:lnTo>
                <a:close/>
              </a:path>
              <a:path w="901065" h="184785">
                <a:moveTo>
                  <a:pt x="698384" y="153416"/>
                </a:moveTo>
                <a:lnTo>
                  <a:pt x="676032" y="165862"/>
                </a:lnTo>
                <a:lnTo>
                  <a:pt x="714087" y="165862"/>
                </a:lnTo>
                <a:lnTo>
                  <a:pt x="715205" y="164676"/>
                </a:lnTo>
                <a:lnTo>
                  <a:pt x="718958" y="159512"/>
                </a:lnTo>
                <a:lnTo>
                  <a:pt x="698384" y="153416"/>
                </a:lnTo>
                <a:close/>
              </a:path>
              <a:path w="901065" h="184785">
                <a:moveTo>
                  <a:pt x="710860" y="71882"/>
                </a:moveTo>
                <a:lnTo>
                  <a:pt x="675854" y="71882"/>
                </a:lnTo>
                <a:lnTo>
                  <a:pt x="682204" y="73660"/>
                </a:lnTo>
                <a:lnTo>
                  <a:pt x="687462" y="77216"/>
                </a:lnTo>
                <a:lnTo>
                  <a:pt x="692872" y="80602"/>
                </a:lnTo>
                <a:lnTo>
                  <a:pt x="697025" y="85005"/>
                </a:lnTo>
                <a:lnTo>
                  <a:pt x="699908" y="90424"/>
                </a:lnTo>
                <a:lnTo>
                  <a:pt x="702956" y="95842"/>
                </a:lnTo>
                <a:lnTo>
                  <a:pt x="704480" y="101515"/>
                </a:lnTo>
                <a:lnTo>
                  <a:pt x="704480" y="107442"/>
                </a:lnTo>
                <a:lnTo>
                  <a:pt x="726423" y="107442"/>
                </a:lnTo>
                <a:lnTo>
                  <a:pt x="713624" y="75692"/>
                </a:lnTo>
                <a:lnTo>
                  <a:pt x="710860" y="71882"/>
                </a:lnTo>
                <a:close/>
              </a:path>
              <a:path w="901065" h="184785">
                <a:moveTo>
                  <a:pt x="757325" y="55626"/>
                </a:moveTo>
                <a:lnTo>
                  <a:pt x="734465" y="55626"/>
                </a:lnTo>
                <a:lnTo>
                  <a:pt x="770787" y="181610"/>
                </a:lnTo>
                <a:lnTo>
                  <a:pt x="790091" y="181610"/>
                </a:lnTo>
                <a:lnTo>
                  <a:pt x="798960" y="148844"/>
                </a:lnTo>
                <a:lnTo>
                  <a:pt x="781455" y="148844"/>
                </a:lnTo>
                <a:lnTo>
                  <a:pt x="757325" y="55626"/>
                </a:lnTo>
                <a:close/>
              </a:path>
              <a:path w="901065" h="184785">
                <a:moveTo>
                  <a:pt x="835278" y="80264"/>
                </a:moveTo>
                <a:lnTo>
                  <a:pt x="817523" y="80264"/>
                </a:lnTo>
                <a:lnTo>
                  <a:pt x="844955" y="181610"/>
                </a:lnTo>
                <a:lnTo>
                  <a:pt x="864513" y="181610"/>
                </a:lnTo>
                <a:lnTo>
                  <a:pt x="873893" y="148844"/>
                </a:lnTo>
                <a:lnTo>
                  <a:pt x="853591" y="148844"/>
                </a:lnTo>
                <a:lnTo>
                  <a:pt x="835278" y="80264"/>
                </a:lnTo>
                <a:close/>
              </a:path>
              <a:path w="901065" h="184785">
                <a:moveTo>
                  <a:pt x="828699" y="55626"/>
                </a:moveTo>
                <a:lnTo>
                  <a:pt x="806601" y="55626"/>
                </a:lnTo>
                <a:lnTo>
                  <a:pt x="781455" y="148844"/>
                </a:lnTo>
                <a:lnTo>
                  <a:pt x="798960" y="148844"/>
                </a:lnTo>
                <a:lnTo>
                  <a:pt x="817523" y="80264"/>
                </a:lnTo>
                <a:lnTo>
                  <a:pt x="835278" y="80264"/>
                </a:lnTo>
                <a:lnTo>
                  <a:pt x="828699" y="55626"/>
                </a:lnTo>
                <a:close/>
              </a:path>
              <a:path w="901065" h="184785">
                <a:moveTo>
                  <a:pt x="900581" y="55626"/>
                </a:moveTo>
                <a:lnTo>
                  <a:pt x="877721" y="55626"/>
                </a:lnTo>
                <a:lnTo>
                  <a:pt x="853591" y="148844"/>
                </a:lnTo>
                <a:lnTo>
                  <a:pt x="873893" y="148844"/>
                </a:lnTo>
                <a:lnTo>
                  <a:pt x="900581" y="55626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9619" y="1392427"/>
            <a:ext cx="2215214" cy="210565"/>
          </a:xfrm>
          <a:prstGeom prst="rect">
            <a:avLst/>
          </a:prstGeom>
        </p:spPr>
      </p:pic>
      <p:sp>
        <p:nvSpPr>
          <p:cNvPr id="30" name="object 30" descr=""/>
          <p:cNvSpPr/>
          <p:nvPr/>
        </p:nvSpPr>
        <p:spPr>
          <a:xfrm>
            <a:off x="12700" y="1765300"/>
            <a:ext cx="3086100" cy="25400"/>
          </a:xfrm>
          <a:custGeom>
            <a:avLst/>
            <a:gdLst/>
            <a:ahLst/>
            <a:cxnLst/>
            <a:rect l="l" t="t" r="r" b="b"/>
            <a:pathLst>
              <a:path w="3086100" h="25400">
                <a:moveTo>
                  <a:pt x="3086100" y="0"/>
                </a:moveTo>
                <a:lnTo>
                  <a:pt x="0" y="0"/>
                </a:lnTo>
                <a:lnTo>
                  <a:pt x="0" y="25400"/>
                </a:lnTo>
                <a:lnTo>
                  <a:pt x="3086100" y="25400"/>
                </a:lnTo>
                <a:lnTo>
                  <a:pt x="3086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6885" y="859181"/>
            <a:ext cx="173929" cy="173929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4500" y="10236200"/>
            <a:ext cx="2235200" cy="520700"/>
          </a:xfrm>
          <a:prstGeom prst="rect">
            <a:avLst/>
          </a:prstGeom>
        </p:spPr>
      </p:pic>
      <p:grpSp>
        <p:nvGrpSpPr>
          <p:cNvPr id="33" name="object 33" descr=""/>
          <p:cNvGrpSpPr/>
          <p:nvPr/>
        </p:nvGrpSpPr>
        <p:grpSpPr>
          <a:xfrm>
            <a:off x="11557000" y="2857500"/>
            <a:ext cx="292100" cy="292100"/>
            <a:chOff x="11557000" y="2857500"/>
            <a:chExt cx="292100" cy="292100"/>
          </a:xfrm>
        </p:grpSpPr>
        <p:sp>
          <p:nvSpPr>
            <p:cNvPr id="34" name="object 34" descr=""/>
            <p:cNvSpPr/>
            <p:nvPr/>
          </p:nvSpPr>
          <p:spPr>
            <a:xfrm>
              <a:off x="11557000" y="2857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>
                <a:alpha val="2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1557000" y="2857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>
                <a:alpha val="2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/>
          <p:nvPr/>
        </p:nvSpPr>
        <p:spPr>
          <a:xfrm>
            <a:off x="10591800" y="102489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85239" y="363039"/>
                </a:moveTo>
                <a:lnTo>
                  <a:pt x="179659" y="371441"/>
                </a:lnTo>
                <a:lnTo>
                  <a:pt x="177799" y="381000"/>
                </a:lnTo>
                <a:lnTo>
                  <a:pt x="179659" y="390558"/>
                </a:lnTo>
                <a:lnTo>
                  <a:pt x="185239" y="398960"/>
                </a:lnTo>
                <a:lnTo>
                  <a:pt x="193641" y="404540"/>
                </a:lnTo>
                <a:lnTo>
                  <a:pt x="203200" y="406400"/>
                </a:lnTo>
                <a:lnTo>
                  <a:pt x="212758" y="404540"/>
                </a:lnTo>
                <a:lnTo>
                  <a:pt x="221160" y="398960"/>
                </a:lnTo>
                <a:lnTo>
                  <a:pt x="185239" y="363039"/>
                </a:lnTo>
                <a:close/>
              </a:path>
              <a:path w="406400" h="406400">
                <a:moveTo>
                  <a:pt x="345079" y="203200"/>
                </a:moveTo>
                <a:lnTo>
                  <a:pt x="185239" y="363039"/>
                </a:lnTo>
                <a:lnTo>
                  <a:pt x="221160" y="398960"/>
                </a:lnTo>
                <a:lnTo>
                  <a:pt x="391520" y="228600"/>
                </a:lnTo>
                <a:lnTo>
                  <a:pt x="381000" y="228600"/>
                </a:lnTo>
                <a:lnTo>
                  <a:pt x="381000" y="221160"/>
                </a:lnTo>
                <a:lnTo>
                  <a:pt x="363039" y="221160"/>
                </a:lnTo>
                <a:lnTo>
                  <a:pt x="345079" y="203200"/>
                </a:lnTo>
                <a:close/>
              </a:path>
              <a:path w="406400" h="406400">
                <a:moveTo>
                  <a:pt x="25400" y="177800"/>
                </a:moveTo>
                <a:lnTo>
                  <a:pt x="15513" y="179796"/>
                </a:lnTo>
                <a:lnTo>
                  <a:pt x="7439" y="185239"/>
                </a:lnTo>
                <a:lnTo>
                  <a:pt x="1996" y="193313"/>
                </a:lnTo>
                <a:lnTo>
                  <a:pt x="0" y="203200"/>
                </a:lnTo>
                <a:lnTo>
                  <a:pt x="1996" y="213086"/>
                </a:lnTo>
                <a:lnTo>
                  <a:pt x="7439" y="221160"/>
                </a:lnTo>
                <a:lnTo>
                  <a:pt x="15513" y="226604"/>
                </a:lnTo>
                <a:lnTo>
                  <a:pt x="25400" y="228600"/>
                </a:lnTo>
                <a:lnTo>
                  <a:pt x="25400" y="177800"/>
                </a:lnTo>
                <a:close/>
              </a:path>
              <a:path w="406400" h="406400">
                <a:moveTo>
                  <a:pt x="319679" y="177800"/>
                </a:moveTo>
                <a:lnTo>
                  <a:pt x="25400" y="177800"/>
                </a:lnTo>
                <a:lnTo>
                  <a:pt x="25400" y="228600"/>
                </a:lnTo>
                <a:lnTo>
                  <a:pt x="319679" y="228600"/>
                </a:lnTo>
                <a:lnTo>
                  <a:pt x="345078" y="203199"/>
                </a:lnTo>
                <a:lnTo>
                  <a:pt x="319679" y="177800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81000" y="228600"/>
                </a:lnTo>
                <a:lnTo>
                  <a:pt x="391520" y="228600"/>
                </a:lnTo>
                <a:lnTo>
                  <a:pt x="39896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63039" y="185239"/>
                </a:moveTo>
                <a:lnTo>
                  <a:pt x="345079" y="203200"/>
                </a:lnTo>
                <a:lnTo>
                  <a:pt x="363039" y="221160"/>
                </a:lnTo>
                <a:lnTo>
                  <a:pt x="380999" y="203199"/>
                </a:lnTo>
                <a:lnTo>
                  <a:pt x="363039" y="185239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63039" y="221160"/>
                </a:lnTo>
                <a:lnTo>
                  <a:pt x="38100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98960" y="185239"/>
                </a:moveTo>
                <a:lnTo>
                  <a:pt x="381000" y="203200"/>
                </a:lnTo>
                <a:lnTo>
                  <a:pt x="398960" y="221160"/>
                </a:lnTo>
                <a:lnTo>
                  <a:pt x="404540" y="212757"/>
                </a:lnTo>
                <a:lnTo>
                  <a:pt x="406400" y="203199"/>
                </a:lnTo>
                <a:lnTo>
                  <a:pt x="404540" y="193642"/>
                </a:lnTo>
                <a:lnTo>
                  <a:pt x="398960" y="185239"/>
                </a:lnTo>
                <a:close/>
              </a:path>
              <a:path w="406400" h="406400">
                <a:moveTo>
                  <a:pt x="381000" y="185239"/>
                </a:moveTo>
                <a:lnTo>
                  <a:pt x="363039" y="185239"/>
                </a:lnTo>
                <a:lnTo>
                  <a:pt x="381000" y="203200"/>
                </a:lnTo>
                <a:lnTo>
                  <a:pt x="381000" y="185239"/>
                </a:lnTo>
                <a:close/>
              </a:path>
              <a:path w="406400" h="406400">
                <a:moveTo>
                  <a:pt x="391520" y="177800"/>
                </a:moveTo>
                <a:lnTo>
                  <a:pt x="381000" y="177800"/>
                </a:lnTo>
                <a:lnTo>
                  <a:pt x="381000" y="203200"/>
                </a:lnTo>
                <a:lnTo>
                  <a:pt x="398960" y="185239"/>
                </a:lnTo>
                <a:lnTo>
                  <a:pt x="391520" y="177800"/>
                </a:lnTo>
                <a:close/>
              </a:path>
              <a:path w="406400" h="406400">
                <a:moveTo>
                  <a:pt x="221160" y="7439"/>
                </a:moveTo>
                <a:lnTo>
                  <a:pt x="185239" y="43360"/>
                </a:lnTo>
                <a:lnTo>
                  <a:pt x="345079" y="203199"/>
                </a:lnTo>
                <a:lnTo>
                  <a:pt x="363039" y="185239"/>
                </a:lnTo>
                <a:lnTo>
                  <a:pt x="381000" y="185239"/>
                </a:lnTo>
                <a:lnTo>
                  <a:pt x="381000" y="177800"/>
                </a:lnTo>
                <a:lnTo>
                  <a:pt x="391520" y="177800"/>
                </a:lnTo>
                <a:lnTo>
                  <a:pt x="221160" y="7439"/>
                </a:lnTo>
                <a:close/>
              </a:path>
              <a:path w="406400" h="406400">
                <a:moveTo>
                  <a:pt x="203200" y="0"/>
                </a:moveTo>
                <a:lnTo>
                  <a:pt x="193641" y="1859"/>
                </a:lnTo>
                <a:lnTo>
                  <a:pt x="185239" y="7439"/>
                </a:lnTo>
                <a:lnTo>
                  <a:pt x="179659" y="15842"/>
                </a:lnTo>
                <a:lnTo>
                  <a:pt x="177799" y="25399"/>
                </a:lnTo>
                <a:lnTo>
                  <a:pt x="179659" y="34957"/>
                </a:lnTo>
                <a:lnTo>
                  <a:pt x="185239" y="43360"/>
                </a:lnTo>
                <a:lnTo>
                  <a:pt x="221160" y="7439"/>
                </a:lnTo>
                <a:lnTo>
                  <a:pt x="212758" y="1859"/>
                </a:lnTo>
                <a:lnTo>
                  <a:pt x="203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9313162" y="10235386"/>
            <a:ext cx="1156970" cy="414655"/>
          </a:xfrm>
          <a:custGeom>
            <a:avLst/>
            <a:gdLst/>
            <a:ahLst/>
            <a:cxnLst/>
            <a:rect l="l" t="t" r="r" b="b"/>
            <a:pathLst>
              <a:path w="1156970" h="414654">
                <a:moveTo>
                  <a:pt x="84734" y="0"/>
                </a:moveTo>
                <a:lnTo>
                  <a:pt x="0" y="0"/>
                </a:lnTo>
                <a:lnTo>
                  <a:pt x="0" y="407212"/>
                </a:lnTo>
                <a:lnTo>
                  <a:pt x="57302" y="407212"/>
                </a:lnTo>
                <a:lnTo>
                  <a:pt x="57302" y="59131"/>
                </a:lnTo>
                <a:lnTo>
                  <a:pt x="116382" y="59131"/>
                </a:lnTo>
                <a:lnTo>
                  <a:pt x="84734" y="0"/>
                </a:lnTo>
                <a:close/>
              </a:path>
              <a:path w="1156970" h="414654">
                <a:moveTo>
                  <a:pt x="116382" y="59131"/>
                </a:moveTo>
                <a:lnTo>
                  <a:pt x="57302" y="59131"/>
                </a:lnTo>
                <a:lnTo>
                  <a:pt x="243230" y="407212"/>
                </a:lnTo>
                <a:lnTo>
                  <a:pt x="327355" y="407212"/>
                </a:lnTo>
                <a:lnTo>
                  <a:pt x="327355" y="346252"/>
                </a:lnTo>
                <a:lnTo>
                  <a:pt x="270052" y="346252"/>
                </a:lnTo>
                <a:lnTo>
                  <a:pt x="116382" y="59131"/>
                </a:lnTo>
                <a:close/>
              </a:path>
              <a:path w="1156970" h="414654">
                <a:moveTo>
                  <a:pt x="327355" y="0"/>
                </a:moveTo>
                <a:lnTo>
                  <a:pt x="270052" y="0"/>
                </a:lnTo>
                <a:lnTo>
                  <a:pt x="270052" y="346252"/>
                </a:lnTo>
                <a:lnTo>
                  <a:pt x="327355" y="346252"/>
                </a:lnTo>
                <a:lnTo>
                  <a:pt x="327355" y="0"/>
                </a:lnTo>
                <a:close/>
              </a:path>
              <a:path w="1156970" h="414654">
                <a:moveTo>
                  <a:pt x="544038" y="99974"/>
                </a:moveTo>
                <a:lnTo>
                  <a:pt x="504567" y="104851"/>
                </a:lnTo>
                <a:lnTo>
                  <a:pt x="469057" y="119481"/>
                </a:lnTo>
                <a:lnTo>
                  <a:pt x="427224" y="157085"/>
                </a:lnTo>
                <a:lnTo>
                  <a:pt x="408097" y="191947"/>
                </a:lnTo>
                <a:lnTo>
                  <a:pt x="398344" y="233400"/>
                </a:lnTo>
                <a:lnTo>
                  <a:pt x="397125" y="256641"/>
                </a:lnTo>
                <a:lnTo>
                  <a:pt x="398191" y="278358"/>
                </a:lnTo>
                <a:lnTo>
                  <a:pt x="406726" y="318591"/>
                </a:lnTo>
                <a:lnTo>
                  <a:pt x="423985" y="353910"/>
                </a:lnTo>
                <a:lnTo>
                  <a:pt x="464790" y="393801"/>
                </a:lnTo>
                <a:lnTo>
                  <a:pt x="501366" y="409346"/>
                </a:lnTo>
                <a:lnTo>
                  <a:pt x="545257" y="414527"/>
                </a:lnTo>
                <a:lnTo>
                  <a:pt x="565831" y="413461"/>
                </a:lnTo>
                <a:lnTo>
                  <a:pt x="618409" y="397459"/>
                </a:lnTo>
                <a:lnTo>
                  <a:pt x="653664" y="369417"/>
                </a:lnTo>
                <a:lnTo>
                  <a:pt x="545257" y="369417"/>
                </a:lnTo>
                <a:lnTo>
                  <a:pt x="535923" y="368883"/>
                </a:lnTo>
                <a:lnTo>
                  <a:pt x="495308" y="355510"/>
                </a:lnTo>
                <a:lnTo>
                  <a:pt x="461704" y="317829"/>
                </a:lnTo>
                <a:lnTo>
                  <a:pt x="451989" y="270052"/>
                </a:lnTo>
                <a:lnTo>
                  <a:pt x="684856" y="270052"/>
                </a:lnTo>
                <a:lnTo>
                  <a:pt x="685389" y="254012"/>
                </a:lnTo>
                <a:lnTo>
                  <a:pt x="684551" y="238200"/>
                </a:lnTo>
                <a:lnTo>
                  <a:pt x="683276" y="229209"/>
                </a:lnTo>
                <a:lnTo>
                  <a:pt x="452598" y="229209"/>
                </a:lnTo>
                <a:lnTo>
                  <a:pt x="454465" y="214692"/>
                </a:lnTo>
                <a:lnTo>
                  <a:pt x="474963" y="171030"/>
                </a:lnTo>
                <a:lnTo>
                  <a:pt x="511577" y="148665"/>
                </a:lnTo>
                <a:lnTo>
                  <a:pt x="544038" y="143865"/>
                </a:lnTo>
                <a:lnTo>
                  <a:pt x="645063" y="143865"/>
                </a:lnTo>
                <a:lnTo>
                  <a:pt x="643098" y="141464"/>
                </a:lnTo>
                <a:lnTo>
                  <a:pt x="607437" y="114604"/>
                </a:lnTo>
                <a:lnTo>
                  <a:pt x="561488" y="100888"/>
                </a:lnTo>
                <a:lnTo>
                  <a:pt x="544038" y="99974"/>
                </a:lnTo>
                <a:close/>
              </a:path>
              <a:path w="1156970" h="414654">
                <a:moveTo>
                  <a:pt x="615971" y="339546"/>
                </a:moveTo>
                <a:lnTo>
                  <a:pt x="578862" y="364959"/>
                </a:lnTo>
                <a:lnTo>
                  <a:pt x="545257" y="369417"/>
                </a:lnTo>
                <a:lnTo>
                  <a:pt x="653664" y="369417"/>
                </a:lnTo>
                <a:lnTo>
                  <a:pt x="656243" y="366712"/>
                </a:lnTo>
                <a:lnTo>
                  <a:pt x="665349" y="354177"/>
                </a:lnTo>
                <a:lnTo>
                  <a:pt x="615971" y="339546"/>
                </a:lnTo>
                <a:close/>
              </a:path>
              <a:path w="1156970" h="414654">
                <a:moveTo>
                  <a:pt x="645063" y="143865"/>
                </a:moveTo>
                <a:lnTo>
                  <a:pt x="544038" y="143865"/>
                </a:lnTo>
                <a:lnTo>
                  <a:pt x="556954" y="144665"/>
                </a:lnTo>
                <a:lnTo>
                  <a:pt x="568879" y="147065"/>
                </a:lnTo>
                <a:lnTo>
                  <a:pt x="606979" y="170687"/>
                </a:lnTo>
                <a:lnTo>
                  <a:pt x="627858" y="208330"/>
                </a:lnTo>
                <a:lnTo>
                  <a:pt x="630601" y="229209"/>
                </a:lnTo>
                <a:lnTo>
                  <a:pt x="683276" y="229209"/>
                </a:lnTo>
                <a:lnTo>
                  <a:pt x="668244" y="178459"/>
                </a:lnTo>
                <a:lnTo>
                  <a:pt x="652547" y="153009"/>
                </a:lnTo>
                <a:lnTo>
                  <a:pt x="645063" y="143865"/>
                </a:lnTo>
                <a:close/>
              </a:path>
              <a:path w="1156970" h="414654">
                <a:moveTo>
                  <a:pt x="768409" y="104851"/>
                </a:moveTo>
                <a:lnTo>
                  <a:pt x="708059" y="104851"/>
                </a:lnTo>
                <a:lnTo>
                  <a:pt x="812910" y="251764"/>
                </a:lnTo>
                <a:lnTo>
                  <a:pt x="702572" y="407212"/>
                </a:lnTo>
                <a:lnTo>
                  <a:pt x="762923" y="407212"/>
                </a:lnTo>
                <a:lnTo>
                  <a:pt x="842780" y="294436"/>
                </a:lnTo>
                <a:lnTo>
                  <a:pt x="903549" y="294436"/>
                </a:lnTo>
                <a:lnTo>
                  <a:pt x="873260" y="251764"/>
                </a:lnTo>
                <a:lnTo>
                  <a:pt x="903280" y="209701"/>
                </a:lnTo>
                <a:lnTo>
                  <a:pt x="842780" y="209701"/>
                </a:lnTo>
                <a:lnTo>
                  <a:pt x="768409" y="104851"/>
                </a:lnTo>
                <a:close/>
              </a:path>
              <a:path w="1156970" h="414654">
                <a:moveTo>
                  <a:pt x="903549" y="294436"/>
                </a:moveTo>
                <a:lnTo>
                  <a:pt x="842780" y="294436"/>
                </a:lnTo>
                <a:lnTo>
                  <a:pt x="923248" y="407212"/>
                </a:lnTo>
                <a:lnTo>
                  <a:pt x="983598" y="407212"/>
                </a:lnTo>
                <a:lnTo>
                  <a:pt x="903549" y="294436"/>
                </a:lnTo>
                <a:close/>
              </a:path>
              <a:path w="1156970" h="414654">
                <a:moveTo>
                  <a:pt x="978112" y="104851"/>
                </a:moveTo>
                <a:lnTo>
                  <a:pt x="917761" y="104851"/>
                </a:lnTo>
                <a:lnTo>
                  <a:pt x="842780" y="209701"/>
                </a:lnTo>
                <a:lnTo>
                  <a:pt x="903280" y="209701"/>
                </a:lnTo>
                <a:lnTo>
                  <a:pt x="978112" y="104851"/>
                </a:lnTo>
                <a:close/>
              </a:path>
              <a:path w="1156970" h="414654">
                <a:moveTo>
                  <a:pt x="1098170" y="145693"/>
                </a:moveTo>
                <a:lnTo>
                  <a:pt x="1046958" y="145693"/>
                </a:lnTo>
                <a:lnTo>
                  <a:pt x="1047007" y="333717"/>
                </a:lnTo>
                <a:lnTo>
                  <a:pt x="1047301" y="346252"/>
                </a:lnTo>
                <a:lnTo>
                  <a:pt x="1056069" y="386753"/>
                </a:lnTo>
                <a:lnTo>
                  <a:pt x="1092836" y="405841"/>
                </a:lnTo>
                <a:lnTo>
                  <a:pt x="1118287" y="407212"/>
                </a:lnTo>
                <a:lnTo>
                  <a:pt x="1156691" y="407212"/>
                </a:lnTo>
                <a:lnTo>
                  <a:pt x="1156691" y="362101"/>
                </a:lnTo>
                <a:lnTo>
                  <a:pt x="1129259" y="362101"/>
                </a:lnTo>
                <a:lnTo>
                  <a:pt x="1119353" y="361606"/>
                </a:lnTo>
                <a:lnTo>
                  <a:pt x="1098170" y="323087"/>
                </a:lnTo>
                <a:lnTo>
                  <a:pt x="1098170" y="145693"/>
                </a:lnTo>
                <a:close/>
              </a:path>
              <a:path w="1156970" h="414654">
                <a:moveTo>
                  <a:pt x="1156691" y="104851"/>
                </a:moveTo>
                <a:lnTo>
                  <a:pt x="995752" y="104851"/>
                </a:lnTo>
                <a:lnTo>
                  <a:pt x="995752" y="145693"/>
                </a:lnTo>
                <a:lnTo>
                  <a:pt x="1156691" y="145693"/>
                </a:lnTo>
                <a:lnTo>
                  <a:pt x="1156691" y="104851"/>
                </a:lnTo>
                <a:close/>
              </a:path>
              <a:path w="1156970" h="414654">
                <a:moveTo>
                  <a:pt x="1098170" y="28651"/>
                </a:moveTo>
                <a:lnTo>
                  <a:pt x="1046958" y="28651"/>
                </a:lnTo>
                <a:lnTo>
                  <a:pt x="1046958" y="104851"/>
                </a:lnTo>
                <a:lnTo>
                  <a:pt x="1098170" y="104851"/>
                </a:lnTo>
                <a:lnTo>
                  <a:pt x="1098170" y="286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736600"/>
            <a:ext cx="17780000" cy="10439400"/>
          </a:xfrm>
          <a:custGeom>
            <a:avLst/>
            <a:gdLst/>
            <a:ahLst/>
            <a:cxnLst/>
            <a:rect l="l" t="t" r="r" b="b"/>
            <a:pathLst>
              <a:path w="17780000" h="10439400">
                <a:moveTo>
                  <a:pt x="0" y="10439400"/>
                </a:moveTo>
                <a:lnTo>
                  <a:pt x="17780000" y="10439400"/>
                </a:lnTo>
                <a:lnTo>
                  <a:pt x="17780000" y="0"/>
                </a:lnTo>
                <a:lnTo>
                  <a:pt x="0" y="0"/>
                </a:lnTo>
                <a:lnTo>
                  <a:pt x="0" y="1043940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7780000" cy="736600"/>
            <a:chOff x="0" y="0"/>
            <a:chExt cx="17780000" cy="7366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17780000" cy="12700"/>
            </a:xfrm>
            <a:custGeom>
              <a:avLst/>
              <a:gdLst/>
              <a:ahLst/>
              <a:cxnLst/>
              <a:rect l="l" t="t" r="r" b="b"/>
              <a:pathLst>
                <a:path w="17780000" h="12700">
                  <a:moveTo>
                    <a:pt x="0" y="12700"/>
                  </a:moveTo>
                  <a:lnTo>
                    <a:pt x="17780000" y="12700"/>
                  </a:lnTo>
                  <a:lnTo>
                    <a:pt x="177800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9740900" y="8407400"/>
            <a:ext cx="723900" cy="723900"/>
            <a:chOff x="9740900" y="8407400"/>
            <a:chExt cx="723900" cy="723900"/>
          </a:xfrm>
        </p:grpSpPr>
        <p:sp>
          <p:nvSpPr>
            <p:cNvPr id="7" name="object 7" descr=""/>
            <p:cNvSpPr/>
            <p:nvPr/>
          </p:nvSpPr>
          <p:spPr>
            <a:xfrm>
              <a:off x="9740900" y="840740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2" y="28443"/>
                  </a:lnTo>
                  <a:lnTo>
                    <a:pt x="179266" y="49416"/>
                  </a:lnTo>
                  <a:lnTo>
                    <a:pt x="140773" y="75416"/>
                  </a:lnTo>
                  <a:lnTo>
                    <a:pt x="106012" y="106012"/>
                  </a:lnTo>
                  <a:lnTo>
                    <a:pt x="75416" y="140773"/>
                  </a:lnTo>
                  <a:lnTo>
                    <a:pt x="49416" y="179266"/>
                  </a:lnTo>
                  <a:lnTo>
                    <a:pt x="28443" y="221062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3" y="502837"/>
                  </a:lnTo>
                  <a:lnTo>
                    <a:pt x="49416" y="544633"/>
                  </a:lnTo>
                  <a:lnTo>
                    <a:pt x="75416" y="583126"/>
                  </a:lnTo>
                  <a:lnTo>
                    <a:pt x="106012" y="617887"/>
                  </a:lnTo>
                  <a:lnTo>
                    <a:pt x="140773" y="648483"/>
                  </a:lnTo>
                  <a:lnTo>
                    <a:pt x="179266" y="674483"/>
                  </a:lnTo>
                  <a:lnTo>
                    <a:pt x="221062" y="695456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7" y="695456"/>
                  </a:lnTo>
                  <a:lnTo>
                    <a:pt x="544633" y="674483"/>
                  </a:lnTo>
                  <a:lnTo>
                    <a:pt x="583126" y="648483"/>
                  </a:lnTo>
                  <a:lnTo>
                    <a:pt x="617887" y="617887"/>
                  </a:lnTo>
                  <a:lnTo>
                    <a:pt x="648483" y="583126"/>
                  </a:lnTo>
                  <a:lnTo>
                    <a:pt x="674483" y="544633"/>
                  </a:lnTo>
                  <a:lnTo>
                    <a:pt x="695456" y="502837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6" y="221062"/>
                  </a:lnTo>
                  <a:lnTo>
                    <a:pt x="674483" y="179266"/>
                  </a:lnTo>
                  <a:lnTo>
                    <a:pt x="648483" y="140773"/>
                  </a:lnTo>
                  <a:lnTo>
                    <a:pt x="617887" y="106012"/>
                  </a:lnTo>
                  <a:lnTo>
                    <a:pt x="583126" y="75416"/>
                  </a:lnTo>
                  <a:lnTo>
                    <a:pt x="544633" y="49416"/>
                  </a:lnTo>
                  <a:lnTo>
                    <a:pt x="502837" y="28443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892616" y="8584511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61033" y="394383"/>
                  </a:moveTo>
                  <a:lnTo>
                    <a:pt x="252053" y="403363"/>
                  </a:lnTo>
                  <a:lnTo>
                    <a:pt x="257012" y="408323"/>
                  </a:lnTo>
                  <a:lnTo>
                    <a:pt x="265054" y="408323"/>
                  </a:lnTo>
                  <a:lnTo>
                    <a:pt x="270013" y="403363"/>
                  </a:lnTo>
                  <a:lnTo>
                    <a:pt x="261033" y="394383"/>
                  </a:lnTo>
                  <a:close/>
                </a:path>
                <a:path w="408940" h="408940">
                  <a:moveTo>
                    <a:pt x="203883" y="337233"/>
                  </a:moveTo>
                  <a:lnTo>
                    <a:pt x="194903" y="346213"/>
                  </a:lnTo>
                  <a:lnTo>
                    <a:pt x="252053" y="403363"/>
                  </a:lnTo>
                  <a:lnTo>
                    <a:pt x="261033" y="394383"/>
                  </a:lnTo>
                  <a:lnTo>
                    <a:pt x="252053" y="385403"/>
                  </a:lnTo>
                  <a:lnTo>
                    <a:pt x="261033" y="376423"/>
                  </a:lnTo>
                  <a:lnTo>
                    <a:pt x="230824" y="346213"/>
                  </a:lnTo>
                  <a:lnTo>
                    <a:pt x="212863" y="346213"/>
                  </a:lnTo>
                  <a:lnTo>
                    <a:pt x="203883" y="337233"/>
                  </a:lnTo>
                  <a:close/>
                </a:path>
                <a:path w="408940" h="408940">
                  <a:moveTo>
                    <a:pt x="376423" y="261033"/>
                  </a:moveTo>
                  <a:lnTo>
                    <a:pt x="261033" y="376423"/>
                  </a:lnTo>
                  <a:lnTo>
                    <a:pt x="270013" y="385403"/>
                  </a:lnTo>
                  <a:lnTo>
                    <a:pt x="261033" y="394383"/>
                  </a:lnTo>
                  <a:lnTo>
                    <a:pt x="270013" y="403363"/>
                  </a:lnTo>
                  <a:lnTo>
                    <a:pt x="403363" y="270013"/>
                  </a:lnTo>
                  <a:lnTo>
                    <a:pt x="385403" y="270013"/>
                  </a:lnTo>
                  <a:lnTo>
                    <a:pt x="376423" y="261033"/>
                  </a:lnTo>
                  <a:close/>
                </a:path>
                <a:path w="408940" h="408940">
                  <a:moveTo>
                    <a:pt x="261033" y="376423"/>
                  </a:moveTo>
                  <a:lnTo>
                    <a:pt x="252053" y="385403"/>
                  </a:lnTo>
                  <a:lnTo>
                    <a:pt x="261033" y="394383"/>
                  </a:lnTo>
                  <a:lnTo>
                    <a:pt x="270013" y="385403"/>
                  </a:lnTo>
                  <a:lnTo>
                    <a:pt x="261033" y="376423"/>
                  </a:lnTo>
                  <a:close/>
                </a:path>
                <a:path w="408940" h="408940">
                  <a:moveTo>
                    <a:pt x="194903" y="328253"/>
                  </a:moveTo>
                  <a:lnTo>
                    <a:pt x="189943" y="333213"/>
                  </a:lnTo>
                  <a:lnTo>
                    <a:pt x="189943" y="341254"/>
                  </a:lnTo>
                  <a:lnTo>
                    <a:pt x="194903" y="346213"/>
                  </a:lnTo>
                  <a:lnTo>
                    <a:pt x="203883" y="337233"/>
                  </a:lnTo>
                  <a:lnTo>
                    <a:pt x="194903" y="328253"/>
                  </a:lnTo>
                  <a:close/>
                </a:path>
                <a:path w="408940" h="408940">
                  <a:moveTo>
                    <a:pt x="212140" y="328976"/>
                  </a:moveTo>
                  <a:lnTo>
                    <a:pt x="203883" y="337233"/>
                  </a:lnTo>
                  <a:lnTo>
                    <a:pt x="212863" y="346213"/>
                  </a:lnTo>
                  <a:lnTo>
                    <a:pt x="221843" y="337233"/>
                  </a:lnTo>
                  <a:lnTo>
                    <a:pt x="213948" y="329338"/>
                  </a:lnTo>
                  <a:lnTo>
                    <a:pt x="212140" y="328976"/>
                  </a:lnTo>
                  <a:close/>
                </a:path>
                <a:path w="408940" h="408940">
                  <a:moveTo>
                    <a:pt x="221843" y="337233"/>
                  </a:moveTo>
                  <a:lnTo>
                    <a:pt x="212863" y="346213"/>
                  </a:lnTo>
                  <a:lnTo>
                    <a:pt x="230824" y="346213"/>
                  </a:lnTo>
                  <a:lnTo>
                    <a:pt x="221843" y="337233"/>
                  </a:lnTo>
                  <a:close/>
                </a:path>
                <a:path w="408940" h="408940">
                  <a:moveTo>
                    <a:pt x="197173" y="325983"/>
                  </a:moveTo>
                  <a:lnTo>
                    <a:pt x="194903" y="328253"/>
                  </a:lnTo>
                  <a:lnTo>
                    <a:pt x="203883" y="337233"/>
                  </a:lnTo>
                  <a:lnTo>
                    <a:pt x="212140" y="328976"/>
                  </a:lnTo>
                  <a:lnTo>
                    <a:pt x="197173" y="325983"/>
                  </a:lnTo>
                  <a:close/>
                </a:path>
                <a:path w="408940" h="408940">
                  <a:moveTo>
                    <a:pt x="213948" y="329338"/>
                  </a:moveTo>
                  <a:lnTo>
                    <a:pt x="221843" y="337233"/>
                  </a:lnTo>
                  <a:lnTo>
                    <a:pt x="227607" y="331469"/>
                  </a:lnTo>
                  <a:lnTo>
                    <a:pt x="224606" y="331469"/>
                  </a:lnTo>
                  <a:lnTo>
                    <a:pt x="213948" y="329338"/>
                  </a:lnTo>
                  <a:close/>
                </a:path>
                <a:path w="408940" h="408940">
                  <a:moveTo>
                    <a:pt x="222933" y="318183"/>
                  </a:moveTo>
                  <a:lnTo>
                    <a:pt x="220443" y="330637"/>
                  </a:lnTo>
                  <a:lnTo>
                    <a:pt x="224606" y="331469"/>
                  </a:lnTo>
                  <a:lnTo>
                    <a:pt x="228911" y="330166"/>
                  </a:lnTo>
                  <a:lnTo>
                    <a:pt x="231913" y="327163"/>
                  </a:lnTo>
                  <a:lnTo>
                    <a:pt x="222933" y="318183"/>
                  </a:lnTo>
                  <a:close/>
                </a:path>
                <a:path w="408940" h="408940">
                  <a:moveTo>
                    <a:pt x="228910" y="330166"/>
                  </a:moveTo>
                  <a:lnTo>
                    <a:pt x="224606" y="331469"/>
                  </a:lnTo>
                  <a:lnTo>
                    <a:pt x="227607" y="331469"/>
                  </a:lnTo>
                  <a:lnTo>
                    <a:pt x="228910" y="330166"/>
                  </a:lnTo>
                  <a:close/>
                </a:path>
                <a:path w="408940" h="408940">
                  <a:moveTo>
                    <a:pt x="220919" y="328253"/>
                  </a:moveTo>
                  <a:lnTo>
                    <a:pt x="212863" y="328253"/>
                  </a:lnTo>
                  <a:lnTo>
                    <a:pt x="213948" y="329338"/>
                  </a:lnTo>
                  <a:lnTo>
                    <a:pt x="220443" y="330637"/>
                  </a:lnTo>
                  <a:lnTo>
                    <a:pt x="220919" y="328253"/>
                  </a:lnTo>
                  <a:close/>
                </a:path>
                <a:path w="408940" h="408940">
                  <a:moveTo>
                    <a:pt x="212863" y="328253"/>
                  </a:moveTo>
                  <a:lnTo>
                    <a:pt x="212140" y="328976"/>
                  </a:lnTo>
                  <a:lnTo>
                    <a:pt x="213948" y="329338"/>
                  </a:lnTo>
                  <a:lnTo>
                    <a:pt x="212863" y="328253"/>
                  </a:lnTo>
                  <a:close/>
                </a:path>
                <a:path w="408940" h="408940">
                  <a:moveTo>
                    <a:pt x="213953" y="309203"/>
                  </a:moveTo>
                  <a:lnTo>
                    <a:pt x="197173" y="325983"/>
                  </a:lnTo>
                  <a:lnTo>
                    <a:pt x="212140" y="328976"/>
                  </a:lnTo>
                  <a:lnTo>
                    <a:pt x="212863" y="328253"/>
                  </a:lnTo>
                  <a:lnTo>
                    <a:pt x="220919" y="328253"/>
                  </a:lnTo>
                  <a:lnTo>
                    <a:pt x="222933" y="318183"/>
                  </a:lnTo>
                  <a:lnTo>
                    <a:pt x="213953" y="309203"/>
                  </a:lnTo>
                  <a:close/>
                </a:path>
                <a:path w="408940" h="408940">
                  <a:moveTo>
                    <a:pt x="304397" y="218759"/>
                  </a:moveTo>
                  <a:lnTo>
                    <a:pt x="218759" y="304397"/>
                  </a:lnTo>
                  <a:lnTo>
                    <a:pt x="225423" y="305730"/>
                  </a:lnTo>
                  <a:lnTo>
                    <a:pt x="222933" y="318183"/>
                  </a:lnTo>
                  <a:lnTo>
                    <a:pt x="231913" y="327163"/>
                  </a:lnTo>
                  <a:lnTo>
                    <a:pt x="327163" y="231913"/>
                  </a:lnTo>
                  <a:lnTo>
                    <a:pt x="320673" y="225423"/>
                  </a:lnTo>
                  <a:lnTo>
                    <a:pt x="305729" y="225423"/>
                  </a:lnTo>
                  <a:lnTo>
                    <a:pt x="304397" y="218759"/>
                  </a:lnTo>
                  <a:close/>
                </a:path>
                <a:path w="408940" h="408940">
                  <a:moveTo>
                    <a:pt x="90501" y="278746"/>
                  </a:moveTo>
                  <a:lnTo>
                    <a:pt x="92403" y="286628"/>
                  </a:lnTo>
                  <a:lnTo>
                    <a:pt x="80058" y="289608"/>
                  </a:lnTo>
                  <a:lnTo>
                    <a:pt x="77567" y="302062"/>
                  </a:lnTo>
                  <a:lnTo>
                    <a:pt x="197173" y="325983"/>
                  </a:lnTo>
                  <a:lnTo>
                    <a:pt x="218759" y="304397"/>
                  </a:lnTo>
                  <a:lnTo>
                    <a:pt x="90501" y="278746"/>
                  </a:lnTo>
                  <a:close/>
                </a:path>
                <a:path w="408940" h="408940">
                  <a:moveTo>
                    <a:pt x="218759" y="304397"/>
                  </a:moveTo>
                  <a:lnTo>
                    <a:pt x="213953" y="309203"/>
                  </a:lnTo>
                  <a:lnTo>
                    <a:pt x="222933" y="318183"/>
                  </a:lnTo>
                  <a:lnTo>
                    <a:pt x="225423" y="305730"/>
                  </a:lnTo>
                  <a:lnTo>
                    <a:pt x="218759" y="304397"/>
                  </a:lnTo>
                  <a:close/>
                </a:path>
                <a:path w="408940" h="408940">
                  <a:moveTo>
                    <a:pt x="304397" y="218759"/>
                  </a:moveTo>
                  <a:lnTo>
                    <a:pt x="213953" y="309203"/>
                  </a:lnTo>
                  <a:lnTo>
                    <a:pt x="304397" y="218759"/>
                  </a:lnTo>
                  <a:close/>
                </a:path>
                <a:path w="408940" h="408940">
                  <a:moveTo>
                    <a:pt x="80058" y="289608"/>
                  </a:moveTo>
                  <a:lnTo>
                    <a:pt x="67713" y="292588"/>
                  </a:lnTo>
                  <a:lnTo>
                    <a:pt x="68873" y="297395"/>
                  </a:lnTo>
                  <a:lnTo>
                    <a:pt x="72718" y="301092"/>
                  </a:lnTo>
                  <a:lnTo>
                    <a:pt x="77567" y="302062"/>
                  </a:lnTo>
                  <a:lnTo>
                    <a:pt x="80058" y="289608"/>
                  </a:lnTo>
                  <a:close/>
                </a:path>
                <a:path w="408940" h="408940">
                  <a:moveTo>
                    <a:pt x="13382" y="13384"/>
                  </a:moveTo>
                  <a:lnTo>
                    <a:pt x="1038" y="16363"/>
                  </a:lnTo>
                  <a:lnTo>
                    <a:pt x="67713" y="292588"/>
                  </a:lnTo>
                  <a:lnTo>
                    <a:pt x="80058" y="289608"/>
                  </a:lnTo>
                  <a:lnTo>
                    <a:pt x="82549" y="277155"/>
                  </a:lnTo>
                  <a:lnTo>
                    <a:pt x="90117" y="277155"/>
                  </a:lnTo>
                  <a:lnTo>
                    <a:pt x="36319" y="54279"/>
                  </a:lnTo>
                  <a:lnTo>
                    <a:pt x="4403" y="22363"/>
                  </a:lnTo>
                  <a:lnTo>
                    <a:pt x="13382" y="13384"/>
                  </a:lnTo>
                  <a:close/>
                </a:path>
                <a:path w="408940" h="408940">
                  <a:moveTo>
                    <a:pt x="82549" y="277155"/>
                  </a:moveTo>
                  <a:lnTo>
                    <a:pt x="80058" y="289608"/>
                  </a:lnTo>
                  <a:lnTo>
                    <a:pt x="92403" y="286628"/>
                  </a:lnTo>
                  <a:lnTo>
                    <a:pt x="90501" y="278746"/>
                  </a:lnTo>
                  <a:lnTo>
                    <a:pt x="82549" y="277155"/>
                  </a:lnTo>
                  <a:close/>
                </a:path>
                <a:path w="408940" h="408940">
                  <a:moveTo>
                    <a:pt x="90117" y="277155"/>
                  </a:moveTo>
                  <a:lnTo>
                    <a:pt x="82549" y="277155"/>
                  </a:lnTo>
                  <a:lnTo>
                    <a:pt x="90501" y="278746"/>
                  </a:lnTo>
                  <a:lnTo>
                    <a:pt x="90117" y="277155"/>
                  </a:lnTo>
                  <a:close/>
                </a:path>
                <a:path w="408940" h="408940">
                  <a:moveTo>
                    <a:pt x="329338" y="213948"/>
                  </a:moveTo>
                  <a:lnTo>
                    <a:pt x="331470" y="224607"/>
                  </a:lnTo>
                  <a:lnTo>
                    <a:pt x="330165" y="228911"/>
                  </a:lnTo>
                  <a:lnTo>
                    <a:pt x="281921" y="277155"/>
                  </a:lnTo>
                  <a:lnTo>
                    <a:pt x="337233" y="221843"/>
                  </a:lnTo>
                  <a:lnTo>
                    <a:pt x="329338" y="213948"/>
                  </a:lnTo>
                  <a:close/>
                </a:path>
                <a:path w="408940" h="408940">
                  <a:moveTo>
                    <a:pt x="385403" y="252053"/>
                  </a:moveTo>
                  <a:lnTo>
                    <a:pt x="376423" y="261033"/>
                  </a:lnTo>
                  <a:lnTo>
                    <a:pt x="385403" y="270013"/>
                  </a:lnTo>
                  <a:lnTo>
                    <a:pt x="394383" y="261033"/>
                  </a:lnTo>
                  <a:lnTo>
                    <a:pt x="385403" y="252053"/>
                  </a:lnTo>
                  <a:close/>
                </a:path>
                <a:path w="408940" h="408940">
                  <a:moveTo>
                    <a:pt x="394383" y="261033"/>
                  </a:moveTo>
                  <a:lnTo>
                    <a:pt x="385403" y="270013"/>
                  </a:lnTo>
                  <a:lnTo>
                    <a:pt x="403363" y="270013"/>
                  </a:lnTo>
                  <a:lnTo>
                    <a:pt x="394383" y="261033"/>
                  </a:lnTo>
                  <a:close/>
                </a:path>
                <a:path w="408940" h="408940">
                  <a:moveTo>
                    <a:pt x="403363" y="252053"/>
                  </a:moveTo>
                  <a:lnTo>
                    <a:pt x="394383" y="261033"/>
                  </a:lnTo>
                  <a:lnTo>
                    <a:pt x="403363" y="270013"/>
                  </a:lnTo>
                  <a:lnTo>
                    <a:pt x="408323" y="265054"/>
                  </a:lnTo>
                  <a:lnTo>
                    <a:pt x="408323" y="257013"/>
                  </a:lnTo>
                  <a:lnTo>
                    <a:pt x="403363" y="252053"/>
                  </a:lnTo>
                  <a:close/>
                </a:path>
                <a:path w="408940" h="408940">
                  <a:moveTo>
                    <a:pt x="346213" y="194903"/>
                  </a:moveTo>
                  <a:lnTo>
                    <a:pt x="337233" y="203883"/>
                  </a:lnTo>
                  <a:lnTo>
                    <a:pt x="346213" y="212863"/>
                  </a:lnTo>
                  <a:lnTo>
                    <a:pt x="337233" y="221843"/>
                  </a:lnTo>
                  <a:lnTo>
                    <a:pt x="376423" y="261033"/>
                  </a:lnTo>
                  <a:lnTo>
                    <a:pt x="385403" y="252053"/>
                  </a:lnTo>
                  <a:lnTo>
                    <a:pt x="403363" y="252053"/>
                  </a:lnTo>
                  <a:lnTo>
                    <a:pt x="346213" y="194903"/>
                  </a:lnTo>
                  <a:close/>
                </a:path>
                <a:path w="408940" h="408940">
                  <a:moveTo>
                    <a:pt x="403363" y="252053"/>
                  </a:moveTo>
                  <a:lnTo>
                    <a:pt x="385403" y="252053"/>
                  </a:lnTo>
                  <a:lnTo>
                    <a:pt x="394383" y="261033"/>
                  </a:lnTo>
                  <a:lnTo>
                    <a:pt x="403363" y="252053"/>
                  </a:lnTo>
                  <a:close/>
                </a:path>
                <a:path w="408940" h="408940">
                  <a:moveTo>
                    <a:pt x="141679" y="159639"/>
                  </a:moveTo>
                  <a:lnTo>
                    <a:pt x="138025" y="165059"/>
                  </a:lnTo>
                  <a:lnTo>
                    <a:pt x="134033" y="184833"/>
                  </a:lnTo>
                  <a:lnTo>
                    <a:pt x="138025" y="204607"/>
                  </a:lnTo>
                  <a:lnTo>
                    <a:pt x="148912" y="220754"/>
                  </a:lnTo>
                  <a:lnTo>
                    <a:pt x="165060" y="231641"/>
                  </a:lnTo>
                  <a:lnTo>
                    <a:pt x="184833" y="235633"/>
                  </a:lnTo>
                  <a:lnTo>
                    <a:pt x="184833" y="210233"/>
                  </a:lnTo>
                  <a:lnTo>
                    <a:pt x="174946" y="208237"/>
                  </a:lnTo>
                  <a:lnTo>
                    <a:pt x="166872" y="202793"/>
                  </a:lnTo>
                  <a:lnTo>
                    <a:pt x="161429" y="194720"/>
                  </a:lnTo>
                  <a:lnTo>
                    <a:pt x="159433" y="184833"/>
                  </a:lnTo>
                  <a:lnTo>
                    <a:pt x="161429" y="174946"/>
                  </a:lnTo>
                  <a:lnTo>
                    <a:pt x="163525" y="171837"/>
                  </a:lnTo>
                  <a:lnTo>
                    <a:pt x="153875" y="171837"/>
                  </a:lnTo>
                  <a:lnTo>
                    <a:pt x="141679" y="159639"/>
                  </a:lnTo>
                  <a:close/>
                </a:path>
                <a:path w="408940" h="408940">
                  <a:moveTo>
                    <a:pt x="184833" y="134033"/>
                  </a:moveTo>
                  <a:lnTo>
                    <a:pt x="184833" y="159433"/>
                  </a:lnTo>
                  <a:lnTo>
                    <a:pt x="194720" y="161429"/>
                  </a:lnTo>
                  <a:lnTo>
                    <a:pt x="202811" y="166898"/>
                  </a:lnTo>
                  <a:lnTo>
                    <a:pt x="208237" y="174946"/>
                  </a:lnTo>
                  <a:lnTo>
                    <a:pt x="210233" y="184833"/>
                  </a:lnTo>
                  <a:lnTo>
                    <a:pt x="208237" y="194720"/>
                  </a:lnTo>
                  <a:lnTo>
                    <a:pt x="202794" y="202793"/>
                  </a:lnTo>
                  <a:lnTo>
                    <a:pt x="194720" y="208237"/>
                  </a:lnTo>
                  <a:lnTo>
                    <a:pt x="184833" y="210233"/>
                  </a:lnTo>
                  <a:lnTo>
                    <a:pt x="184833" y="235633"/>
                  </a:lnTo>
                  <a:lnTo>
                    <a:pt x="204606" y="231641"/>
                  </a:lnTo>
                  <a:lnTo>
                    <a:pt x="220754" y="220754"/>
                  </a:lnTo>
                  <a:lnTo>
                    <a:pt x="231641" y="204607"/>
                  </a:lnTo>
                  <a:lnTo>
                    <a:pt x="235633" y="184833"/>
                  </a:lnTo>
                  <a:lnTo>
                    <a:pt x="231641" y="165059"/>
                  </a:lnTo>
                  <a:lnTo>
                    <a:pt x="220754" y="148912"/>
                  </a:lnTo>
                  <a:lnTo>
                    <a:pt x="204606" y="138025"/>
                  </a:lnTo>
                  <a:lnTo>
                    <a:pt x="184833" y="134033"/>
                  </a:lnTo>
                  <a:close/>
                </a:path>
                <a:path w="408940" h="408940">
                  <a:moveTo>
                    <a:pt x="330637" y="220442"/>
                  </a:moveTo>
                  <a:lnTo>
                    <a:pt x="318183" y="222933"/>
                  </a:lnTo>
                  <a:lnTo>
                    <a:pt x="327163" y="231913"/>
                  </a:lnTo>
                  <a:lnTo>
                    <a:pt x="330165" y="228911"/>
                  </a:lnTo>
                  <a:lnTo>
                    <a:pt x="331470" y="224607"/>
                  </a:lnTo>
                  <a:lnTo>
                    <a:pt x="330637" y="220442"/>
                  </a:lnTo>
                  <a:close/>
                </a:path>
                <a:path w="408940" h="408940">
                  <a:moveTo>
                    <a:pt x="309203" y="213953"/>
                  </a:moveTo>
                  <a:lnTo>
                    <a:pt x="304397" y="218759"/>
                  </a:lnTo>
                  <a:lnTo>
                    <a:pt x="305729" y="225423"/>
                  </a:lnTo>
                  <a:lnTo>
                    <a:pt x="318183" y="222933"/>
                  </a:lnTo>
                  <a:lnTo>
                    <a:pt x="309203" y="213953"/>
                  </a:lnTo>
                  <a:close/>
                </a:path>
                <a:path w="408940" h="408940">
                  <a:moveTo>
                    <a:pt x="318183" y="222933"/>
                  </a:moveTo>
                  <a:lnTo>
                    <a:pt x="305729" y="225423"/>
                  </a:lnTo>
                  <a:lnTo>
                    <a:pt x="320673" y="225423"/>
                  </a:lnTo>
                  <a:lnTo>
                    <a:pt x="318183" y="222933"/>
                  </a:lnTo>
                  <a:close/>
                </a:path>
                <a:path w="408940" h="408940">
                  <a:moveTo>
                    <a:pt x="325983" y="197173"/>
                  </a:moveTo>
                  <a:lnTo>
                    <a:pt x="309203" y="213953"/>
                  </a:lnTo>
                  <a:lnTo>
                    <a:pt x="318183" y="222933"/>
                  </a:lnTo>
                  <a:lnTo>
                    <a:pt x="330637" y="220442"/>
                  </a:lnTo>
                  <a:lnTo>
                    <a:pt x="329338" y="213948"/>
                  </a:lnTo>
                  <a:lnTo>
                    <a:pt x="328253" y="212863"/>
                  </a:lnTo>
                  <a:lnTo>
                    <a:pt x="328976" y="212140"/>
                  </a:lnTo>
                  <a:lnTo>
                    <a:pt x="325983" y="197173"/>
                  </a:lnTo>
                  <a:close/>
                </a:path>
                <a:path w="408940" h="408940">
                  <a:moveTo>
                    <a:pt x="337233" y="203883"/>
                  </a:moveTo>
                  <a:lnTo>
                    <a:pt x="328976" y="212140"/>
                  </a:lnTo>
                  <a:lnTo>
                    <a:pt x="329343" y="213953"/>
                  </a:lnTo>
                  <a:lnTo>
                    <a:pt x="337233" y="221843"/>
                  </a:lnTo>
                  <a:lnTo>
                    <a:pt x="346213" y="212863"/>
                  </a:lnTo>
                  <a:lnTo>
                    <a:pt x="337233" y="203883"/>
                  </a:lnTo>
                  <a:close/>
                </a:path>
                <a:path w="408940" h="408940">
                  <a:moveTo>
                    <a:pt x="278745" y="90500"/>
                  </a:moveTo>
                  <a:lnTo>
                    <a:pt x="304397" y="218759"/>
                  </a:lnTo>
                  <a:lnTo>
                    <a:pt x="325983" y="197173"/>
                  </a:lnTo>
                  <a:lnTo>
                    <a:pt x="305029" y="92403"/>
                  </a:lnTo>
                  <a:lnTo>
                    <a:pt x="286629" y="92403"/>
                  </a:lnTo>
                  <a:lnTo>
                    <a:pt x="278745" y="90500"/>
                  </a:lnTo>
                  <a:close/>
                </a:path>
                <a:path w="408940" h="408940">
                  <a:moveTo>
                    <a:pt x="328976" y="212140"/>
                  </a:moveTo>
                  <a:lnTo>
                    <a:pt x="328253" y="212863"/>
                  </a:lnTo>
                  <a:lnTo>
                    <a:pt x="329338" y="213948"/>
                  </a:lnTo>
                  <a:lnTo>
                    <a:pt x="328976" y="212140"/>
                  </a:lnTo>
                  <a:close/>
                </a:path>
                <a:path w="408940" h="408940">
                  <a:moveTo>
                    <a:pt x="328253" y="194903"/>
                  </a:moveTo>
                  <a:lnTo>
                    <a:pt x="325983" y="197173"/>
                  </a:lnTo>
                  <a:lnTo>
                    <a:pt x="328976" y="212140"/>
                  </a:lnTo>
                  <a:lnTo>
                    <a:pt x="337233" y="203883"/>
                  </a:lnTo>
                  <a:lnTo>
                    <a:pt x="328253" y="194903"/>
                  </a:lnTo>
                  <a:close/>
                </a:path>
                <a:path w="408940" h="408940">
                  <a:moveTo>
                    <a:pt x="341254" y="189943"/>
                  </a:moveTo>
                  <a:lnTo>
                    <a:pt x="333212" y="189943"/>
                  </a:lnTo>
                  <a:lnTo>
                    <a:pt x="328253" y="194903"/>
                  </a:lnTo>
                  <a:lnTo>
                    <a:pt x="337233" y="203883"/>
                  </a:lnTo>
                  <a:lnTo>
                    <a:pt x="346213" y="194903"/>
                  </a:lnTo>
                  <a:lnTo>
                    <a:pt x="341254" y="189943"/>
                  </a:lnTo>
                  <a:close/>
                </a:path>
                <a:path w="408940" h="408940">
                  <a:moveTo>
                    <a:pt x="166876" y="148916"/>
                  </a:moveTo>
                  <a:lnTo>
                    <a:pt x="148937" y="166855"/>
                  </a:lnTo>
                  <a:lnTo>
                    <a:pt x="153875" y="171837"/>
                  </a:lnTo>
                  <a:lnTo>
                    <a:pt x="161917" y="171837"/>
                  </a:lnTo>
                  <a:lnTo>
                    <a:pt x="171836" y="161917"/>
                  </a:lnTo>
                  <a:lnTo>
                    <a:pt x="171836" y="153877"/>
                  </a:lnTo>
                  <a:lnTo>
                    <a:pt x="166876" y="148916"/>
                  </a:lnTo>
                  <a:close/>
                </a:path>
                <a:path w="408940" h="408940">
                  <a:moveTo>
                    <a:pt x="166855" y="166898"/>
                  </a:moveTo>
                  <a:lnTo>
                    <a:pt x="161917" y="171837"/>
                  </a:lnTo>
                  <a:lnTo>
                    <a:pt x="163525" y="171837"/>
                  </a:lnTo>
                  <a:lnTo>
                    <a:pt x="166855" y="166898"/>
                  </a:lnTo>
                  <a:close/>
                </a:path>
                <a:path w="408940" h="408940">
                  <a:moveTo>
                    <a:pt x="159640" y="141679"/>
                  </a:moveTo>
                  <a:lnTo>
                    <a:pt x="148909" y="148916"/>
                  </a:lnTo>
                  <a:lnTo>
                    <a:pt x="141679" y="159639"/>
                  </a:lnTo>
                  <a:lnTo>
                    <a:pt x="148916" y="166876"/>
                  </a:lnTo>
                  <a:lnTo>
                    <a:pt x="166873" y="148912"/>
                  </a:lnTo>
                  <a:lnTo>
                    <a:pt x="159640" y="141679"/>
                  </a:lnTo>
                  <a:close/>
                </a:path>
                <a:path w="408940" h="408940">
                  <a:moveTo>
                    <a:pt x="184833" y="134033"/>
                  </a:moveTo>
                  <a:lnTo>
                    <a:pt x="165060" y="138025"/>
                  </a:lnTo>
                  <a:lnTo>
                    <a:pt x="159640" y="141679"/>
                  </a:lnTo>
                  <a:lnTo>
                    <a:pt x="171836" y="153877"/>
                  </a:lnTo>
                  <a:lnTo>
                    <a:pt x="171836" y="161917"/>
                  </a:lnTo>
                  <a:lnTo>
                    <a:pt x="166898" y="166855"/>
                  </a:lnTo>
                  <a:lnTo>
                    <a:pt x="174946" y="161429"/>
                  </a:lnTo>
                  <a:lnTo>
                    <a:pt x="184833" y="159433"/>
                  </a:lnTo>
                  <a:lnTo>
                    <a:pt x="184833" y="134033"/>
                  </a:lnTo>
                  <a:close/>
                </a:path>
                <a:path w="408940" h="408940">
                  <a:moveTo>
                    <a:pt x="30605" y="30605"/>
                  </a:moveTo>
                  <a:lnTo>
                    <a:pt x="36319" y="54279"/>
                  </a:lnTo>
                  <a:lnTo>
                    <a:pt x="141679" y="159639"/>
                  </a:lnTo>
                  <a:lnTo>
                    <a:pt x="148912" y="148912"/>
                  </a:lnTo>
                  <a:lnTo>
                    <a:pt x="159640" y="141679"/>
                  </a:lnTo>
                  <a:lnTo>
                    <a:pt x="54280" y="36319"/>
                  </a:lnTo>
                  <a:lnTo>
                    <a:pt x="30605" y="30605"/>
                  </a:lnTo>
                  <a:close/>
                </a:path>
                <a:path w="408940" h="408940">
                  <a:moveTo>
                    <a:pt x="289608" y="80058"/>
                  </a:moveTo>
                  <a:lnTo>
                    <a:pt x="277154" y="82548"/>
                  </a:lnTo>
                  <a:lnTo>
                    <a:pt x="278745" y="90500"/>
                  </a:lnTo>
                  <a:lnTo>
                    <a:pt x="286629" y="92403"/>
                  </a:lnTo>
                  <a:lnTo>
                    <a:pt x="289608" y="80058"/>
                  </a:lnTo>
                  <a:close/>
                </a:path>
                <a:path w="408940" h="408940">
                  <a:moveTo>
                    <a:pt x="302062" y="77567"/>
                  </a:moveTo>
                  <a:lnTo>
                    <a:pt x="289608" y="80058"/>
                  </a:lnTo>
                  <a:lnTo>
                    <a:pt x="286629" y="92403"/>
                  </a:lnTo>
                  <a:lnTo>
                    <a:pt x="305029" y="92403"/>
                  </a:lnTo>
                  <a:lnTo>
                    <a:pt x="302062" y="77567"/>
                  </a:lnTo>
                  <a:close/>
                </a:path>
                <a:path w="408940" h="408940">
                  <a:moveTo>
                    <a:pt x="30305" y="4403"/>
                  </a:moveTo>
                  <a:lnTo>
                    <a:pt x="22363" y="4403"/>
                  </a:lnTo>
                  <a:lnTo>
                    <a:pt x="54280" y="36319"/>
                  </a:lnTo>
                  <a:lnTo>
                    <a:pt x="278745" y="90500"/>
                  </a:lnTo>
                  <a:lnTo>
                    <a:pt x="277154" y="82548"/>
                  </a:lnTo>
                  <a:lnTo>
                    <a:pt x="289608" y="80058"/>
                  </a:lnTo>
                  <a:lnTo>
                    <a:pt x="292587" y="67713"/>
                  </a:lnTo>
                  <a:lnTo>
                    <a:pt x="30305" y="4403"/>
                  </a:lnTo>
                  <a:close/>
                </a:path>
                <a:path w="408940" h="408940">
                  <a:moveTo>
                    <a:pt x="292587" y="67713"/>
                  </a:moveTo>
                  <a:lnTo>
                    <a:pt x="289608" y="80058"/>
                  </a:lnTo>
                  <a:lnTo>
                    <a:pt x="292587" y="67713"/>
                  </a:lnTo>
                  <a:close/>
                </a:path>
                <a:path w="408940" h="408940">
                  <a:moveTo>
                    <a:pt x="292587" y="67713"/>
                  </a:moveTo>
                  <a:lnTo>
                    <a:pt x="289608" y="80058"/>
                  </a:lnTo>
                  <a:lnTo>
                    <a:pt x="302062" y="77567"/>
                  </a:lnTo>
                  <a:lnTo>
                    <a:pt x="301091" y="72718"/>
                  </a:lnTo>
                  <a:lnTo>
                    <a:pt x="297396" y="68873"/>
                  </a:lnTo>
                  <a:lnTo>
                    <a:pt x="292587" y="67713"/>
                  </a:lnTo>
                  <a:close/>
                </a:path>
                <a:path w="408940" h="408940">
                  <a:moveTo>
                    <a:pt x="13383" y="13383"/>
                  </a:moveTo>
                  <a:lnTo>
                    <a:pt x="4403" y="22363"/>
                  </a:lnTo>
                  <a:lnTo>
                    <a:pt x="36319" y="54279"/>
                  </a:lnTo>
                  <a:lnTo>
                    <a:pt x="30605" y="30605"/>
                  </a:lnTo>
                  <a:lnTo>
                    <a:pt x="10403" y="25728"/>
                  </a:lnTo>
                  <a:lnTo>
                    <a:pt x="13383" y="13383"/>
                  </a:lnTo>
                  <a:close/>
                </a:path>
                <a:path w="408940" h="408940">
                  <a:moveTo>
                    <a:pt x="28364" y="10403"/>
                  </a:moveTo>
                  <a:lnTo>
                    <a:pt x="25728" y="10403"/>
                  </a:lnTo>
                  <a:lnTo>
                    <a:pt x="30605" y="30605"/>
                  </a:lnTo>
                  <a:lnTo>
                    <a:pt x="54280" y="36319"/>
                  </a:lnTo>
                  <a:lnTo>
                    <a:pt x="28364" y="10403"/>
                  </a:lnTo>
                  <a:close/>
                </a:path>
                <a:path w="408940" h="408940">
                  <a:moveTo>
                    <a:pt x="25728" y="10403"/>
                  </a:moveTo>
                  <a:lnTo>
                    <a:pt x="13383" y="13384"/>
                  </a:lnTo>
                  <a:lnTo>
                    <a:pt x="10403" y="25728"/>
                  </a:lnTo>
                  <a:lnTo>
                    <a:pt x="30605" y="30605"/>
                  </a:lnTo>
                  <a:lnTo>
                    <a:pt x="25728" y="10403"/>
                  </a:lnTo>
                  <a:close/>
                </a:path>
                <a:path w="408940" h="408940">
                  <a:moveTo>
                    <a:pt x="12062" y="0"/>
                  </a:moveTo>
                  <a:lnTo>
                    <a:pt x="7531" y="1275"/>
                  </a:lnTo>
                  <a:lnTo>
                    <a:pt x="1274" y="7532"/>
                  </a:lnTo>
                  <a:lnTo>
                    <a:pt x="0" y="12062"/>
                  </a:lnTo>
                  <a:lnTo>
                    <a:pt x="1038" y="16363"/>
                  </a:lnTo>
                  <a:lnTo>
                    <a:pt x="13383" y="13383"/>
                  </a:lnTo>
                  <a:lnTo>
                    <a:pt x="16363" y="1037"/>
                  </a:lnTo>
                  <a:lnTo>
                    <a:pt x="12062" y="0"/>
                  </a:lnTo>
                  <a:close/>
                </a:path>
                <a:path w="408940" h="408940">
                  <a:moveTo>
                    <a:pt x="22363" y="4403"/>
                  </a:moveTo>
                  <a:lnTo>
                    <a:pt x="13383" y="13383"/>
                  </a:lnTo>
                  <a:lnTo>
                    <a:pt x="25728" y="10403"/>
                  </a:lnTo>
                  <a:lnTo>
                    <a:pt x="28364" y="10403"/>
                  </a:lnTo>
                  <a:lnTo>
                    <a:pt x="22363" y="4403"/>
                  </a:lnTo>
                  <a:close/>
                </a:path>
                <a:path w="408940" h="408940">
                  <a:moveTo>
                    <a:pt x="16363" y="1037"/>
                  </a:moveTo>
                  <a:lnTo>
                    <a:pt x="13383" y="13383"/>
                  </a:lnTo>
                  <a:lnTo>
                    <a:pt x="22363" y="4403"/>
                  </a:lnTo>
                  <a:lnTo>
                    <a:pt x="30305" y="4403"/>
                  </a:lnTo>
                  <a:lnTo>
                    <a:pt x="16363" y="1037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4140200" y="1879600"/>
            <a:ext cx="11684000" cy="5499100"/>
            <a:chOff x="4140200" y="1879600"/>
            <a:chExt cx="11684000" cy="5499100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0200" y="1879600"/>
              <a:ext cx="11684000" cy="54991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0682" y="3295249"/>
              <a:ext cx="925414" cy="18772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1003" y="3289299"/>
              <a:ext cx="935927" cy="19575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5800" y="5608634"/>
              <a:ext cx="1010142" cy="14644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0752" y="5486396"/>
              <a:ext cx="1751309" cy="15438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909" y="3803258"/>
              <a:ext cx="996555" cy="45323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50230" y="5530458"/>
              <a:ext cx="1077514" cy="453231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27335" y="3257150"/>
              <a:ext cx="720924" cy="188813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546850" y="2654299"/>
              <a:ext cx="8743950" cy="1911350"/>
            </a:xfrm>
            <a:custGeom>
              <a:avLst/>
              <a:gdLst/>
              <a:ahLst/>
              <a:cxnLst/>
              <a:rect l="l" t="t" r="r" b="b"/>
              <a:pathLst>
                <a:path w="8743950" h="1911350">
                  <a:moveTo>
                    <a:pt x="8743950" y="1847850"/>
                  </a:moveTo>
                  <a:lnTo>
                    <a:pt x="6353162" y="1847850"/>
                  </a:lnTo>
                  <a:lnTo>
                    <a:pt x="6353162" y="348183"/>
                  </a:lnTo>
                  <a:lnTo>
                    <a:pt x="6353162" y="347980"/>
                  </a:lnTo>
                  <a:lnTo>
                    <a:pt x="6353162" y="284683"/>
                  </a:lnTo>
                  <a:lnTo>
                    <a:pt x="6321412" y="284683"/>
                  </a:lnTo>
                  <a:lnTo>
                    <a:pt x="6321412" y="284480"/>
                  </a:lnTo>
                  <a:lnTo>
                    <a:pt x="6289662" y="284480"/>
                  </a:lnTo>
                  <a:lnTo>
                    <a:pt x="6289662" y="316230"/>
                  </a:lnTo>
                  <a:lnTo>
                    <a:pt x="6289662" y="316433"/>
                  </a:lnTo>
                  <a:lnTo>
                    <a:pt x="3962577" y="316433"/>
                  </a:lnTo>
                  <a:lnTo>
                    <a:pt x="3962577" y="316230"/>
                  </a:lnTo>
                  <a:lnTo>
                    <a:pt x="6289662" y="316230"/>
                  </a:lnTo>
                  <a:lnTo>
                    <a:pt x="6289662" y="284480"/>
                  </a:lnTo>
                  <a:lnTo>
                    <a:pt x="3930827" y="284480"/>
                  </a:lnTo>
                  <a:lnTo>
                    <a:pt x="3899077" y="284480"/>
                  </a:lnTo>
                  <a:lnTo>
                    <a:pt x="3899077" y="347980"/>
                  </a:lnTo>
                  <a:lnTo>
                    <a:pt x="3899077" y="1847850"/>
                  </a:lnTo>
                  <a:lnTo>
                    <a:pt x="63500" y="1847850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847850"/>
                  </a:lnTo>
                  <a:lnTo>
                    <a:pt x="0" y="1911350"/>
                  </a:lnTo>
                  <a:lnTo>
                    <a:pt x="31750" y="1911350"/>
                  </a:lnTo>
                  <a:lnTo>
                    <a:pt x="3930827" y="1911350"/>
                  </a:lnTo>
                  <a:lnTo>
                    <a:pt x="3962577" y="1911350"/>
                  </a:lnTo>
                  <a:lnTo>
                    <a:pt x="3962577" y="1847850"/>
                  </a:lnTo>
                  <a:lnTo>
                    <a:pt x="3962577" y="348183"/>
                  </a:lnTo>
                  <a:lnTo>
                    <a:pt x="6289662" y="348183"/>
                  </a:lnTo>
                  <a:lnTo>
                    <a:pt x="6289662" y="1847850"/>
                  </a:lnTo>
                  <a:lnTo>
                    <a:pt x="6289662" y="1911350"/>
                  </a:lnTo>
                  <a:lnTo>
                    <a:pt x="6321412" y="1911350"/>
                  </a:lnTo>
                  <a:lnTo>
                    <a:pt x="8743950" y="1911350"/>
                  </a:lnTo>
                  <a:lnTo>
                    <a:pt x="8743950" y="1879600"/>
                  </a:lnTo>
                  <a:lnTo>
                    <a:pt x="8743950" y="184785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637000" y="9931400"/>
            <a:ext cx="990600" cy="101600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686800" y="0"/>
            <a:ext cx="914400" cy="838200"/>
          </a:xfrm>
          <a:prstGeom prst="rect">
            <a:avLst/>
          </a:prstGeom>
        </p:spPr>
      </p:pic>
      <p:sp>
        <p:nvSpPr>
          <p:cNvPr id="21" name="object 21" descr=""/>
          <p:cNvSpPr/>
          <p:nvPr/>
        </p:nvSpPr>
        <p:spPr>
          <a:xfrm>
            <a:off x="7948659" y="253227"/>
            <a:ext cx="154940" cy="255904"/>
          </a:xfrm>
          <a:custGeom>
            <a:avLst/>
            <a:gdLst/>
            <a:ahLst/>
            <a:cxnLst/>
            <a:rect l="l" t="t" r="r" b="b"/>
            <a:pathLst>
              <a:path w="154940" h="255904">
                <a:moveTo>
                  <a:pt x="26940" y="127770"/>
                </a:moveTo>
                <a:lnTo>
                  <a:pt x="13470" y="141241"/>
                </a:lnTo>
                <a:lnTo>
                  <a:pt x="127770" y="255541"/>
                </a:lnTo>
                <a:lnTo>
                  <a:pt x="154711" y="228600"/>
                </a:lnTo>
                <a:lnTo>
                  <a:pt x="67352" y="141241"/>
                </a:lnTo>
                <a:lnTo>
                  <a:pt x="40411" y="141241"/>
                </a:lnTo>
                <a:lnTo>
                  <a:pt x="26940" y="127770"/>
                </a:lnTo>
                <a:close/>
              </a:path>
              <a:path w="154940" h="255904">
                <a:moveTo>
                  <a:pt x="13470" y="114299"/>
                </a:moveTo>
                <a:lnTo>
                  <a:pt x="0" y="127770"/>
                </a:lnTo>
                <a:lnTo>
                  <a:pt x="13470" y="141241"/>
                </a:lnTo>
                <a:lnTo>
                  <a:pt x="26940" y="127770"/>
                </a:lnTo>
                <a:lnTo>
                  <a:pt x="13470" y="114299"/>
                </a:lnTo>
                <a:close/>
              </a:path>
              <a:path w="154940" h="255904">
                <a:moveTo>
                  <a:pt x="40411" y="114299"/>
                </a:moveTo>
                <a:lnTo>
                  <a:pt x="26940" y="127770"/>
                </a:lnTo>
                <a:lnTo>
                  <a:pt x="40411" y="141241"/>
                </a:lnTo>
                <a:lnTo>
                  <a:pt x="53881" y="127770"/>
                </a:lnTo>
                <a:lnTo>
                  <a:pt x="40411" y="114299"/>
                </a:lnTo>
                <a:close/>
              </a:path>
              <a:path w="154940" h="255904">
                <a:moveTo>
                  <a:pt x="53882" y="127770"/>
                </a:moveTo>
                <a:lnTo>
                  <a:pt x="40411" y="141241"/>
                </a:lnTo>
                <a:lnTo>
                  <a:pt x="67352" y="141241"/>
                </a:lnTo>
                <a:lnTo>
                  <a:pt x="53882" y="127770"/>
                </a:lnTo>
                <a:close/>
              </a:path>
              <a:path w="154940" h="255904">
                <a:moveTo>
                  <a:pt x="67353" y="114299"/>
                </a:moveTo>
                <a:lnTo>
                  <a:pt x="40411" y="114299"/>
                </a:lnTo>
                <a:lnTo>
                  <a:pt x="53882" y="127770"/>
                </a:lnTo>
                <a:lnTo>
                  <a:pt x="67353" y="114299"/>
                </a:lnTo>
                <a:close/>
              </a:path>
              <a:path w="154940" h="255904">
                <a:moveTo>
                  <a:pt x="127770" y="0"/>
                </a:moveTo>
                <a:lnTo>
                  <a:pt x="13470" y="114299"/>
                </a:lnTo>
                <a:lnTo>
                  <a:pt x="26940" y="127770"/>
                </a:lnTo>
                <a:lnTo>
                  <a:pt x="40411" y="114299"/>
                </a:lnTo>
                <a:lnTo>
                  <a:pt x="67353" y="114299"/>
                </a:lnTo>
                <a:lnTo>
                  <a:pt x="154711" y="26941"/>
                </a:lnTo>
                <a:lnTo>
                  <a:pt x="1277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0184918" y="202146"/>
            <a:ext cx="193675" cy="320040"/>
          </a:xfrm>
          <a:custGeom>
            <a:avLst/>
            <a:gdLst/>
            <a:ahLst/>
            <a:cxnLst/>
            <a:rect l="l" t="t" r="r" b="b"/>
            <a:pathLst>
              <a:path w="193675" h="320040">
                <a:moveTo>
                  <a:pt x="138048" y="159803"/>
                </a:moveTo>
                <a:lnTo>
                  <a:pt x="152400" y="146049"/>
                </a:lnTo>
                <a:lnTo>
                  <a:pt x="178762" y="146049"/>
                </a:lnTo>
                <a:lnTo>
                  <a:pt x="26362" y="0"/>
                </a:lnTo>
                <a:lnTo>
                  <a:pt x="0" y="27507"/>
                </a:lnTo>
                <a:lnTo>
                  <a:pt x="123696" y="146049"/>
                </a:lnTo>
                <a:lnTo>
                  <a:pt x="152400" y="146049"/>
                </a:lnTo>
                <a:lnTo>
                  <a:pt x="165581" y="159803"/>
                </a:lnTo>
                <a:lnTo>
                  <a:pt x="138048" y="159803"/>
                </a:lnTo>
                <a:close/>
              </a:path>
              <a:path w="193675" h="320040">
                <a:moveTo>
                  <a:pt x="178762" y="173557"/>
                </a:moveTo>
                <a:lnTo>
                  <a:pt x="193114" y="159803"/>
                </a:lnTo>
                <a:lnTo>
                  <a:pt x="178762" y="146049"/>
                </a:lnTo>
                <a:lnTo>
                  <a:pt x="165581" y="159803"/>
                </a:lnTo>
                <a:lnTo>
                  <a:pt x="178762" y="173557"/>
                </a:lnTo>
                <a:close/>
              </a:path>
              <a:path w="193675" h="320040">
                <a:moveTo>
                  <a:pt x="152400" y="173557"/>
                </a:moveTo>
                <a:lnTo>
                  <a:pt x="165581" y="159803"/>
                </a:lnTo>
                <a:lnTo>
                  <a:pt x="152400" y="146049"/>
                </a:lnTo>
                <a:lnTo>
                  <a:pt x="138048" y="159803"/>
                </a:lnTo>
                <a:lnTo>
                  <a:pt x="152400" y="173557"/>
                </a:lnTo>
                <a:close/>
              </a:path>
              <a:path w="193675" h="320040">
                <a:moveTo>
                  <a:pt x="26362" y="319607"/>
                </a:moveTo>
                <a:lnTo>
                  <a:pt x="178762" y="173557"/>
                </a:lnTo>
                <a:lnTo>
                  <a:pt x="165581" y="159803"/>
                </a:lnTo>
                <a:lnTo>
                  <a:pt x="152400" y="173557"/>
                </a:lnTo>
                <a:lnTo>
                  <a:pt x="123696" y="173557"/>
                </a:lnTo>
                <a:lnTo>
                  <a:pt x="0" y="292099"/>
                </a:lnTo>
                <a:lnTo>
                  <a:pt x="26362" y="319607"/>
                </a:lnTo>
                <a:close/>
              </a:path>
              <a:path w="193675" h="320040">
                <a:moveTo>
                  <a:pt x="123696" y="173557"/>
                </a:moveTo>
                <a:lnTo>
                  <a:pt x="152400" y="173557"/>
                </a:lnTo>
                <a:lnTo>
                  <a:pt x="138048" y="159803"/>
                </a:lnTo>
                <a:lnTo>
                  <a:pt x="123696" y="1735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7346950" y="4565649"/>
            <a:ext cx="5568950" cy="1676400"/>
          </a:xfrm>
          <a:custGeom>
            <a:avLst/>
            <a:gdLst/>
            <a:ahLst/>
            <a:cxnLst/>
            <a:rect l="l" t="t" r="r" b="b"/>
            <a:pathLst>
              <a:path w="5568950" h="1676400">
                <a:moveTo>
                  <a:pt x="12700" y="1480997"/>
                </a:moveTo>
                <a:lnTo>
                  <a:pt x="0" y="1480997"/>
                </a:lnTo>
                <a:lnTo>
                  <a:pt x="0" y="1556626"/>
                </a:lnTo>
                <a:lnTo>
                  <a:pt x="12700" y="1556626"/>
                </a:lnTo>
                <a:lnTo>
                  <a:pt x="12700" y="1480997"/>
                </a:lnTo>
                <a:close/>
              </a:path>
              <a:path w="5568950" h="1676400">
                <a:moveTo>
                  <a:pt x="12700" y="1329753"/>
                </a:moveTo>
                <a:lnTo>
                  <a:pt x="0" y="1329753"/>
                </a:lnTo>
                <a:lnTo>
                  <a:pt x="0" y="1405382"/>
                </a:lnTo>
                <a:lnTo>
                  <a:pt x="12700" y="1405382"/>
                </a:lnTo>
                <a:lnTo>
                  <a:pt x="12700" y="1329753"/>
                </a:lnTo>
                <a:close/>
              </a:path>
              <a:path w="5568950" h="1676400">
                <a:moveTo>
                  <a:pt x="12700" y="1178509"/>
                </a:moveTo>
                <a:lnTo>
                  <a:pt x="0" y="1178509"/>
                </a:lnTo>
                <a:lnTo>
                  <a:pt x="0" y="1254125"/>
                </a:lnTo>
                <a:lnTo>
                  <a:pt x="12700" y="1254125"/>
                </a:lnTo>
                <a:lnTo>
                  <a:pt x="12700" y="1178509"/>
                </a:lnTo>
                <a:close/>
              </a:path>
              <a:path w="5568950" h="1676400">
                <a:moveTo>
                  <a:pt x="12700" y="1027264"/>
                </a:moveTo>
                <a:lnTo>
                  <a:pt x="0" y="1027264"/>
                </a:lnTo>
                <a:lnTo>
                  <a:pt x="0" y="1102880"/>
                </a:lnTo>
                <a:lnTo>
                  <a:pt x="12700" y="1102880"/>
                </a:lnTo>
                <a:lnTo>
                  <a:pt x="12700" y="1027264"/>
                </a:lnTo>
                <a:close/>
              </a:path>
              <a:path w="5568950" h="1676400">
                <a:moveTo>
                  <a:pt x="12700" y="876020"/>
                </a:moveTo>
                <a:lnTo>
                  <a:pt x="0" y="876020"/>
                </a:lnTo>
                <a:lnTo>
                  <a:pt x="0" y="951636"/>
                </a:lnTo>
                <a:lnTo>
                  <a:pt x="12700" y="951636"/>
                </a:lnTo>
                <a:lnTo>
                  <a:pt x="12700" y="876020"/>
                </a:lnTo>
                <a:close/>
              </a:path>
              <a:path w="5568950" h="1676400">
                <a:moveTo>
                  <a:pt x="12700" y="724776"/>
                </a:moveTo>
                <a:lnTo>
                  <a:pt x="0" y="724776"/>
                </a:lnTo>
                <a:lnTo>
                  <a:pt x="0" y="800392"/>
                </a:lnTo>
                <a:lnTo>
                  <a:pt x="12700" y="800392"/>
                </a:lnTo>
                <a:lnTo>
                  <a:pt x="12700" y="724776"/>
                </a:lnTo>
                <a:close/>
              </a:path>
              <a:path w="5568950" h="1676400">
                <a:moveTo>
                  <a:pt x="12700" y="573532"/>
                </a:moveTo>
                <a:lnTo>
                  <a:pt x="0" y="573532"/>
                </a:lnTo>
                <a:lnTo>
                  <a:pt x="0" y="649147"/>
                </a:lnTo>
                <a:lnTo>
                  <a:pt x="12700" y="649147"/>
                </a:lnTo>
                <a:lnTo>
                  <a:pt x="12700" y="573532"/>
                </a:lnTo>
                <a:close/>
              </a:path>
              <a:path w="5568950" h="1676400">
                <a:moveTo>
                  <a:pt x="12700" y="422275"/>
                </a:moveTo>
                <a:lnTo>
                  <a:pt x="0" y="422275"/>
                </a:lnTo>
                <a:lnTo>
                  <a:pt x="0" y="497903"/>
                </a:lnTo>
                <a:lnTo>
                  <a:pt x="12700" y="497903"/>
                </a:lnTo>
                <a:lnTo>
                  <a:pt x="12700" y="422275"/>
                </a:lnTo>
                <a:close/>
              </a:path>
              <a:path w="5568950" h="1676400">
                <a:moveTo>
                  <a:pt x="12700" y="271030"/>
                </a:moveTo>
                <a:lnTo>
                  <a:pt x="0" y="271030"/>
                </a:lnTo>
                <a:lnTo>
                  <a:pt x="0" y="346646"/>
                </a:lnTo>
                <a:lnTo>
                  <a:pt x="12700" y="346646"/>
                </a:lnTo>
                <a:lnTo>
                  <a:pt x="12700" y="271030"/>
                </a:lnTo>
                <a:close/>
              </a:path>
              <a:path w="5568950" h="1676400">
                <a:moveTo>
                  <a:pt x="12700" y="119786"/>
                </a:moveTo>
                <a:lnTo>
                  <a:pt x="0" y="119786"/>
                </a:lnTo>
                <a:lnTo>
                  <a:pt x="0" y="195402"/>
                </a:lnTo>
                <a:lnTo>
                  <a:pt x="12700" y="195402"/>
                </a:lnTo>
                <a:lnTo>
                  <a:pt x="12700" y="119786"/>
                </a:lnTo>
                <a:close/>
              </a:path>
              <a:path w="5568950" h="1676400">
                <a:moveTo>
                  <a:pt x="12700" y="6350"/>
                </a:moveTo>
                <a:lnTo>
                  <a:pt x="0" y="6350"/>
                </a:lnTo>
                <a:lnTo>
                  <a:pt x="0" y="44157"/>
                </a:lnTo>
                <a:lnTo>
                  <a:pt x="12700" y="44157"/>
                </a:lnTo>
                <a:lnTo>
                  <a:pt x="12700" y="6350"/>
                </a:lnTo>
                <a:close/>
              </a:path>
              <a:path w="5568950" h="1676400">
                <a:moveTo>
                  <a:pt x="43954" y="1663700"/>
                </a:moveTo>
                <a:lnTo>
                  <a:pt x="12700" y="1663700"/>
                </a:lnTo>
                <a:lnTo>
                  <a:pt x="12700" y="1632242"/>
                </a:lnTo>
                <a:lnTo>
                  <a:pt x="0" y="1632242"/>
                </a:lnTo>
                <a:lnTo>
                  <a:pt x="0" y="1676400"/>
                </a:lnTo>
                <a:lnTo>
                  <a:pt x="6350" y="1676400"/>
                </a:lnTo>
                <a:lnTo>
                  <a:pt x="43954" y="1676400"/>
                </a:lnTo>
                <a:lnTo>
                  <a:pt x="43954" y="1670050"/>
                </a:lnTo>
                <a:lnTo>
                  <a:pt x="43954" y="1663700"/>
                </a:lnTo>
                <a:close/>
              </a:path>
              <a:path w="5568950" h="1676400">
                <a:moveTo>
                  <a:pt x="194398" y="1663700"/>
                </a:moveTo>
                <a:lnTo>
                  <a:pt x="119176" y="1663700"/>
                </a:lnTo>
                <a:lnTo>
                  <a:pt x="119176" y="1676400"/>
                </a:lnTo>
                <a:lnTo>
                  <a:pt x="194398" y="1676400"/>
                </a:lnTo>
                <a:lnTo>
                  <a:pt x="194398" y="1663700"/>
                </a:lnTo>
                <a:close/>
              </a:path>
              <a:path w="5568950" h="1676400">
                <a:moveTo>
                  <a:pt x="344843" y="1663700"/>
                </a:moveTo>
                <a:lnTo>
                  <a:pt x="269621" y="1663700"/>
                </a:lnTo>
                <a:lnTo>
                  <a:pt x="269621" y="1676400"/>
                </a:lnTo>
                <a:lnTo>
                  <a:pt x="344843" y="1676400"/>
                </a:lnTo>
                <a:lnTo>
                  <a:pt x="344843" y="1663700"/>
                </a:lnTo>
                <a:close/>
              </a:path>
              <a:path w="5568950" h="1676400">
                <a:moveTo>
                  <a:pt x="495300" y="1663700"/>
                </a:moveTo>
                <a:lnTo>
                  <a:pt x="420065" y="1663700"/>
                </a:lnTo>
                <a:lnTo>
                  <a:pt x="420065" y="1676400"/>
                </a:lnTo>
                <a:lnTo>
                  <a:pt x="495300" y="1676400"/>
                </a:lnTo>
                <a:lnTo>
                  <a:pt x="495300" y="1663700"/>
                </a:lnTo>
                <a:close/>
              </a:path>
              <a:path w="5568950" h="1676400">
                <a:moveTo>
                  <a:pt x="645744" y="1663700"/>
                </a:moveTo>
                <a:lnTo>
                  <a:pt x="570522" y="1663700"/>
                </a:lnTo>
                <a:lnTo>
                  <a:pt x="570522" y="1676400"/>
                </a:lnTo>
                <a:lnTo>
                  <a:pt x="645744" y="1676400"/>
                </a:lnTo>
                <a:lnTo>
                  <a:pt x="645744" y="1663700"/>
                </a:lnTo>
                <a:close/>
              </a:path>
              <a:path w="5568950" h="1676400">
                <a:moveTo>
                  <a:pt x="796188" y="1663700"/>
                </a:moveTo>
                <a:lnTo>
                  <a:pt x="720966" y="1663700"/>
                </a:lnTo>
                <a:lnTo>
                  <a:pt x="720966" y="1676400"/>
                </a:lnTo>
                <a:lnTo>
                  <a:pt x="796188" y="1676400"/>
                </a:lnTo>
                <a:lnTo>
                  <a:pt x="796188" y="1663700"/>
                </a:lnTo>
                <a:close/>
              </a:path>
              <a:path w="5568950" h="1676400">
                <a:moveTo>
                  <a:pt x="946632" y="1663700"/>
                </a:moveTo>
                <a:lnTo>
                  <a:pt x="871410" y="1663700"/>
                </a:lnTo>
                <a:lnTo>
                  <a:pt x="871410" y="1676400"/>
                </a:lnTo>
                <a:lnTo>
                  <a:pt x="946632" y="1676400"/>
                </a:lnTo>
                <a:lnTo>
                  <a:pt x="946632" y="1663700"/>
                </a:lnTo>
                <a:close/>
              </a:path>
              <a:path w="5568950" h="1676400">
                <a:moveTo>
                  <a:pt x="1097076" y="1663700"/>
                </a:moveTo>
                <a:lnTo>
                  <a:pt x="1021854" y="1663700"/>
                </a:lnTo>
                <a:lnTo>
                  <a:pt x="1021854" y="1676400"/>
                </a:lnTo>
                <a:lnTo>
                  <a:pt x="1097076" y="1676400"/>
                </a:lnTo>
                <a:lnTo>
                  <a:pt x="1097076" y="1663700"/>
                </a:lnTo>
                <a:close/>
              </a:path>
              <a:path w="5568950" h="1676400">
                <a:moveTo>
                  <a:pt x="1247521" y="1663700"/>
                </a:moveTo>
                <a:lnTo>
                  <a:pt x="1172298" y="1663700"/>
                </a:lnTo>
                <a:lnTo>
                  <a:pt x="1172298" y="1676400"/>
                </a:lnTo>
                <a:lnTo>
                  <a:pt x="1247521" y="1676400"/>
                </a:lnTo>
                <a:lnTo>
                  <a:pt x="1247521" y="1663700"/>
                </a:lnTo>
                <a:close/>
              </a:path>
              <a:path w="5568950" h="1676400">
                <a:moveTo>
                  <a:pt x="1397977" y="1663700"/>
                </a:moveTo>
                <a:lnTo>
                  <a:pt x="1322755" y="1663700"/>
                </a:lnTo>
                <a:lnTo>
                  <a:pt x="1322755" y="1676400"/>
                </a:lnTo>
                <a:lnTo>
                  <a:pt x="1397977" y="1676400"/>
                </a:lnTo>
                <a:lnTo>
                  <a:pt x="1397977" y="1663700"/>
                </a:lnTo>
                <a:close/>
              </a:path>
              <a:path w="5568950" h="1676400">
                <a:moveTo>
                  <a:pt x="1548422" y="1663700"/>
                </a:moveTo>
                <a:lnTo>
                  <a:pt x="1473200" y="1663700"/>
                </a:lnTo>
                <a:lnTo>
                  <a:pt x="1473200" y="1676400"/>
                </a:lnTo>
                <a:lnTo>
                  <a:pt x="1548422" y="1676400"/>
                </a:lnTo>
                <a:lnTo>
                  <a:pt x="1548422" y="1663700"/>
                </a:lnTo>
                <a:close/>
              </a:path>
              <a:path w="5568950" h="1676400">
                <a:moveTo>
                  <a:pt x="1698866" y="1663700"/>
                </a:moveTo>
                <a:lnTo>
                  <a:pt x="1623644" y="1663700"/>
                </a:lnTo>
                <a:lnTo>
                  <a:pt x="1623644" y="1676400"/>
                </a:lnTo>
                <a:lnTo>
                  <a:pt x="1698866" y="1676400"/>
                </a:lnTo>
                <a:lnTo>
                  <a:pt x="1698866" y="1663700"/>
                </a:lnTo>
                <a:close/>
              </a:path>
              <a:path w="5568950" h="1676400">
                <a:moveTo>
                  <a:pt x="1849310" y="1663700"/>
                </a:moveTo>
                <a:lnTo>
                  <a:pt x="1774088" y="1663700"/>
                </a:lnTo>
                <a:lnTo>
                  <a:pt x="1774088" y="1676400"/>
                </a:lnTo>
                <a:lnTo>
                  <a:pt x="1849310" y="1676400"/>
                </a:lnTo>
                <a:lnTo>
                  <a:pt x="1849310" y="1663700"/>
                </a:lnTo>
                <a:close/>
              </a:path>
              <a:path w="5568950" h="1676400">
                <a:moveTo>
                  <a:pt x="1999767" y="1663700"/>
                </a:moveTo>
                <a:lnTo>
                  <a:pt x="1924545" y="1663700"/>
                </a:lnTo>
                <a:lnTo>
                  <a:pt x="1924545" y="1676400"/>
                </a:lnTo>
                <a:lnTo>
                  <a:pt x="1999767" y="1676400"/>
                </a:lnTo>
                <a:lnTo>
                  <a:pt x="1999767" y="1663700"/>
                </a:lnTo>
                <a:close/>
              </a:path>
              <a:path w="5568950" h="1676400">
                <a:moveTo>
                  <a:pt x="2150211" y="1663700"/>
                </a:moveTo>
                <a:lnTo>
                  <a:pt x="2074989" y="1663700"/>
                </a:lnTo>
                <a:lnTo>
                  <a:pt x="2074989" y="1676400"/>
                </a:lnTo>
                <a:lnTo>
                  <a:pt x="2150211" y="1676400"/>
                </a:lnTo>
                <a:lnTo>
                  <a:pt x="2150211" y="1663700"/>
                </a:lnTo>
                <a:close/>
              </a:path>
              <a:path w="5568950" h="1676400">
                <a:moveTo>
                  <a:pt x="2300655" y="1663700"/>
                </a:moveTo>
                <a:lnTo>
                  <a:pt x="2225433" y="1663700"/>
                </a:lnTo>
                <a:lnTo>
                  <a:pt x="2225433" y="1676400"/>
                </a:lnTo>
                <a:lnTo>
                  <a:pt x="2300655" y="1676400"/>
                </a:lnTo>
                <a:lnTo>
                  <a:pt x="2300655" y="1663700"/>
                </a:lnTo>
                <a:close/>
              </a:path>
              <a:path w="5568950" h="1676400">
                <a:moveTo>
                  <a:pt x="2451100" y="1663700"/>
                </a:moveTo>
                <a:lnTo>
                  <a:pt x="2375878" y="1663700"/>
                </a:lnTo>
                <a:lnTo>
                  <a:pt x="2375878" y="1676400"/>
                </a:lnTo>
                <a:lnTo>
                  <a:pt x="2451100" y="1676400"/>
                </a:lnTo>
                <a:lnTo>
                  <a:pt x="2451100" y="1663700"/>
                </a:lnTo>
                <a:close/>
              </a:path>
              <a:path w="5568950" h="1676400">
                <a:moveTo>
                  <a:pt x="2601544" y="1663700"/>
                </a:moveTo>
                <a:lnTo>
                  <a:pt x="2526322" y="1663700"/>
                </a:lnTo>
                <a:lnTo>
                  <a:pt x="2526322" y="1676400"/>
                </a:lnTo>
                <a:lnTo>
                  <a:pt x="2601544" y="1676400"/>
                </a:lnTo>
                <a:lnTo>
                  <a:pt x="2601544" y="1663700"/>
                </a:lnTo>
                <a:close/>
              </a:path>
              <a:path w="5568950" h="1676400">
                <a:moveTo>
                  <a:pt x="2751988" y="1663700"/>
                </a:moveTo>
                <a:lnTo>
                  <a:pt x="2676766" y="1663700"/>
                </a:lnTo>
                <a:lnTo>
                  <a:pt x="2676766" y="1676400"/>
                </a:lnTo>
                <a:lnTo>
                  <a:pt x="2751988" y="1676400"/>
                </a:lnTo>
                <a:lnTo>
                  <a:pt x="2751988" y="1663700"/>
                </a:lnTo>
                <a:close/>
              </a:path>
              <a:path w="5568950" h="1676400">
                <a:moveTo>
                  <a:pt x="2902445" y="1663700"/>
                </a:moveTo>
                <a:lnTo>
                  <a:pt x="2827210" y="1663700"/>
                </a:lnTo>
                <a:lnTo>
                  <a:pt x="2827210" y="1676400"/>
                </a:lnTo>
                <a:lnTo>
                  <a:pt x="2902445" y="1676400"/>
                </a:lnTo>
                <a:lnTo>
                  <a:pt x="2902445" y="1663700"/>
                </a:lnTo>
                <a:close/>
              </a:path>
              <a:path w="5568950" h="1676400">
                <a:moveTo>
                  <a:pt x="3052889" y="1663700"/>
                </a:moveTo>
                <a:lnTo>
                  <a:pt x="2977667" y="1663700"/>
                </a:lnTo>
                <a:lnTo>
                  <a:pt x="2977667" y="1676400"/>
                </a:lnTo>
                <a:lnTo>
                  <a:pt x="3052889" y="1676400"/>
                </a:lnTo>
                <a:lnTo>
                  <a:pt x="3052889" y="1663700"/>
                </a:lnTo>
                <a:close/>
              </a:path>
              <a:path w="5568950" h="1676400">
                <a:moveTo>
                  <a:pt x="3203333" y="1663700"/>
                </a:moveTo>
                <a:lnTo>
                  <a:pt x="3128111" y="1663700"/>
                </a:lnTo>
                <a:lnTo>
                  <a:pt x="3128111" y="1676400"/>
                </a:lnTo>
                <a:lnTo>
                  <a:pt x="3203333" y="1676400"/>
                </a:lnTo>
                <a:lnTo>
                  <a:pt x="3203333" y="1663700"/>
                </a:lnTo>
                <a:close/>
              </a:path>
              <a:path w="5568950" h="1676400">
                <a:moveTo>
                  <a:pt x="3204959" y="0"/>
                </a:moveTo>
                <a:lnTo>
                  <a:pt x="3167430" y="0"/>
                </a:lnTo>
                <a:lnTo>
                  <a:pt x="3167430" y="12700"/>
                </a:lnTo>
                <a:lnTo>
                  <a:pt x="3204959" y="12700"/>
                </a:lnTo>
                <a:lnTo>
                  <a:pt x="3204959" y="0"/>
                </a:lnTo>
                <a:close/>
              </a:path>
              <a:path w="5568950" h="1676400">
                <a:moveTo>
                  <a:pt x="3353778" y="1663700"/>
                </a:moveTo>
                <a:lnTo>
                  <a:pt x="3278555" y="1663700"/>
                </a:lnTo>
                <a:lnTo>
                  <a:pt x="3278555" y="1676400"/>
                </a:lnTo>
                <a:lnTo>
                  <a:pt x="3353778" y="1676400"/>
                </a:lnTo>
                <a:lnTo>
                  <a:pt x="3353778" y="1663700"/>
                </a:lnTo>
                <a:close/>
              </a:path>
              <a:path w="5568950" h="1676400">
                <a:moveTo>
                  <a:pt x="3355060" y="0"/>
                </a:moveTo>
                <a:lnTo>
                  <a:pt x="3280003" y="0"/>
                </a:lnTo>
                <a:lnTo>
                  <a:pt x="3280003" y="12700"/>
                </a:lnTo>
                <a:lnTo>
                  <a:pt x="3355060" y="12700"/>
                </a:lnTo>
                <a:lnTo>
                  <a:pt x="3355060" y="0"/>
                </a:lnTo>
                <a:close/>
              </a:path>
              <a:path w="5568950" h="1676400">
                <a:moveTo>
                  <a:pt x="3504222" y="1663700"/>
                </a:moveTo>
                <a:lnTo>
                  <a:pt x="3429000" y="1663700"/>
                </a:lnTo>
                <a:lnTo>
                  <a:pt x="3429000" y="1676400"/>
                </a:lnTo>
                <a:lnTo>
                  <a:pt x="3504222" y="1676400"/>
                </a:lnTo>
                <a:lnTo>
                  <a:pt x="3504222" y="1663700"/>
                </a:lnTo>
                <a:close/>
              </a:path>
              <a:path w="5568950" h="1676400">
                <a:moveTo>
                  <a:pt x="3505162" y="0"/>
                </a:moveTo>
                <a:lnTo>
                  <a:pt x="3430117" y="0"/>
                </a:lnTo>
                <a:lnTo>
                  <a:pt x="3430117" y="12700"/>
                </a:lnTo>
                <a:lnTo>
                  <a:pt x="3505162" y="12700"/>
                </a:lnTo>
                <a:lnTo>
                  <a:pt x="3505162" y="0"/>
                </a:lnTo>
                <a:close/>
              </a:path>
              <a:path w="5568950" h="1676400">
                <a:moveTo>
                  <a:pt x="3654666" y="1663700"/>
                </a:moveTo>
                <a:lnTo>
                  <a:pt x="3579444" y="1663700"/>
                </a:lnTo>
                <a:lnTo>
                  <a:pt x="3579444" y="1676400"/>
                </a:lnTo>
                <a:lnTo>
                  <a:pt x="3654666" y="1676400"/>
                </a:lnTo>
                <a:lnTo>
                  <a:pt x="3654666" y="1663700"/>
                </a:lnTo>
                <a:close/>
              </a:path>
              <a:path w="5568950" h="1676400">
                <a:moveTo>
                  <a:pt x="3655263" y="0"/>
                </a:moveTo>
                <a:lnTo>
                  <a:pt x="3580219" y="0"/>
                </a:lnTo>
                <a:lnTo>
                  <a:pt x="3580219" y="12700"/>
                </a:lnTo>
                <a:lnTo>
                  <a:pt x="3655263" y="12700"/>
                </a:lnTo>
                <a:lnTo>
                  <a:pt x="3655263" y="0"/>
                </a:lnTo>
                <a:close/>
              </a:path>
              <a:path w="5568950" h="1676400">
                <a:moveTo>
                  <a:pt x="3805110" y="1663700"/>
                </a:moveTo>
                <a:lnTo>
                  <a:pt x="3729888" y="1663700"/>
                </a:lnTo>
                <a:lnTo>
                  <a:pt x="3729888" y="1676400"/>
                </a:lnTo>
                <a:lnTo>
                  <a:pt x="3805110" y="1676400"/>
                </a:lnTo>
                <a:lnTo>
                  <a:pt x="3805110" y="1663700"/>
                </a:lnTo>
                <a:close/>
              </a:path>
              <a:path w="5568950" h="1676400">
                <a:moveTo>
                  <a:pt x="3805377" y="0"/>
                </a:moveTo>
                <a:lnTo>
                  <a:pt x="3730320" y="0"/>
                </a:lnTo>
                <a:lnTo>
                  <a:pt x="3730320" y="12700"/>
                </a:lnTo>
                <a:lnTo>
                  <a:pt x="3805377" y="12700"/>
                </a:lnTo>
                <a:lnTo>
                  <a:pt x="3805377" y="0"/>
                </a:lnTo>
                <a:close/>
              </a:path>
              <a:path w="5568950" h="1676400">
                <a:moveTo>
                  <a:pt x="3924300" y="1480997"/>
                </a:moveTo>
                <a:lnTo>
                  <a:pt x="3911600" y="1480997"/>
                </a:lnTo>
                <a:lnTo>
                  <a:pt x="3911600" y="1556626"/>
                </a:lnTo>
                <a:lnTo>
                  <a:pt x="3924300" y="1556626"/>
                </a:lnTo>
                <a:lnTo>
                  <a:pt x="3924300" y="1480997"/>
                </a:lnTo>
                <a:close/>
              </a:path>
              <a:path w="5568950" h="1676400">
                <a:moveTo>
                  <a:pt x="3924300" y="1329753"/>
                </a:moveTo>
                <a:lnTo>
                  <a:pt x="3911600" y="1329753"/>
                </a:lnTo>
                <a:lnTo>
                  <a:pt x="3911600" y="1405382"/>
                </a:lnTo>
                <a:lnTo>
                  <a:pt x="3924300" y="1405382"/>
                </a:lnTo>
                <a:lnTo>
                  <a:pt x="3924300" y="1329753"/>
                </a:lnTo>
                <a:close/>
              </a:path>
              <a:path w="5568950" h="1676400">
                <a:moveTo>
                  <a:pt x="3924300" y="1178509"/>
                </a:moveTo>
                <a:lnTo>
                  <a:pt x="3911600" y="1178509"/>
                </a:lnTo>
                <a:lnTo>
                  <a:pt x="3911600" y="1254125"/>
                </a:lnTo>
                <a:lnTo>
                  <a:pt x="3924300" y="1254125"/>
                </a:lnTo>
                <a:lnTo>
                  <a:pt x="3924300" y="1178509"/>
                </a:lnTo>
                <a:close/>
              </a:path>
              <a:path w="5568950" h="1676400">
                <a:moveTo>
                  <a:pt x="3924300" y="1027264"/>
                </a:moveTo>
                <a:lnTo>
                  <a:pt x="3911600" y="1027264"/>
                </a:lnTo>
                <a:lnTo>
                  <a:pt x="3911600" y="1102880"/>
                </a:lnTo>
                <a:lnTo>
                  <a:pt x="3924300" y="1102880"/>
                </a:lnTo>
                <a:lnTo>
                  <a:pt x="3924300" y="1027264"/>
                </a:lnTo>
                <a:close/>
              </a:path>
              <a:path w="5568950" h="1676400">
                <a:moveTo>
                  <a:pt x="3924300" y="876020"/>
                </a:moveTo>
                <a:lnTo>
                  <a:pt x="3911600" y="876020"/>
                </a:lnTo>
                <a:lnTo>
                  <a:pt x="3911600" y="951636"/>
                </a:lnTo>
                <a:lnTo>
                  <a:pt x="3924300" y="951636"/>
                </a:lnTo>
                <a:lnTo>
                  <a:pt x="3924300" y="876020"/>
                </a:lnTo>
                <a:close/>
              </a:path>
              <a:path w="5568950" h="1676400">
                <a:moveTo>
                  <a:pt x="3924300" y="724776"/>
                </a:moveTo>
                <a:lnTo>
                  <a:pt x="3911600" y="724776"/>
                </a:lnTo>
                <a:lnTo>
                  <a:pt x="3911600" y="800392"/>
                </a:lnTo>
                <a:lnTo>
                  <a:pt x="3924300" y="800392"/>
                </a:lnTo>
                <a:lnTo>
                  <a:pt x="3924300" y="724776"/>
                </a:lnTo>
                <a:close/>
              </a:path>
              <a:path w="5568950" h="1676400">
                <a:moveTo>
                  <a:pt x="3924300" y="573532"/>
                </a:moveTo>
                <a:lnTo>
                  <a:pt x="3911600" y="573532"/>
                </a:lnTo>
                <a:lnTo>
                  <a:pt x="3911600" y="649147"/>
                </a:lnTo>
                <a:lnTo>
                  <a:pt x="3924300" y="649147"/>
                </a:lnTo>
                <a:lnTo>
                  <a:pt x="3924300" y="573532"/>
                </a:lnTo>
                <a:close/>
              </a:path>
              <a:path w="5568950" h="1676400">
                <a:moveTo>
                  <a:pt x="3924300" y="422275"/>
                </a:moveTo>
                <a:lnTo>
                  <a:pt x="3911600" y="422275"/>
                </a:lnTo>
                <a:lnTo>
                  <a:pt x="3911600" y="497903"/>
                </a:lnTo>
                <a:lnTo>
                  <a:pt x="3924300" y="497903"/>
                </a:lnTo>
                <a:lnTo>
                  <a:pt x="3924300" y="422275"/>
                </a:lnTo>
                <a:close/>
              </a:path>
              <a:path w="5568950" h="1676400">
                <a:moveTo>
                  <a:pt x="3924300" y="271030"/>
                </a:moveTo>
                <a:lnTo>
                  <a:pt x="3911600" y="271030"/>
                </a:lnTo>
                <a:lnTo>
                  <a:pt x="3911600" y="346646"/>
                </a:lnTo>
                <a:lnTo>
                  <a:pt x="3924300" y="346646"/>
                </a:lnTo>
                <a:lnTo>
                  <a:pt x="3924300" y="271030"/>
                </a:lnTo>
                <a:close/>
              </a:path>
              <a:path w="5568950" h="1676400">
                <a:moveTo>
                  <a:pt x="3924300" y="119786"/>
                </a:moveTo>
                <a:lnTo>
                  <a:pt x="3911600" y="119786"/>
                </a:lnTo>
                <a:lnTo>
                  <a:pt x="3911600" y="195402"/>
                </a:lnTo>
                <a:lnTo>
                  <a:pt x="3924300" y="195402"/>
                </a:lnTo>
                <a:lnTo>
                  <a:pt x="3924300" y="119786"/>
                </a:lnTo>
                <a:close/>
              </a:path>
              <a:path w="5568950" h="1676400">
                <a:moveTo>
                  <a:pt x="3924300" y="0"/>
                </a:moveTo>
                <a:lnTo>
                  <a:pt x="3917950" y="0"/>
                </a:lnTo>
                <a:lnTo>
                  <a:pt x="3880421" y="0"/>
                </a:lnTo>
                <a:lnTo>
                  <a:pt x="3880421" y="12700"/>
                </a:lnTo>
                <a:lnTo>
                  <a:pt x="3911600" y="12700"/>
                </a:lnTo>
                <a:lnTo>
                  <a:pt x="3911600" y="44157"/>
                </a:lnTo>
                <a:lnTo>
                  <a:pt x="3924300" y="44157"/>
                </a:lnTo>
                <a:lnTo>
                  <a:pt x="3924300" y="12700"/>
                </a:lnTo>
                <a:lnTo>
                  <a:pt x="3924300" y="0"/>
                </a:lnTo>
                <a:close/>
              </a:path>
              <a:path w="5568950" h="1676400">
                <a:moveTo>
                  <a:pt x="3949115" y="1651000"/>
                </a:moveTo>
                <a:lnTo>
                  <a:pt x="3924300" y="1651000"/>
                </a:lnTo>
                <a:lnTo>
                  <a:pt x="3924300" y="1632242"/>
                </a:lnTo>
                <a:lnTo>
                  <a:pt x="3911600" y="1632242"/>
                </a:lnTo>
                <a:lnTo>
                  <a:pt x="3911600" y="1651000"/>
                </a:lnTo>
                <a:lnTo>
                  <a:pt x="3911600" y="1663700"/>
                </a:lnTo>
                <a:lnTo>
                  <a:pt x="3880332" y="1663700"/>
                </a:lnTo>
                <a:lnTo>
                  <a:pt x="3880332" y="1676400"/>
                </a:lnTo>
                <a:lnTo>
                  <a:pt x="3917950" y="1676400"/>
                </a:lnTo>
                <a:lnTo>
                  <a:pt x="3924300" y="1676400"/>
                </a:lnTo>
                <a:lnTo>
                  <a:pt x="3924300" y="1663700"/>
                </a:lnTo>
                <a:lnTo>
                  <a:pt x="3949115" y="1663700"/>
                </a:lnTo>
                <a:lnTo>
                  <a:pt x="3949115" y="1651000"/>
                </a:lnTo>
                <a:close/>
              </a:path>
              <a:path w="5568950" h="1676400">
                <a:moveTo>
                  <a:pt x="4099204" y="1651000"/>
                </a:moveTo>
                <a:lnTo>
                  <a:pt x="4024160" y="1651000"/>
                </a:lnTo>
                <a:lnTo>
                  <a:pt x="4024160" y="1663700"/>
                </a:lnTo>
                <a:lnTo>
                  <a:pt x="4099204" y="1663700"/>
                </a:lnTo>
                <a:lnTo>
                  <a:pt x="4099204" y="1651000"/>
                </a:lnTo>
                <a:close/>
              </a:path>
              <a:path w="5568950" h="1676400">
                <a:moveTo>
                  <a:pt x="4249293" y="1651000"/>
                </a:moveTo>
                <a:lnTo>
                  <a:pt x="4174248" y="1651000"/>
                </a:lnTo>
                <a:lnTo>
                  <a:pt x="4174248" y="1663700"/>
                </a:lnTo>
                <a:lnTo>
                  <a:pt x="4249293" y="1663700"/>
                </a:lnTo>
                <a:lnTo>
                  <a:pt x="4249293" y="1651000"/>
                </a:lnTo>
                <a:close/>
              </a:path>
              <a:path w="5568950" h="1676400">
                <a:moveTo>
                  <a:pt x="4399394" y="1651000"/>
                </a:moveTo>
                <a:lnTo>
                  <a:pt x="4324350" y="1651000"/>
                </a:lnTo>
                <a:lnTo>
                  <a:pt x="4324350" y="1663700"/>
                </a:lnTo>
                <a:lnTo>
                  <a:pt x="4399394" y="1663700"/>
                </a:lnTo>
                <a:lnTo>
                  <a:pt x="4399394" y="1651000"/>
                </a:lnTo>
                <a:close/>
              </a:path>
              <a:path w="5568950" h="1676400">
                <a:moveTo>
                  <a:pt x="4549483" y="1651000"/>
                </a:moveTo>
                <a:lnTo>
                  <a:pt x="4474438" y="1651000"/>
                </a:lnTo>
                <a:lnTo>
                  <a:pt x="4474438" y="1663700"/>
                </a:lnTo>
                <a:lnTo>
                  <a:pt x="4549483" y="1663700"/>
                </a:lnTo>
                <a:lnTo>
                  <a:pt x="4549483" y="1651000"/>
                </a:lnTo>
                <a:close/>
              </a:path>
              <a:path w="5568950" h="1676400">
                <a:moveTo>
                  <a:pt x="4699571" y="1651000"/>
                </a:moveTo>
                <a:lnTo>
                  <a:pt x="4624527" y="1651000"/>
                </a:lnTo>
                <a:lnTo>
                  <a:pt x="4624527" y="1663700"/>
                </a:lnTo>
                <a:lnTo>
                  <a:pt x="4699571" y="1663700"/>
                </a:lnTo>
                <a:lnTo>
                  <a:pt x="4699571" y="1651000"/>
                </a:lnTo>
                <a:close/>
              </a:path>
              <a:path w="5568950" h="1676400">
                <a:moveTo>
                  <a:pt x="4849660" y="1651000"/>
                </a:moveTo>
                <a:lnTo>
                  <a:pt x="4774616" y="1651000"/>
                </a:lnTo>
                <a:lnTo>
                  <a:pt x="4774616" y="1663700"/>
                </a:lnTo>
                <a:lnTo>
                  <a:pt x="4849660" y="1663700"/>
                </a:lnTo>
                <a:lnTo>
                  <a:pt x="4849660" y="1651000"/>
                </a:lnTo>
                <a:close/>
              </a:path>
              <a:path w="5568950" h="1676400">
                <a:moveTo>
                  <a:pt x="4999748" y="1651000"/>
                </a:moveTo>
                <a:lnTo>
                  <a:pt x="4924704" y="1651000"/>
                </a:lnTo>
                <a:lnTo>
                  <a:pt x="4924704" y="1663700"/>
                </a:lnTo>
                <a:lnTo>
                  <a:pt x="4999748" y="1663700"/>
                </a:lnTo>
                <a:lnTo>
                  <a:pt x="4999748" y="1651000"/>
                </a:lnTo>
                <a:close/>
              </a:path>
              <a:path w="5568950" h="1676400">
                <a:moveTo>
                  <a:pt x="5149850" y="1651000"/>
                </a:moveTo>
                <a:lnTo>
                  <a:pt x="5074793" y="1651000"/>
                </a:lnTo>
                <a:lnTo>
                  <a:pt x="5074793" y="1663700"/>
                </a:lnTo>
                <a:lnTo>
                  <a:pt x="5149850" y="1663700"/>
                </a:lnTo>
                <a:lnTo>
                  <a:pt x="5149850" y="1651000"/>
                </a:lnTo>
                <a:close/>
              </a:path>
              <a:path w="5568950" h="1676400">
                <a:moveTo>
                  <a:pt x="5299938" y="1651000"/>
                </a:moveTo>
                <a:lnTo>
                  <a:pt x="5224894" y="1651000"/>
                </a:lnTo>
                <a:lnTo>
                  <a:pt x="5224894" y="1663700"/>
                </a:lnTo>
                <a:lnTo>
                  <a:pt x="5299938" y="1663700"/>
                </a:lnTo>
                <a:lnTo>
                  <a:pt x="5299938" y="1651000"/>
                </a:lnTo>
                <a:close/>
              </a:path>
              <a:path w="5568950" h="1676400">
                <a:moveTo>
                  <a:pt x="5450027" y="1651000"/>
                </a:moveTo>
                <a:lnTo>
                  <a:pt x="5374983" y="1651000"/>
                </a:lnTo>
                <a:lnTo>
                  <a:pt x="5374983" y="1663700"/>
                </a:lnTo>
                <a:lnTo>
                  <a:pt x="5450027" y="1663700"/>
                </a:lnTo>
                <a:lnTo>
                  <a:pt x="5450027" y="1651000"/>
                </a:lnTo>
                <a:close/>
              </a:path>
              <a:path w="5568950" h="1676400">
                <a:moveTo>
                  <a:pt x="5568950" y="1620266"/>
                </a:moveTo>
                <a:lnTo>
                  <a:pt x="5556250" y="1620266"/>
                </a:lnTo>
                <a:lnTo>
                  <a:pt x="5556250" y="1651000"/>
                </a:lnTo>
                <a:lnTo>
                  <a:pt x="5525071" y="1651000"/>
                </a:lnTo>
                <a:lnTo>
                  <a:pt x="5525071" y="1663700"/>
                </a:lnTo>
                <a:lnTo>
                  <a:pt x="5562600" y="1663700"/>
                </a:lnTo>
                <a:lnTo>
                  <a:pt x="5568950" y="1663700"/>
                </a:lnTo>
                <a:lnTo>
                  <a:pt x="5568950" y="1651000"/>
                </a:lnTo>
                <a:lnTo>
                  <a:pt x="5568950" y="1620266"/>
                </a:lnTo>
                <a:close/>
              </a:path>
              <a:path w="5568950" h="1676400">
                <a:moveTo>
                  <a:pt x="5568950" y="1471904"/>
                </a:moveTo>
                <a:lnTo>
                  <a:pt x="5556250" y="1471904"/>
                </a:lnTo>
                <a:lnTo>
                  <a:pt x="5556250" y="1546085"/>
                </a:lnTo>
                <a:lnTo>
                  <a:pt x="5568950" y="1546085"/>
                </a:lnTo>
                <a:lnTo>
                  <a:pt x="5568950" y="1471904"/>
                </a:lnTo>
                <a:close/>
              </a:path>
              <a:path w="5568950" h="1676400">
                <a:moveTo>
                  <a:pt x="5568950" y="1323543"/>
                </a:moveTo>
                <a:lnTo>
                  <a:pt x="5556250" y="1323543"/>
                </a:lnTo>
                <a:lnTo>
                  <a:pt x="5556250" y="1397723"/>
                </a:lnTo>
                <a:lnTo>
                  <a:pt x="5568950" y="1397723"/>
                </a:lnTo>
                <a:lnTo>
                  <a:pt x="5568950" y="1323543"/>
                </a:lnTo>
                <a:close/>
              </a:path>
              <a:path w="5568950" h="1676400">
                <a:moveTo>
                  <a:pt x="5568950" y="1175194"/>
                </a:moveTo>
                <a:lnTo>
                  <a:pt x="5556250" y="1175194"/>
                </a:lnTo>
                <a:lnTo>
                  <a:pt x="5556250" y="1249362"/>
                </a:lnTo>
                <a:lnTo>
                  <a:pt x="5568950" y="1249362"/>
                </a:lnTo>
                <a:lnTo>
                  <a:pt x="5568950" y="1175194"/>
                </a:lnTo>
                <a:close/>
              </a:path>
              <a:path w="5568950" h="1676400">
                <a:moveTo>
                  <a:pt x="5568950" y="1026833"/>
                </a:moveTo>
                <a:lnTo>
                  <a:pt x="5556250" y="1026833"/>
                </a:lnTo>
                <a:lnTo>
                  <a:pt x="5556250" y="1101013"/>
                </a:lnTo>
                <a:lnTo>
                  <a:pt x="5568950" y="1101013"/>
                </a:lnTo>
                <a:lnTo>
                  <a:pt x="5568950" y="1026833"/>
                </a:lnTo>
                <a:close/>
              </a:path>
              <a:path w="5568950" h="1676400">
                <a:moveTo>
                  <a:pt x="5568950" y="878471"/>
                </a:moveTo>
                <a:lnTo>
                  <a:pt x="5556250" y="878471"/>
                </a:lnTo>
                <a:lnTo>
                  <a:pt x="5556250" y="952652"/>
                </a:lnTo>
                <a:lnTo>
                  <a:pt x="5568950" y="952652"/>
                </a:lnTo>
                <a:lnTo>
                  <a:pt x="5568950" y="878471"/>
                </a:lnTo>
                <a:close/>
              </a:path>
              <a:path w="5568950" h="1676400">
                <a:moveTo>
                  <a:pt x="5568950" y="730110"/>
                </a:moveTo>
                <a:lnTo>
                  <a:pt x="5556250" y="730110"/>
                </a:lnTo>
                <a:lnTo>
                  <a:pt x="5556250" y="804291"/>
                </a:lnTo>
                <a:lnTo>
                  <a:pt x="5568950" y="804291"/>
                </a:lnTo>
                <a:lnTo>
                  <a:pt x="5568950" y="730110"/>
                </a:lnTo>
                <a:close/>
              </a:path>
              <a:path w="5568950" h="1676400">
                <a:moveTo>
                  <a:pt x="5568950" y="581748"/>
                </a:moveTo>
                <a:lnTo>
                  <a:pt x="5556250" y="581748"/>
                </a:lnTo>
                <a:lnTo>
                  <a:pt x="5556250" y="655929"/>
                </a:lnTo>
                <a:lnTo>
                  <a:pt x="5568950" y="655929"/>
                </a:lnTo>
                <a:lnTo>
                  <a:pt x="5568950" y="581748"/>
                </a:lnTo>
                <a:close/>
              </a:path>
              <a:path w="5568950" h="1676400">
                <a:moveTo>
                  <a:pt x="5568950" y="433387"/>
                </a:moveTo>
                <a:lnTo>
                  <a:pt x="5556250" y="433387"/>
                </a:lnTo>
                <a:lnTo>
                  <a:pt x="5556250" y="507568"/>
                </a:lnTo>
                <a:lnTo>
                  <a:pt x="5568950" y="507568"/>
                </a:lnTo>
                <a:lnTo>
                  <a:pt x="5568950" y="433387"/>
                </a:lnTo>
                <a:close/>
              </a:path>
              <a:path w="5568950" h="1676400">
                <a:moveTo>
                  <a:pt x="5568950" y="285026"/>
                </a:moveTo>
                <a:lnTo>
                  <a:pt x="5556250" y="285026"/>
                </a:lnTo>
                <a:lnTo>
                  <a:pt x="5556250" y="359206"/>
                </a:lnTo>
                <a:lnTo>
                  <a:pt x="5568950" y="359206"/>
                </a:lnTo>
                <a:lnTo>
                  <a:pt x="5568950" y="285026"/>
                </a:lnTo>
                <a:close/>
              </a:path>
              <a:path w="5568950" h="1676400">
                <a:moveTo>
                  <a:pt x="5568950" y="136664"/>
                </a:moveTo>
                <a:lnTo>
                  <a:pt x="5556250" y="136664"/>
                </a:lnTo>
                <a:lnTo>
                  <a:pt x="5556250" y="210845"/>
                </a:lnTo>
                <a:lnTo>
                  <a:pt x="5568950" y="210845"/>
                </a:lnTo>
                <a:lnTo>
                  <a:pt x="5568950" y="136664"/>
                </a:lnTo>
                <a:close/>
              </a:path>
              <a:path w="5568950" h="1676400">
                <a:moveTo>
                  <a:pt x="5568950" y="25400"/>
                </a:moveTo>
                <a:lnTo>
                  <a:pt x="5556250" y="25400"/>
                </a:lnTo>
                <a:lnTo>
                  <a:pt x="5556250" y="62484"/>
                </a:lnTo>
                <a:lnTo>
                  <a:pt x="5568950" y="62484"/>
                </a:lnTo>
                <a:lnTo>
                  <a:pt x="556895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4660900" y="4540250"/>
            <a:ext cx="1968500" cy="12700"/>
          </a:xfrm>
          <a:custGeom>
            <a:avLst/>
            <a:gdLst/>
            <a:ahLst/>
            <a:cxnLst/>
            <a:rect l="l" t="t" r="r" b="b"/>
            <a:pathLst>
              <a:path w="1968500" h="12700">
                <a:moveTo>
                  <a:pt x="37855" y="0"/>
                </a:moveTo>
                <a:lnTo>
                  <a:pt x="0" y="0"/>
                </a:lnTo>
                <a:lnTo>
                  <a:pt x="0" y="12700"/>
                </a:lnTo>
                <a:lnTo>
                  <a:pt x="37855" y="12700"/>
                </a:lnTo>
                <a:lnTo>
                  <a:pt x="37855" y="0"/>
                </a:lnTo>
                <a:close/>
              </a:path>
              <a:path w="1968500" h="12700">
                <a:moveTo>
                  <a:pt x="41362" y="0"/>
                </a:moveTo>
                <a:lnTo>
                  <a:pt x="37855" y="0"/>
                </a:lnTo>
                <a:lnTo>
                  <a:pt x="37855" y="12700"/>
                </a:lnTo>
                <a:lnTo>
                  <a:pt x="41362" y="12700"/>
                </a:lnTo>
                <a:lnTo>
                  <a:pt x="44205" y="9857"/>
                </a:lnTo>
                <a:lnTo>
                  <a:pt x="44205" y="2843"/>
                </a:lnTo>
                <a:lnTo>
                  <a:pt x="41362" y="0"/>
                </a:lnTo>
                <a:close/>
              </a:path>
              <a:path w="1968500" h="12700">
                <a:moveTo>
                  <a:pt x="113567" y="0"/>
                </a:moveTo>
                <a:lnTo>
                  <a:pt x="110060" y="0"/>
                </a:lnTo>
                <a:lnTo>
                  <a:pt x="107217" y="2843"/>
                </a:lnTo>
                <a:lnTo>
                  <a:pt x="107217" y="9857"/>
                </a:lnTo>
                <a:lnTo>
                  <a:pt x="110060" y="12700"/>
                </a:lnTo>
                <a:lnTo>
                  <a:pt x="113567" y="12700"/>
                </a:lnTo>
                <a:lnTo>
                  <a:pt x="113567" y="0"/>
                </a:lnTo>
                <a:close/>
              </a:path>
              <a:path w="1968500" h="12700">
                <a:moveTo>
                  <a:pt x="189278" y="0"/>
                </a:moveTo>
                <a:lnTo>
                  <a:pt x="113567" y="0"/>
                </a:lnTo>
                <a:lnTo>
                  <a:pt x="113567" y="12700"/>
                </a:lnTo>
                <a:lnTo>
                  <a:pt x="189278" y="12700"/>
                </a:lnTo>
                <a:lnTo>
                  <a:pt x="189278" y="0"/>
                </a:lnTo>
                <a:close/>
              </a:path>
              <a:path w="1968500" h="12700">
                <a:moveTo>
                  <a:pt x="192786" y="0"/>
                </a:moveTo>
                <a:lnTo>
                  <a:pt x="189278" y="0"/>
                </a:lnTo>
                <a:lnTo>
                  <a:pt x="189278" y="12700"/>
                </a:lnTo>
                <a:lnTo>
                  <a:pt x="192786" y="12700"/>
                </a:lnTo>
                <a:lnTo>
                  <a:pt x="195628" y="9857"/>
                </a:lnTo>
                <a:lnTo>
                  <a:pt x="195628" y="2843"/>
                </a:lnTo>
                <a:lnTo>
                  <a:pt x="192786" y="0"/>
                </a:lnTo>
                <a:close/>
              </a:path>
              <a:path w="1968500" h="12700">
                <a:moveTo>
                  <a:pt x="264990" y="0"/>
                </a:moveTo>
                <a:lnTo>
                  <a:pt x="261482" y="0"/>
                </a:lnTo>
                <a:lnTo>
                  <a:pt x="258640" y="2843"/>
                </a:lnTo>
                <a:lnTo>
                  <a:pt x="258640" y="9857"/>
                </a:lnTo>
                <a:lnTo>
                  <a:pt x="261482" y="12700"/>
                </a:lnTo>
                <a:lnTo>
                  <a:pt x="264990" y="12700"/>
                </a:lnTo>
                <a:lnTo>
                  <a:pt x="264990" y="0"/>
                </a:lnTo>
                <a:close/>
              </a:path>
              <a:path w="1968500" h="12700">
                <a:moveTo>
                  <a:pt x="340701" y="0"/>
                </a:moveTo>
                <a:lnTo>
                  <a:pt x="264990" y="0"/>
                </a:lnTo>
                <a:lnTo>
                  <a:pt x="264990" y="12700"/>
                </a:lnTo>
                <a:lnTo>
                  <a:pt x="340701" y="12700"/>
                </a:lnTo>
                <a:lnTo>
                  <a:pt x="340701" y="0"/>
                </a:lnTo>
                <a:close/>
              </a:path>
              <a:path w="1968500" h="12700">
                <a:moveTo>
                  <a:pt x="344209" y="0"/>
                </a:moveTo>
                <a:lnTo>
                  <a:pt x="340701" y="0"/>
                </a:lnTo>
                <a:lnTo>
                  <a:pt x="340701" y="12700"/>
                </a:lnTo>
                <a:lnTo>
                  <a:pt x="344209" y="12700"/>
                </a:lnTo>
                <a:lnTo>
                  <a:pt x="347051" y="9857"/>
                </a:lnTo>
                <a:lnTo>
                  <a:pt x="347051" y="2843"/>
                </a:lnTo>
                <a:lnTo>
                  <a:pt x="344209" y="0"/>
                </a:lnTo>
                <a:close/>
              </a:path>
              <a:path w="1968500" h="12700">
                <a:moveTo>
                  <a:pt x="416413" y="0"/>
                </a:moveTo>
                <a:lnTo>
                  <a:pt x="412906" y="0"/>
                </a:lnTo>
                <a:lnTo>
                  <a:pt x="410063" y="2843"/>
                </a:lnTo>
                <a:lnTo>
                  <a:pt x="410063" y="9857"/>
                </a:lnTo>
                <a:lnTo>
                  <a:pt x="412906" y="12700"/>
                </a:lnTo>
                <a:lnTo>
                  <a:pt x="416413" y="12700"/>
                </a:lnTo>
                <a:lnTo>
                  <a:pt x="416413" y="0"/>
                </a:lnTo>
                <a:close/>
              </a:path>
              <a:path w="1968500" h="12700">
                <a:moveTo>
                  <a:pt x="492125" y="0"/>
                </a:moveTo>
                <a:lnTo>
                  <a:pt x="416413" y="0"/>
                </a:lnTo>
                <a:lnTo>
                  <a:pt x="416413" y="12700"/>
                </a:lnTo>
                <a:lnTo>
                  <a:pt x="492125" y="12700"/>
                </a:lnTo>
                <a:lnTo>
                  <a:pt x="492125" y="0"/>
                </a:lnTo>
                <a:close/>
              </a:path>
              <a:path w="1968500" h="12700">
                <a:moveTo>
                  <a:pt x="495631" y="0"/>
                </a:moveTo>
                <a:lnTo>
                  <a:pt x="492125" y="0"/>
                </a:lnTo>
                <a:lnTo>
                  <a:pt x="492125" y="12700"/>
                </a:lnTo>
                <a:lnTo>
                  <a:pt x="495631" y="12700"/>
                </a:lnTo>
                <a:lnTo>
                  <a:pt x="498475" y="9857"/>
                </a:lnTo>
                <a:lnTo>
                  <a:pt x="498475" y="2843"/>
                </a:lnTo>
                <a:lnTo>
                  <a:pt x="495631" y="0"/>
                </a:lnTo>
                <a:close/>
              </a:path>
              <a:path w="1968500" h="12700">
                <a:moveTo>
                  <a:pt x="567836" y="0"/>
                </a:moveTo>
                <a:lnTo>
                  <a:pt x="564329" y="0"/>
                </a:lnTo>
                <a:lnTo>
                  <a:pt x="561486" y="2843"/>
                </a:lnTo>
                <a:lnTo>
                  <a:pt x="561486" y="9857"/>
                </a:lnTo>
                <a:lnTo>
                  <a:pt x="564329" y="12700"/>
                </a:lnTo>
                <a:lnTo>
                  <a:pt x="567836" y="12700"/>
                </a:lnTo>
                <a:lnTo>
                  <a:pt x="567836" y="0"/>
                </a:lnTo>
                <a:close/>
              </a:path>
              <a:path w="1968500" h="12700">
                <a:moveTo>
                  <a:pt x="643548" y="0"/>
                </a:moveTo>
                <a:lnTo>
                  <a:pt x="567836" y="0"/>
                </a:lnTo>
                <a:lnTo>
                  <a:pt x="567836" y="12700"/>
                </a:lnTo>
                <a:lnTo>
                  <a:pt x="643548" y="12700"/>
                </a:lnTo>
                <a:lnTo>
                  <a:pt x="643548" y="0"/>
                </a:lnTo>
                <a:close/>
              </a:path>
              <a:path w="1968500" h="12700">
                <a:moveTo>
                  <a:pt x="647054" y="0"/>
                </a:moveTo>
                <a:lnTo>
                  <a:pt x="643548" y="0"/>
                </a:lnTo>
                <a:lnTo>
                  <a:pt x="643548" y="12700"/>
                </a:lnTo>
                <a:lnTo>
                  <a:pt x="647054" y="12700"/>
                </a:lnTo>
                <a:lnTo>
                  <a:pt x="649898" y="9857"/>
                </a:lnTo>
                <a:lnTo>
                  <a:pt x="649898" y="2843"/>
                </a:lnTo>
                <a:lnTo>
                  <a:pt x="647054" y="0"/>
                </a:lnTo>
                <a:close/>
              </a:path>
              <a:path w="1968500" h="12700">
                <a:moveTo>
                  <a:pt x="719259" y="0"/>
                </a:moveTo>
                <a:lnTo>
                  <a:pt x="715752" y="0"/>
                </a:lnTo>
                <a:lnTo>
                  <a:pt x="712909" y="2843"/>
                </a:lnTo>
                <a:lnTo>
                  <a:pt x="712909" y="9857"/>
                </a:lnTo>
                <a:lnTo>
                  <a:pt x="715752" y="12700"/>
                </a:lnTo>
                <a:lnTo>
                  <a:pt x="719259" y="12700"/>
                </a:lnTo>
                <a:lnTo>
                  <a:pt x="719259" y="0"/>
                </a:lnTo>
                <a:close/>
              </a:path>
              <a:path w="1968500" h="12700">
                <a:moveTo>
                  <a:pt x="794971" y="0"/>
                </a:moveTo>
                <a:lnTo>
                  <a:pt x="719259" y="0"/>
                </a:lnTo>
                <a:lnTo>
                  <a:pt x="719259" y="12700"/>
                </a:lnTo>
                <a:lnTo>
                  <a:pt x="794971" y="12700"/>
                </a:lnTo>
                <a:lnTo>
                  <a:pt x="794971" y="0"/>
                </a:lnTo>
                <a:close/>
              </a:path>
              <a:path w="1968500" h="12700">
                <a:moveTo>
                  <a:pt x="798478" y="0"/>
                </a:moveTo>
                <a:lnTo>
                  <a:pt x="794971" y="0"/>
                </a:lnTo>
                <a:lnTo>
                  <a:pt x="794971" y="12700"/>
                </a:lnTo>
                <a:lnTo>
                  <a:pt x="798478" y="12700"/>
                </a:lnTo>
                <a:lnTo>
                  <a:pt x="801321" y="9857"/>
                </a:lnTo>
                <a:lnTo>
                  <a:pt x="801321" y="2843"/>
                </a:lnTo>
                <a:lnTo>
                  <a:pt x="798478" y="0"/>
                </a:lnTo>
                <a:close/>
              </a:path>
              <a:path w="1968500" h="12700">
                <a:moveTo>
                  <a:pt x="870682" y="0"/>
                </a:moveTo>
                <a:lnTo>
                  <a:pt x="867176" y="0"/>
                </a:lnTo>
                <a:lnTo>
                  <a:pt x="864332" y="2843"/>
                </a:lnTo>
                <a:lnTo>
                  <a:pt x="864332" y="9857"/>
                </a:lnTo>
                <a:lnTo>
                  <a:pt x="867176" y="12700"/>
                </a:lnTo>
                <a:lnTo>
                  <a:pt x="870682" y="12700"/>
                </a:lnTo>
                <a:lnTo>
                  <a:pt x="870682" y="0"/>
                </a:lnTo>
                <a:close/>
              </a:path>
              <a:path w="1968500" h="12700">
                <a:moveTo>
                  <a:pt x="946393" y="0"/>
                </a:moveTo>
                <a:lnTo>
                  <a:pt x="870682" y="0"/>
                </a:lnTo>
                <a:lnTo>
                  <a:pt x="870682" y="12700"/>
                </a:lnTo>
                <a:lnTo>
                  <a:pt x="946393" y="12700"/>
                </a:lnTo>
                <a:lnTo>
                  <a:pt x="946393" y="0"/>
                </a:lnTo>
                <a:close/>
              </a:path>
              <a:path w="1968500" h="12700">
                <a:moveTo>
                  <a:pt x="949901" y="0"/>
                </a:moveTo>
                <a:lnTo>
                  <a:pt x="946393" y="0"/>
                </a:lnTo>
                <a:lnTo>
                  <a:pt x="946393" y="12700"/>
                </a:lnTo>
                <a:lnTo>
                  <a:pt x="949901" y="12700"/>
                </a:lnTo>
                <a:lnTo>
                  <a:pt x="952743" y="9857"/>
                </a:lnTo>
                <a:lnTo>
                  <a:pt x="952743" y="2843"/>
                </a:lnTo>
                <a:lnTo>
                  <a:pt x="949901" y="0"/>
                </a:lnTo>
                <a:close/>
              </a:path>
              <a:path w="1968500" h="12700">
                <a:moveTo>
                  <a:pt x="1022106" y="0"/>
                </a:moveTo>
                <a:lnTo>
                  <a:pt x="1018598" y="0"/>
                </a:lnTo>
                <a:lnTo>
                  <a:pt x="1015756" y="2843"/>
                </a:lnTo>
                <a:lnTo>
                  <a:pt x="1015756" y="9857"/>
                </a:lnTo>
                <a:lnTo>
                  <a:pt x="1018598" y="12700"/>
                </a:lnTo>
                <a:lnTo>
                  <a:pt x="1022106" y="12700"/>
                </a:lnTo>
                <a:lnTo>
                  <a:pt x="1022106" y="0"/>
                </a:lnTo>
                <a:close/>
              </a:path>
              <a:path w="1968500" h="12700">
                <a:moveTo>
                  <a:pt x="1097817" y="0"/>
                </a:moveTo>
                <a:lnTo>
                  <a:pt x="1022106" y="0"/>
                </a:lnTo>
                <a:lnTo>
                  <a:pt x="1022106" y="12700"/>
                </a:lnTo>
                <a:lnTo>
                  <a:pt x="1097817" y="12700"/>
                </a:lnTo>
                <a:lnTo>
                  <a:pt x="1097817" y="0"/>
                </a:lnTo>
                <a:close/>
              </a:path>
              <a:path w="1968500" h="12700">
                <a:moveTo>
                  <a:pt x="1101324" y="0"/>
                </a:moveTo>
                <a:lnTo>
                  <a:pt x="1097817" y="0"/>
                </a:lnTo>
                <a:lnTo>
                  <a:pt x="1097817" y="12700"/>
                </a:lnTo>
                <a:lnTo>
                  <a:pt x="1101324" y="12700"/>
                </a:lnTo>
                <a:lnTo>
                  <a:pt x="1104167" y="9857"/>
                </a:lnTo>
                <a:lnTo>
                  <a:pt x="1104167" y="2843"/>
                </a:lnTo>
                <a:lnTo>
                  <a:pt x="1101324" y="0"/>
                </a:lnTo>
                <a:close/>
              </a:path>
              <a:path w="1968500" h="12700">
                <a:moveTo>
                  <a:pt x="1173529" y="0"/>
                </a:moveTo>
                <a:lnTo>
                  <a:pt x="1170021" y="0"/>
                </a:lnTo>
                <a:lnTo>
                  <a:pt x="1167179" y="2843"/>
                </a:lnTo>
                <a:lnTo>
                  <a:pt x="1167179" y="9857"/>
                </a:lnTo>
                <a:lnTo>
                  <a:pt x="1170021" y="12700"/>
                </a:lnTo>
                <a:lnTo>
                  <a:pt x="1173529" y="12700"/>
                </a:lnTo>
                <a:lnTo>
                  <a:pt x="1173529" y="0"/>
                </a:lnTo>
                <a:close/>
              </a:path>
              <a:path w="1968500" h="12700">
                <a:moveTo>
                  <a:pt x="1249240" y="0"/>
                </a:moveTo>
                <a:lnTo>
                  <a:pt x="1173529" y="0"/>
                </a:lnTo>
                <a:lnTo>
                  <a:pt x="1173529" y="12700"/>
                </a:lnTo>
                <a:lnTo>
                  <a:pt x="1249240" y="12700"/>
                </a:lnTo>
                <a:lnTo>
                  <a:pt x="1249240" y="0"/>
                </a:lnTo>
                <a:close/>
              </a:path>
              <a:path w="1968500" h="12700">
                <a:moveTo>
                  <a:pt x="1252747" y="0"/>
                </a:moveTo>
                <a:lnTo>
                  <a:pt x="1249240" y="0"/>
                </a:lnTo>
                <a:lnTo>
                  <a:pt x="1249240" y="12700"/>
                </a:lnTo>
                <a:lnTo>
                  <a:pt x="1252747" y="12700"/>
                </a:lnTo>
                <a:lnTo>
                  <a:pt x="1255590" y="9857"/>
                </a:lnTo>
                <a:lnTo>
                  <a:pt x="1255590" y="2843"/>
                </a:lnTo>
                <a:lnTo>
                  <a:pt x="1252747" y="0"/>
                </a:lnTo>
                <a:close/>
              </a:path>
              <a:path w="1968500" h="12700">
                <a:moveTo>
                  <a:pt x="1324952" y="0"/>
                </a:moveTo>
                <a:lnTo>
                  <a:pt x="1321447" y="0"/>
                </a:lnTo>
                <a:lnTo>
                  <a:pt x="1318602" y="2843"/>
                </a:lnTo>
                <a:lnTo>
                  <a:pt x="1318602" y="9857"/>
                </a:lnTo>
                <a:lnTo>
                  <a:pt x="1321447" y="12700"/>
                </a:lnTo>
                <a:lnTo>
                  <a:pt x="1324952" y="12700"/>
                </a:lnTo>
                <a:lnTo>
                  <a:pt x="1324952" y="0"/>
                </a:lnTo>
                <a:close/>
              </a:path>
              <a:path w="1968500" h="12700">
                <a:moveTo>
                  <a:pt x="1400657" y="0"/>
                </a:moveTo>
                <a:lnTo>
                  <a:pt x="1324952" y="0"/>
                </a:lnTo>
                <a:lnTo>
                  <a:pt x="1324952" y="12700"/>
                </a:lnTo>
                <a:lnTo>
                  <a:pt x="1400657" y="12700"/>
                </a:lnTo>
                <a:lnTo>
                  <a:pt x="1400657" y="0"/>
                </a:lnTo>
                <a:close/>
              </a:path>
              <a:path w="1968500" h="12700">
                <a:moveTo>
                  <a:pt x="1404175" y="0"/>
                </a:moveTo>
                <a:lnTo>
                  <a:pt x="1400657" y="0"/>
                </a:lnTo>
                <a:lnTo>
                  <a:pt x="1400657" y="12700"/>
                </a:lnTo>
                <a:lnTo>
                  <a:pt x="1404175" y="12700"/>
                </a:lnTo>
                <a:lnTo>
                  <a:pt x="1407007" y="9857"/>
                </a:lnTo>
                <a:lnTo>
                  <a:pt x="1407007" y="2843"/>
                </a:lnTo>
                <a:lnTo>
                  <a:pt x="1404175" y="0"/>
                </a:lnTo>
                <a:close/>
              </a:path>
              <a:path w="1968500" h="12700">
                <a:moveTo>
                  <a:pt x="1476375" y="0"/>
                </a:moveTo>
                <a:lnTo>
                  <a:pt x="1472869" y="0"/>
                </a:lnTo>
                <a:lnTo>
                  <a:pt x="1470025" y="2843"/>
                </a:lnTo>
                <a:lnTo>
                  <a:pt x="1470025" y="9857"/>
                </a:lnTo>
                <a:lnTo>
                  <a:pt x="1472869" y="12700"/>
                </a:lnTo>
                <a:lnTo>
                  <a:pt x="1476375" y="12700"/>
                </a:lnTo>
                <a:lnTo>
                  <a:pt x="1476375" y="0"/>
                </a:lnTo>
                <a:close/>
              </a:path>
              <a:path w="1968500" h="12700">
                <a:moveTo>
                  <a:pt x="1552092" y="0"/>
                </a:moveTo>
                <a:lnTo>
                  <a:pt x="1476375" y="0"/>
                </a:lnTo>
                <a:lnTo>
                  <a:pt x="1476375" y="12700"/>
                </a:lnTo>
                <a:lnTo>
                  <a:pt x="1552092" y="12700"/>
                </a:lnTo>
                <a:lnTo>
                  <a:pt x="1552092" y="0"/>
                </a:lnTo>
                <a:close/>
              </a:path>
              <a:path w="1968500" h="12700">
                <a:moveTo>
                  <a:pt x="1555597" y="0"/>
                </a:moveTo>
                <a:lnTo>
                  <a:pt x="1552092" y="0"/>
                </a:lnTo>
                <a:lnTo>
                  <a:pt x="1552092" y="12700"/>
                </a:lnTo>
                <a:lnTo>
                  <a:pt x="1555597" y="12700"/>
                </a:lnTo>
                <a:lnTo>
                  <a:pt x="1558442" y="9857"/>
                </a:lnTo>
                <a:lnTo>
                  <a:pt x="1558442" y="2843"/>
                </a:lnTo>
                <a:lnTo>
                  <a:pt x="1555597" y="0"/>
                </a:lnTo>
                <a:close/>
              </a:path>
              <a:path w="1968500" h="12700">
                <a:moveTo>
                  <a:pt x="1627797" y="0"/>
                </a:moveTo>
                <a:lnTo>
                  <a:pt x="1624291" y="0"/>
                </a:lnTo>
                <a:lnTo>
                  <a:pt x="1621447" y="2843"/>
                </a:lnTo>
                <a:lnTo>
                  <a:pt x="1621447" y="9857"/>
                </a:lnTo>
                <a:lnTo>
                  <a:pt x="1624291" y="12700"/>
                </a:lnTo>
                <a:lnTo>
                  <a:pt x="1627797" y="12700"/>
                </a:lnTo>
                <a:lnTo>
                  <a:pt x="1627797" y="0"/>
                </a:lnTo>
                <a:close/>
              </a:path>
              <a:path w="1968500" h="12700">
                <a:moveTo>
                  <a:pt x="1703514" y="0"/>
                </a:moveTo>
                <a:lnTo>
                  <a:pt x="1627797" y="0"/>
                </a:lnTo>
                <a:lnTo>
                  <a:pt x="1627797" y="12700"/>
                </a:lnTo>
                <a:lnTo>
                  <a:pt x="1703514" y="12700"/>
                </a:lnTo>
                <a:lnTo>
                  <a:pt x="1703514" y="0"/>
                </a:lnTo>
                <a:close/>
              </a:path>
              <a:path w="1968500" h="12700">
                <a:moveTo>
                  <a:pt x="1707019" y="0"/>
                </a:moveTo>
                <a:lnTo>
                  <a:pt x="1703514" y="0"/>
                </a:lnTo>
                <a:lnTo>
                  <a:pt x="1703514" y="12700"/>
                </a:lnTo>
                <a:lnTo>
                  <a:pt x="1707019" y="12700"/>
                </a:lnTo>
                <a:lnTo>
                  <a:pt x="1709864" y="9857"/>
                </a:lnTo>
                <a:lnTo>
                  <a:pt x="1709864" y="2843"/>
                </a:lnTo>
                <a:lnTo>
                  <a:pt x="1707019" y="0"/>
                </a:lnTo>
                <a:close/>
              </a:path>
              <a:path w="1968500" h="12700">
                <a:moveTo>
                  <a:pt x="1779219" y="0"/>
                </a:moveTo>
                <a:lnTo>
                  <a:pt x="1775714" y="0"/>
                </a:lnTo>
                <a:lnTo>
                  <a:pt x="1772869" y="2843"/>
                </a:lnTo>
                <a:lnTo>
                  <a:pt x="1772869" y="9857"/>
                </a:lnTo>
                <a:lnTo>
                  <a:pt x="1775714" y="12700"/>
                </a:lnTo>
                <a:lnTo>
                  <a:pt x="1779219" y="12700"/>
                </a:lnTo>
                <a:lnTo>
                  <a:pt x="1779219" y="0"/>
                </a:lnTo>
                <a:close/>
              </a:path>
              <a:path w="1968500" h="12700">
                <a:moveTo>
                  <a:pt x="1854936" y="0"/>
                </a:moveTo>
                <a:lnTo>
                  <a:pt x="1779219" y="0"/>
                </a:lnTo>
                <a:lnTo>
                  <a:pt x="1779219" y="12700"/>
                </a:lnTo>
                <a:lnTo>
                  <a:pt x="1854936" y="12700"/>
                </a:lnTo>
                <a:lnTo>
                  <a:pt x="1854936" y="0"/>
                </a:lnTo>
                <a:close/>
              </a:path>
              <a:path w="1968500" h="12700">
                <a:moveTo>
                  <a:pt x="1858441" y="0"/>
                </a:moveTo>
                <a:lnTo>
                  <a:pt x="1854936" y="0"/>
                </a:lnTo>
                <a:lnTo>
                  <a:pt x="1854936" y="12700"/>
                </a:lnTo>
                <a:lnTo>
                  <a:pt x="1858441" y="12700"/>
                </a:lnTo>
                <a:lnTo>
                  <a:pt x="1861286" y="9857"/>
                </a:lnTo>
                <a:lnTo>
                  <a:pt x="1861286" y="2843"/>
                </a:lnTo>
                <a:lnTo>
                  <a:pt x="1858441" y="0"/>
                </a:lnTo>
                <a:close/>
              </a:path>
              <a:path w="1968500" h="12700">
                <a:moveTo>
                  <a:pt x="1930641" y="0"/>
                </a:moveTo>
                <a:lnTo>
                  <a:pt x="1927136" y="0"/>
                </a:lnTo>
                <a:lnTo>
                  <a:pt x="1924291" y="2843"/>
                </a:lnTo>
                <a:lnTo>
                  <a:pt x="1924291" y="9857"/>
                </a:lnTo>
                <a:lnTo>
                  <a:pt x="1927136" y="12700"/>
                </a:lnTo>
                <a:lnTo>
                  <a:pt x="1930641" y="12700"/>
                </a:lnTo>
                <a:lnTo>
                  <a:pt x="1930641" y="0"/>
                </a:lnTo>
                <a:close/>
              </a:path>
              <a:path w="1968500" h="12700">
                <a:moveTo>
                  <a:pt x="1968500" y="0"/>
                </a:moveTo>
                <a:lnTo>
                  <a:pt x="1930641" y="0"/>
                </a:lnTo>
                <a:lnTo>
                  <a:pt x="1930641" y="12700"/>
                </a:lnTo>
                <a:lnTo>
                  <a:pt x="1968500" y="12700"/>
                </a:lnTo>
                <a:lnTo>
                  <a:pt x="1968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 descr=""/>
          <p:cNvGrpSpPr/>
          <p:nvPr/>
        </p:nvGrpSpPr>
        <p:grpSpPr>
          <a:xfrm>
            <a:off x="8382000" y="4381500"/>
            <a:ext cx="292100" cy="292100"/>
            <a:chOff x="8382000" y="4381500"/>
            <a:chExt cx="292100" cy="292100"/>
          </a:xfrm>
        </p:grpSpPr>
        <p:sp>
          <p:nvSpPr>
            <p:cNvPr id="26" name="object 26" descr=""/>
            <p:cNvSpPr/>
            <p:nvPr/>
          </p:nvSpPr>
          <p:spPr>
            <a:xfrm>
              <a:off x="83820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3820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 descr=""/>
          <p:cNvGrpSpPr/>
          <p:nvPr/>
        </p:nvGrpSpPr>
        <p:grpSpPr>
          <a:xfrm>
            <a:off x="10350500" y="4381500"/>
            <a:ext cx="292100" cy="292100"/>
            <a:chOff x="10350500" y="4381500"/>
            <a:chExt cx="292100" cy="292100"/>
          </a:xfrm>
        </p:grpSpPr>
        <p:sp>
          <p:nvSpPr>
            <p:cNvPr id="29" name="object 29" descr=""/>
            <p:cNvSpPr/>
            <p:nvPr/>
          </p:nvSpPr>
          <p:spPr>
            <a:xfrm>
              <a:off x="103505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3505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11557000" y="2857500"/>
            <a:ext cx="292100" cy="292100"/>
            <a:chOff x="11557000" y="2857500"/>
            <a:chExt cx="292100" cy="292100"/>
          </a:xfrm>
        </p:grpSpPr>
        <p:sp>
          <p:nvSpPr>
            <p:cNvPr id="32" name="object 32" descr=""/>
            <p:cNvSpPr/>
            <p:nvPr/>
          </p:nvSpPr>
          <p:spPr>
            <a:xfrm>
              <a:off x="11557000" y="2857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1557000" y="2857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 descr=""/>
          <p:cNvGrpSpPr/>
          <p:nvPr/>
        </p:nvGrpSpPr>
        <p:grpSpPr>
          <a:xfrm>
            <a:off x="0" y="685800"/>
            <a:ext cx="3126105" cy="10439400"/>
            <a:chOff x="0" y="685800"/>
            <a:chExt cx="3126105" cy="10439400"/>
          </a:xfrm>
        </p:grpSpPr>
        <p:sp>
          <p:nvSpPr>
            <p:cNvPr id="35" name="object 35" descr=""/>
            <p:cNvSpPr/>
            <p:nvPr/>
          </p:nvSpPr>
          <p:spPr>
            <a:xfrm>
              <a:off x="0" y="685800"/>
              <a:ext cx="3126105" cy="10439400"/>
            </a:xfrm>
            <a:custGeom>
              <a:avLst/>
              <a:gdLst/>
              <a:ahLst/>
              <a:cxnLst/>
              <a:rect l="l" t="t" r="r" b="b"/>
              <a:pathLst>
                <a:path w="3126105" h="10439400">
                  <a:moveTo>
                    <a:pt x="3125914" y="0"/>
                  </a:moveTo>
                  <a:lnTo>
                    <a:pt x="0" y="0"/>
                  </a:lnTo>
                  <a:lnTo>
                    <a:pt x="0" y="10439400"/>
                  </a:lnTo>
                  <a:lnTo>
                    <a:pt x="3125914" y="10439400"/>
                  </a:lnTo>
                  <a:lnTo>
                    <a:pt x="312591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340400" y="3006089"/>
              <a:ext cx="1115695" cy="184785"/>
            </a:xfrm>
            <a:custGeom>
              <a:avLst/>
              <a:gdLst/>
              <a:ahLst/>
              <a:cxnLst/>
              <a:rect l="l" t="t" r="r" b="b"/>
              <a:pathLst>
                <a:path w="1115695" h="184785">
                  <a:moveTo>
                    <a:pt x="110235" y="11938"/>
                  </a:moveTo>
                  <a:lnTo>
                    <a:pt x="0" y="11938"/>
                  </a:lnTo>
                  <a:lnTo>
                    <a:pt x="0" y="181610"/>
                  </a:lnTo>
                  <a:lnTo>
                    <a:pt x="23875" y="181610"/>
                  </a:lnTo>
                  <a:lnTo>
                    <a:pt x="23875" y="104648"/>
                  </a:lnTo>
                  <a:lnTo>
                    <a:pt x="110235" y="104648"/>
                  </a:lnTo>
                  <a:lnTo>
                    <a:pt x="110235" y="84074"/>
                  </a:lnTo>
                  <a:lnTo>
                    <a:pt x="23875" y="84074"/>
                  </a:lnTo>
                  <a:lnTo>
                    <a:pt x="23875" y="32512"/>
                  </a:lnTo>
                  <a:lnTo>
                    <a:pt x="110235" y="32512"/>
                  </a:lnTo>
                  <a:lnTo>
                    <a:pt x="110235" y="11938"/>
                  </a:lnTo>
                  <a:close/>
                </a:path>
                <a:path w="1115695" h="184785">
                  <a:moveTo>
                    <a:pt x="163876" y="0"/>
                  </a:moveTo>
                  <a:lnTo>
                    <a:pt x="155240" y="0"/>
                  </a:lnTo>
                  <a:lnTo>
                    <a:pt x="151516" y="1524"/>
                  </a:lnTo>
                  <a:lnTo>
                    <a:pt x="148297" y="4572"/>
                  </a:lnTo>
                  <a:lnTo>
                    <a:pt x="145249" y="7620"/>
                  </a:lnTo>
                  <a:lnTo>
                    <a:pt x="143725" y="11345"/>
                  </a:lnTo>
                  <a:lnTo>
                    <a:pt x="143725" y="20150"/>
                  </a:lnTo>
                  <a:lnTo>
                    <a:pt x="145249" y="23960"/>
                  </a:lnTo>
                  <a:lnTo>
                    <a:pt x="148297" y="27178"/>
                  </a:lnTo>
                  <a:lnTo>
                    <a:pt x="151516" y="30226"/>
                  </a:lnTo>
                  <a:lnTo>
                    <a:pt x="155240" y="31750"/>
                  </a:lnTo>
                  <a:lnTo>
                    <a:pt x="163876" y="31750"/>
                  </a:lnTo>
                  <a:lnTo>
                    <a:pt x="167601" y="30226"/>
                  </a:lnTo>
                  <a:lnTo>
                    <a:pt x="173868" y="23960"/>
                  </a:lnTo>
                  <a:lnTo>
                    <a:pt x="175475" y="20150"/>
                  </a:lnTo>
                  <a:lnTo>
                    <a:pt x="175475" y="11345"/>
                  </a:lnTo>
                  <a:lnTo>
                    <a:pt x="173868" y="7620"/>
                  </a:lnTo>
                  <a:lnTo>
                    <a:pt x="170649" y="4572"/>
                  </a:lnTo>
                  <a:lnTo>
                    <a:pt x="167601" y="1524"/>
                  </a:lnTo>
                  <a:lnTo>
                    <a:pt x="163876" y="0"/>
                  </a:lnTo>
                  <a:close/>
                </a:path>
                <a:path w="1115695" h="184785">
                  <a:moveTo>
                    <a:pt x="170141" y="55626"/>
                  </a:moveTo>
                  <a:lnTo>
                    <a:pt x="131279" y="55626"/>
                  </a:lnTo>
                  <a:lnTo>
                    <a:pt x="131279" y="72644"/>
                  </a:lnTo>
                  <a:lnTo>
                    <a:pt x="148805" y="72644"/>
                  </a:lnTo>
                  <a:lnTo>
                    <a:pt x="148805" y="181610"/>
                  </a:lnTo>
                  <a:lnTo>
                    <a:pt x="170141" y="181610"/>
                  </a:lnTo>
                  <a:lnTo>
                    <a:pt x="170141" y="55626"/>
                  </a:lnTo>
                  <a:close/>
                </a:path>
                <a:path w="1115695" h="184785">
                  <a:moveTo>
                    <a:pt x="223817" y="55626"/>
                  </a:moveTo>
                  <a:lnTo>
                    <a:pt x="208323" y="55626"/>
                  </a:lnTo>
                  <a:lnTo>
                    <a:pt x="208323" y="181610"/>
                  </a:lnTo>
                  <a:lnTo>
                    <a:pt x="229659" y="181610"/>
                  </a:lnTo>
                  <a:lnTo>
                    <a:pt x="229659" y="127508"/>
                  </a:lnTo>
                  <a:lnTo>
                    <a:pt x="230183" y="116459"/>
                  </a:lnTo>
                  <a:lnTo>
                    <a:pt x="249915" y="80581"/>
                  </a:lnTo>
                  <a:lnTo>
                    <a:pt x="254295" y="78994"/>
                  </a:lnTo>
                  <a:lnTo>
                    <a:pt x="230675" y="78994"/>
                  </a:lnTo>
                  <a:lnTo>
                    <a:pt x="223817" y="55626"/>
                  </a:lnTo>
                  <a:close/>
                </a:path>
                <a:path w="1115695" h="184785">
                  <a:moveTo>
                    <a:pt x="275638" y="53594"/>
                  </a:moveTo>
                  <a:lnTo>
                    <a:pt x="238421" y="68707"/>
                  </a:lnTo>
                  <a:lnTo>
                    <a:pt x="230675" y="78994"/>
                  </a:lnTo>
                  <a:lnTo>
                    <a:pt x="254295" y="78994"/>
                  </a:lnTo>
                  <a:lnTo>
                    <a:pt x="258282" y="77549"/>
                  </a:lnTo>
                  <a:lnTo>
                    <a:pt x="268272" y="75946"/>
                  </a:lnTo>
                  <a:lnTo>
                    <a:pt x="269453" y="75776"/>
                  </a:lnTo>
                  <a:lnTo>
                    <a:pt x="270634" y="75692"/>
                  </a:lnTo>
                  <a:lnTo>
                    <a:pt x="275638" y="75692"/>
                  </a:lnTo>
                  <a:lnTo>
                    <a:pt x="275638" y="53594"/>
                  </a:lnTo>
                  <a:close/>
                </a:path>
                <a:path w="1115695" h="184785">
                  <a:moveTo>
                    <a:pt x="305318" y="145542"/>
                  </a:moveTo>
                  <a:lnTo>
                    <a:pt x="284744" y="153162"/>
                  </a:lnTo>
                  <a:lnTo>
                    <a:pt x="287614" y="160274"/>
                  </a:lnTo>
                  <a:lnTo>
                    <a:pt x="291767" y="166200"/>
                  </a:lnTo>
                  <a:lnTo>
                    <a:pt x="330286" y="184658"/>
                  </a:lnTo>
                  <a:lnTo>
                    <a:pt x="346377" y="184658"/>
                  </a:lnTo>
                  <a:lnTo>
                    <a:pt x="382181" y="166624"/>
                  </a:lnTo>
                  <a:lnTo>
                    <a:pt x="330629" y="166624"/>
                  </a:lnTo>
                  <a:lnTo>
                    <a:pt x="323936" y="165015"/>
                  </a:lnTo>
                  <a:lnTo>
                    <a:pt x="317510" y="161798"/>
                  </a:lnTo>
                  <a:lnTo>
                    <a:pt x="311236" y="158411"/>
                  </a:lnTo>
                  <a:lnTo>
                    <a:pt x="307172" y="152992"/>
                  </a:lnTo>
                  <a:lnTo>
                    <a:pt x="305318" y="145542"/>
                  </a:lnTo>
                  <a:close/>
                </a:path>
                <a:path w="1115695" h="184785">
                  <a:moveTo>
                    <a:pt x="335798" y="53340"/>
                  </a:moveTo>
                  <a:lnTo>
                    <a:pt x="327670" y="53340"/>
                  </a:lnTo>
                  <a:lnTo>
                    <a:pt x="319872" y="54694"/>
                  </a:lnTo>
                  <a:lnTo>
                    <a:pt x="305140" y="60113"/>
                  </a:lnTo>
                  <a:lnTo>
                    <a:pt x="299133" y="64092"/>
                  </a:lnTo>
                  <a:lnTo>
                    <a:pt x="294396" y="69342"/>
                  </a:lnTo>
                  <a:lnTo>
                    <a:pt x="289646" y="74422"/>
                  </a:lnTo>
                  <a:lnTo>
                    <a:pt x="287284" y="80772"/>
                  </a:lnTo>
                  <a:lnTo>
                    <a:pt x="287284" y="96012"/>
                  </a:lnTo>
                  <a:lnTo>
                    <a:pt x="315732" y="121581"/>
                  </a:lnTo>
                  <a:lnTo>
                    <a:pt x="346974" y="128016"/>
                  </a:lnTo>
                  <a:lnTo>
                    <a:pt x="353489" y="130217"/>
                  </a:lnTo>
                  <a:lnTo>
                    <a:pt x="358912" y="133096"/>
                  </a:lnTo>
                  <a:lnTo>
                    <a:pt x="364500" y="135974"/>
                  </a:lnTo>
                  <a:lnTo>
                    <a:pt x="367294" y="140885"/>
                  </a:lnTo>
                  <a:lnTo>
                    <a:pt x="367294" y="151553"/>
                  </a:lnTo>
                  <a:lnTo>
                    <a:pt x="365846" y="154855"/>
                  </a:lnTo>
                  <a:lnTo>
                    <a:pt x="360093" y="160612"/>
                  </a:lnTo>
                  <a:lnTo>
                    <a:pt x="356372" y="162814"/>
                  </a:lnTo>
                  <a:lnTo>
                    <a:pt x="351800" y="164338"/>
                  </a:lnTo>
                  <a:lnTo>
                    <a:pt x="347393" y="165862"/>
                  </a:lnTo>
                  <a:lnTo>
                    <a:pt x="342656" y="166624"/>
                  </a:lnTo>
                  <a:lnTo>
                    <a:pt x="382181" y="166624"/>
                  </a:lnTo>
                  <a:lnTo>
                    <a:pt x="386420" y="161798"/>
                  </a:lnTo>
                  <a:lnTo>
                    <a:pt x="388884" y="155024"/>
                  </a:lnTo>
                  <a:lnTo>
                    <a:pt x="388884" y="138091"/>
                  </a:lnTo>
                  <a:lnTo>
                    <a:pt x="386928" y="131148"/>
                  </a:lnTo>
                  <a:lnTo>
                    <a:pt x="383042" y="126238"/>
                  </a:lnTo>
                  <a:lnTo>
                    <a:pt x="379143" y="121158"/>
                  </a:lnTo>
                  <a:lnTo>
                    <a:pt x="374152" y="117348"/>
                  </a:lnTo>
                  <a:lnTo>
                    <a:pt x="361960" y="112268"/>
                  </a:lnTo>
                  <a:lnTo>
                    <a:pt x="355521" y="110320"/>
                  </a:lnTo>
                  <a:lnTo>
                    <a:pt x="325638" y="104309"/>
                  </a:lnTo>
                  <a:lnTo>
                    <a:pt x="320050" y="102446"/>
                  </a:lnTo>
                  <a:lnTo>
                    <a:pt x="315478" y="100076"/>
                  </a:lnTo>
                  <a:lnTo>
                    <a:pt x="311071" y="97536"/>
                  </a:lnTo>
                  <a:lnTo>
                    <a:pt x="308874" y="93556"/>
                  </a:lnTo>
                  <a:lnTo>
                    <a:pt x="308874" y="82719"/>
                  </a:lnTo>
                  <a:lnTo>
                    <a:pt x="311490" y="78570"/>
                  </a:lnTo>
                  <a:lnTo>
                    <a:pt x="321993" y="72813"/>
                  </a:lnTo>
                  <a:lnTo>
                    <a:pt x="327835" y="71374"/>
                  </a:lnTo>
                  <a:lnTo>
                    <a:pt x="378567" y="71374"/>
                  </a:lnTo>
                  <a:lnTo>
                    <a:pt x="375479" y="67564"/>
                  </a:lnTo>
                  <a:lnTo>
                    <a:pt x="343175" y="53737"/>
                  </a:lnTo>
                  <a:lnTo>
                    <a:pt x="335798" y="53340"/>
                  </a:lnTo>
                  <a:close/>
                </a:path>
                <a:path w="1115695" h="184785">
                  <a:moveTo>
                    <a:pt x="378567" y="71374"/>
                  </a:moveTo>
                  <a:lnTo>
                    <a:pt x="340192" y="71374"/>
                  </a:lnTo>
                  <a:lnTo>
                    <a:pt x="345869" y="72644"/>
                  </a:lnTo>
                  <a:lnTo>
                    <a:pt x="351292" y="75184"/>
                  </a:lnTo>
                  <a:lnTo>
                    <a:pt x="356880" y="77554"/>
                  </a:lnTo>
                  <a:lnTo>
                    <a:pt x="360766" y="81280"/>
                  </a:lnTo>
                  <a:lnTo>
                    <a:pt x="362976" y="86360"/>
                  </a:lnTo>
                  <a:lnTo>
                    <a:pt x="383042" y="78994"/>
                  </a:lnTo>
                  <a:lnTo>
                    <a:pt x="379734" y="72813"/>
                  </a:lnTo>
                  <a:lnTo>
                    <a:pt x="378567" y="71374"/>
                  </a:lnTo>
                  <a:close/>
                </a:path>
                <a:path w="1115695" h="184785">
                  <a:moveTo>
                    <a:pt x="444179" y="72644"/>
                  </a:moveTo>
                  <a:lnTo>
                    <a:pt x="422843" y="72644"/>
                  </a:lnTo>
                  <a:lnTo>
                    <a:pt x="422931" y="159512"/>
                  </a:lnTo>
                  <a:lnTo>
                    <a:pt x="444599" y="181610"/>
                  </a:lnTo>
                  <a:lnTo>
                    <a:pt x="468563" y="181610"/>
                  </a:lnTo>
                  <a:lnTo>
                    <a:pt x="468563" y="162814"/>
                  </a:lnTo>
                  <a:lnTo>
                    <a:pt x="451037" y="162814"/>
                  </a:lnTo>
                  <a:lnTo>
                    <a:pt x="447304" y="161713"/>
                  </a:lnTo>
                  <a:lnTo>
                    <a:pt x="445957" y="159512"/>
                  </a:lnTo>
                  <a:lnTo>
                    <a:pt x="444764" y="157310"/>
                  </a:lnTo>
                  <a:lnTo>
                    <a:pt x="444179" y="152992"/>
                  </a:lnTo>
                  <a:lnTo>
                    <a:pt x="444179" y="72644"/>
                  </a:lnTo>
                  <a:close/>
                </a:path>
                <a:path w="1115695" h="184785">
                  <a:moveTo>
                    <a:pt x="468563" y="55626"/>
                  </a:moveTo>
                  <a:lnTo>
                    <a:pt x="401507" y="55626"/>
                  </a:lnTo>
                  <a:lnTo>
                    <a:pt x="401507" y="72644"/>
                  </a:lnTo>
                  <a:lnTo>
                    <a:pt x="468563" y="72644"/>
                  </a:lnTo>
                  <a:lnTo>
                    <a:pt x="468563" y="55626"/>
                  </a:lnTo>
                  <a:close/>
                </a:path>
                <a:path w="1115695" h="184785">
                  <a:moveTo>
                    <a:pt x="444179" y="23876"/>
                  </a:moveTo>
                  <a:lnTo>
                    <a:pt x="422843" y="23876"/>
                  </a:lnTo>
                  <a:lnTo>
                    <a:pt x="422843" y="55626"/>
                  </a:lnTo>
                  <a:lnTo>
                    <a:pt x="444179" y="55626"/>
                  </a:lnTo>
                  <a:lnTo>
                    <a:pt x="444179" y="23876"/>
                  </a:lnTo>
                  <a:close/>
                </a:path>
                <a:path w="1115695" h="184785">
                  <a:moveTo>
                    <a:pt x="679498" y="11938"/>
                  </a:moveTo>
                  <a:lnTo>
                    <a:pt x="569262" y="11938"/>
                  </a:lnTo>
                  <a:lnTo>
                    <a:pt x="569262" y="181610"/>
                  </a:lnTo>
                  <a:lnTo>
                    <a:pt x="593138" y="181610"/>
                  </a:lnTo>
                  <a:lnTo>
                    <a:pt x="593138" y="104648"/>
                  </a:lnTo>
                  <a:lnTo>
                    <a:pt x="679498" y="104648"/>
                  </a:lnTo>
                  <a:lnTo>
                    <a:pt x="679498" y="84074"/>
                  </a:lnTo>
                  <a:lnTo>
                    <a:pt x="593138" y="84074"/>
                  </a:lnTo>
                  <a:lnTo>
                    <a:pt x="593138" y="32512"/>
                  </a:lnTo>
                  <a:lnTo>
                    <a:pt x="679498" y="32512"/>
                  </a:lnTo>
                  <a:lnTo>
                    <a:pt x="679498" y="11938"/>
                  </a:lnTo>
                  <a:close/>
                </a:path>
                <a:path w="1115695" h="184785">
                  <a:moveTo>
                    <a:pt x="728228" y="12192"/>
                  </a:moveTo>
                  <a:lnTo>
                    <a:pt x="706892" y="12192"/>
                  </a:lnTo>
                  <a:lnTo>
                    <a:pt x="706892" y="158750"/>
                  </a:lnTo>
                  <a:lnTo>
                    <a:pt x="728659" y="181610"/>
                  </a:lnTo>
                  <a:lnTo>
                    <a:pt x="746008" y="181610"/>
                  </a:lnTo>
                  <a:lnTo>
                    <a:pt x="746008" y="162814"/>
                  </a:lnTo>
                  <a:lnTo>
                    <a:pt x="735263" y="162814"/>
                  </a:lnTo>
                  <a:lnTo>
                    <a:pt x="731619" y="161713"/>
                  </a:lnTo>
                  <a:lnTo>
                    <a:pt x="728913" y="157310"/>
                  </a:lnTo>
                  <a:lnTo>
                    <a:pt x="728228" y="152992"/>
                  </a:lnTo>
                  <a:lnTo>
                    <a:pt x="728228" y="12192"/>
                  </a:lnTo>
                  <a:close/>
                </a:path>
                <a:path w="1115695" h="184785">
                  <a:moveTo>
                    <a:pt x="827275" y="53594"/>
                  </a:moveTo>
                  <a:lnTo>
                    <a:pt x="812708" y="53594"/>
                  </a:lnTo>
                  <a:lnTo>
                    <a:pt x="805520" y="54864"/>
                  </a:lnTo>
                  <a:lnTo>
                    <a:pt x="768436" y="81364"/>
                  </a:lnTo>
                  <a:lnTo>
                    <a:pt x="759546" y="119126"/>
                  </a:lnTo>
                  <a:lnTo>
                    <a:pt x="759879" y="127349"/>
                  </a:lnTo>
                  <a:lnTo>
                    <a:pt x="773084" y="163745"/>
                  </a:lnTo>
                  <a:lnTo>
                    <a:pt x="812708" y="184658"/>
                  </a:lnTo>
                  <a:lnTo>
                    <a:pt x="827275" y="184658"/>
                  </a:lnTo>
                  <a:lnTo>
                    <a:pt x="834476" y="183388"/>
                  </a:lnTo>
                  <a:lnTo>
                    <a:pt x="848865" y="178308"/>
                  </a:lnTo>
                  <a:lnTo>
                    <a:pt x="855380" y="174413"/>
                  </a:lnTo>
                  <a:lnTo>
                    <a:pt x="864745" y="165862"/>
                  </a:lnTo>
                  <a:lnTo>
                    <a:pt x="814067" y="165862"/>
                  </a:lnTo>
                  <a:lnTo>
                    <a:pt x="808136" y="164253"/>
                  </a:lnTo>
                  <a:lnTo>
                    <a:pt x="783800" y="133921"/>
                  </a:lnTo>
                  <a:lnTo>
                    <a:pt x="782406" y="119126"/>
                  </a:lnTo>
                  <a:lnTo>
                    <a:pt x="782754" y="111379"/>
                  </a:lnTo>
                  <a:lnTo>
                    <a:pt x="802218" y="77470"/>
                  </a:lnTo>
                  <a:lnTo>
                    <a:pt x="808136" y="74083"/>
                  </a:lnTo>
                  <a:lnTo>
                    <a:pt x="814067" y="72390"/>
                  </a:lnTo>
                  <a:lnTo>
                    <a:pt x="864583" y="72390"/>
                  </a:lnTo>
                  <a:lnTo>
                    <a:pt x="861146" y="69342"/>
                  </a:lnTo>
                  <a:lnTo>
                    <a:pt x="855380" y="63923"/>
                  </a:lnTo>
                  <a:lnTo>
                    <a:pt x="848865" y="59944"/>
                  </a:lnTo>
                  <a:lnTo>
                    <a:pt x="834476" y="54864"/>
                  </a:lnTo>
                  <a:lnTo>
                    <a:pt x="827275" y="53594"/>
                  </a:lnTo>
                  <a:close/>
                </a:path>
                <a:path w="1115695" h="184785">
                  <a:moveTo>
                    <a:pt x="864583" y="72390"/>
                  </a:moveTo>
                  <a:lnTo>
                    <a:pt x="826094" y="72390"/>
                  </a:lnTo>
                  <a:lnTo>
                    <a:pt x="832012" y="74083"/>
                  </a:lnTo>
                  <a:lnTo>
                    <a:pt x="837778" y="77470"/>
                  </a:lnTo>
                  <a:lnTo>
                    <a:pt x="857240" y="111379"/>
                  </a:lnTo>
                  <a:lnTo>
                    <a:pt x="857590" y="119126"/>
                  </a:lnTo>
                  <a:lnTo>
                    <a:pt x="857240" y="126889"/>
                  </a:lnTo>
                  <a:lnTo>
                    <a:pt x="837778" y="161036"/>
                  </a:lnTo>
                  <a:lnTo>
                    <a:pt x="826094" y="165862"/>
                  </a:lnTo>
                  <a:lnTo>
                    <a:pt x="864745" y="165862"/>
                  </a:lnTo>
                  <a:lnTo>
                    <a:pt x="880116" y="127349"/>
                  </a:lnTo>
                  <a:lnTo>
                    <a:pt x="880450" y="119126"/>
                  </a:lnTo>
                  <a:lnTo>
                    <a:pt x="880116" y="110902"/>
                  </a:lnTo>
                  <a:lnTo>
                    <a:pt x="867064" y="74591"/>
                  </a:lnTo>
                  <a:lnTo>
                    <a:pt x="864583" y="72390"/>
                  </a:lnTo>
                  <a:close/>
                </a:path>
                <a:path w="1115695" h="184785">
                  <a:moveTo>
                    <a:pt x="967419" y="53594"/>
                  </a:moveTo>
                  <a:lnTo>
                    <a:pt x="952853" y="53594"/>
                  </a:lnTo>
                  <a:lnTo>
                    <a:pt x="945664" y="54864"/>
                  </a:lnTo>
                  <a:lnTo>
                    <a:pt x="908580" y="81364"/>
                  </a:lnTo>
                  <a:lnTo>
                    <a:pt x="899690" y="119126"/>
                  </a:lnTo>
                  <a:lnTo>
                    <a:pt x="900024" y="127349"/>
                  </a:lnTo>
                  <a:lnTo>
                    <a:pt x="913229" y="163745"/>
                  </a:lnTo>
                  <a:lnTo>
                    <a:pt x="952853" y="184658"/>
                  </a:lnTo>
                  <a:lnTo>
                    <a:pt x="967419" y="184658"/>
                  </a:lnTo>
                  <a:lnTo>
                    <a:pt x="974620" y="183388"/>
                  </a:lnTo>
                  <a:lnTo>
                    <a:pt x="989009" y="178308"/>
                  </a:lnTo>
                  <a:lnTo>
                    <a:pt x="995525" y="174413"/>
                  </a:lnTo>
                  <a:lnTo>
                    <a:pt x="1004890" y="165862"/>
                  </a:lnTo>
                  <a:lnTo>
                    <a:pt x="954211" y="165862"/>
                  </a:lnTo>
                  <a:lnTo>
                    <a:pt x="948281" y="164253"/>
                  </a:lnTo>
                  <a:lnTo>
                    <a:pt x="923944" y="133921"/>
                  </a:lnTo>
                  <a:lnTo>
                    <a:pt x="922550" y="119126"/>
                  </a:lnTo>
                  <a:lnTo>
                    <a:pt x="922898" y="111379"/>
                  </a:lnTo>
                  <a:lnTo>
                    <a:pt x="942362" y="77470"/>
                  </a:lnTo>
                  <a:lnTo>
                    <a:pt x="948281" y="74083"/>
                  </a:lnTo>
                  <a:lnTo>
                    <a:pt x="954211" y="72390"/>
                  </a:lnTo>
                  <a:lnTo>
                    <a:pt x="1004727" y="72390"/>
                  </a:lnTo>
                  <a:lnTo>
                    <a:pt x="1001290" y="69342"/>
                  </a:lnTo>
                  <a:lnTo>
                    <a:pt x="995525" y="63923"/>
                  </a:lnTo>
                  <a:lnTo>
                    <a:pt x="989009" y="59944"/>
                  </a:lnTo>
                  <a:lnTo>
                    <a:pt x="974620" y="54864"/>
                  </a:lnTo>
                  <a:lnTo>
                    <a:pt x="967419" y="53594"/>
                  </a:lnTo>
                  <a:close/>
                </a:path>
                <a:path w="1115695" h="184785">
                  <a:moveTo>
                    <a:pt x="1004727" y="72390"/>
                  </a:moveTo>
                  <a:lnTo>
                    <a:pt x="966238" y="72390"/>
                  </a:lnTo>
                  <a:lnTo>
                    <a:pt x="972157" y="74083"/>
                  </a:lnTo>
                  <a:lnTo>
                    <a:pt x="977922" y="77470"/>
                  </a:lnTo>
                  <a:lnTo>
                    <a:pt x="997385" y="111379"/>
                  </a:lnTo>
                  <a:lnTo>
                    <a:pt x="997734" y="119126"/>
                  </a:lnTo>
                  <a:lnTo>
                    <a:pt x="997385" y="126889"/>
                  </a:lnTo>
                  <a:lnTo>
                    <a:pt x="977922" y="161036"/>
                  </a:lnTo>
                  <a:lnTo>
                    <a:pt x="966238" y="165862"/>
                  </a:lnTo>
                  <a:lnTo>
                    <a:pt x="1004890" y="165862"/>
                  </a:lnTo>
                  <a:lnTo>
                    <a:pt x="1020261" y="127349"/>
                  </a:lnTo>
                  <a:lnTo>
                    <a:pt x="1020594" y="119126"/>
                  </a:lnTo>
                  <a:lnTo>
                    <a:pt x="1020261" y="110902"/>
                  </a:lnTo>
                  <a:lnTo>
                    <a:pt x="1007209" y="74591"/>
                  </a:lnTo>
                  <a:lnTo>
                    <a:pt x="1004727" y="72390"/>
                  </a:lnTo>
                  <a:close/>
                </a:path>
                <a:path w="1115695" h="184785">
                  <a:moveTo>
                    <a:pt x="1063457" y="55626"/>
                  </a:moveTo>
                  <a:lnTo>
                    <a:pt x="1047963" y="55626"/>
                  </a:lnTo>
                  <a:lnTo>
                    <a:pt x="1047963" y="181610"/>
                  </a:lnTo>
                  <a:lnTo>
                    <a:pt x="1069299" y="181610"/>
                  </a:lnTo>
                  <a:lnTo>
                    <a:pt x="1069299" y="127508"/>
                  </a:lnTo>
                  <a:lnTo>
                    <a:pt x="1069823" y="116459"/>
                  </a:lnTo>
                  <a:lnTo>
                    <a:pt x="1089555" y="80581"/>
                  </a:lnTo>
                  <a:lnTo>
                    <a:pt x="1093935" y="78994"/>
                  </a:lnTo>
                  <a:lnTo>
                    <a:pt x="1070315" y="78994"/>
                  </a:lnTo>
                  <a:lnTo>
                    <a:pt x="1063457" y="55626"/>
                  </a:lnTo>
                  <a:close/>
                </a:path>
                <a:path w="1115695" h="184785">
                  <a:moveTo>
                    <a:pt x="1115273" y="53594"/>
                  </a:moveTo>
                  <a:lnTo>
                    <a:pt x="1078062" y="68707"/>
                  </a:lnTo>
                  <a:lnTo>
                    <a:pt x="1070315" y="78994"/>
                  </a:lnTo>
                  <a:lnTo>
                    <a:pt x="1093935" y="78994"/>
                  </a:lnTo>
                  <a:lnTo>
                    <a:pt x="1097923" y="77549"/>
                  </a:lnTo>
                  <a:lnTo>
                    <a:pt x="1107907" y="75946"/>
                  </a:lnTo>
                  <a:lnTo>
                    <a:pt x="1109088" y="75776"/>
                  </a:lnTo>
                  <a:lnTo>
                    <a:pt x="1110282" y="75692"/>
                  </a:lnTo>
                  <a:lnTo>
                    <a:pt x="1115273" y="75692"/>
                  </a:lnTo>
                  <a:lnTo>
                    <a:pt x="1115273" y="53594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8057" y="3484875"/>
              <a:ext cx="1461016" cy="175768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600" y="2476500"/>
              <a:ext cx="2705100" cy="317500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329705" y="2066289"/>
              <a:ext cx="901065" cy="184785"/>
            </a:xfrm>
            <a:custGeom>
              <a:avLst/>
              <a:gdLst/>
              <a:ahLst/>
              <a:cxnLst/>
              <a:rect l="l" t="t" r="r" b="b"/>
              <a:pathLst>
                <a:path w="901065" h="184785">
                  <a:moveTo>
                    <a:pt x="21081" y="137160"/>
                  </a:moveTo>
                  <a:lnTo>
                    <a:pt x="0" y="143256"/>
                  </a:lnTo>
                  <a:lnTo>
                    <a:pt x="2031" y="150876"/>
                  </a:lnTo>
                  <a:lnTo>
                    <a:pt x="5419" y="157818"/>
                  </a:lnTo>
                  <a:lnTo>
                    <a:pt x="35607" y="181515"/>
                  </a:lnTo>
                  <a:lnTo>
                    <a:pt x="58419" y="184658"/>
                  </a:lnTo>
                  <a:lnTo>
                    <a:pt x="66405" y="184309"/>
                  </a:lnTo>
                  <a:lnTo>
                    <a:pt x="106600" y="167544"/>
                  </a:lnTo>
                  <a:lnTo>
                    <a:pt x="107192" y="166878"/>
                  </a:lnTo>
                  <a:lnTo>
                    <a:pt x="58674" y="166878"/>
                  </a:lnTo>
                  <a:lnTo>
                    <a:pt x="50904" y="166354"/>
                  </a:lnTo>
                  <a:lnTo>
                    <a:pt x="22945" y="145965"/>
                  </a:lnTo>
                  <a:lnTo>
                    <a:pt x="21081" y="137160"/>
                  </a:lnTo>
                  <a:close/>
                </a:path>
                <a:path w="901065" h="184785">
                  <a:moveTo>
                    <a:pt x="107241" y="26670"/>
                  </a:moveTo>
                  <a:lnTo>
                    <a:pt x="68665" y="26670"/>
                  </a:lnTo>
                  <a:lnTo>
                    <a:pt x="76368" y="29040"/>
                  </a:lnTo>
                  <a:lnTo>
                    <a:pt x="82803" y="33782"/>
                  </a:lnTo>
                  <a:lnTo>
                    <a:pt x="89407" y="38354"/>
                  </a:lnTo>
                  <a:lnTo>
                    <a:pt x="92709" y="45212"/>
                  </a:lnTo>
                  <a:lnTo>
                    <a:pt x="92709" y="60960"/>
                  </a:lnTo>
                  <a:lnTo>
                    <a:pt x="54524" y="82296"/>
                  </a:lnTo>
                  <a:lnTo>
                    <a:pt x="49444" y="82550"/>
                  </a:lnTo>
                  <a:lnTo>
                    <a:pt x="44703" y="82550"/>
                  </a:lnTo>
                  <a:lnTo>
                    <a:pt x="44703" y="101854"/>
                  </a:lnTo>
                  <a:lnTo>
                    <a:pt x="47412" y="101854"/>
                  </a:lnTo>
                  <a:lnTo>
                    <a:pt x="50885" y="101938"/>
                  </a:lnTo>
                  <a:lnTo>
                    <a:pt x="90255" y="114130"/>
                  </a:lnTo>
                  <a:lnTo>
                    <a:pt x="92963" y="118364"/>
                  </a:lnTo>
                  <a:lnTo>
                    <a:pt x="95672" y="122428"/>
                  </a:lnTo>
                  <a:lnTo>
                    <a:pt x="96918" y="127254"/>
                  </a:lnTo>
                  <a:lnTo>
                    <a:pt x="97028" y="134112"/>
                  </a:lnTo>
                  <a:lnTo>
                    <a:pt x="96345" y="141541"/>
                  </a:lnTo>
                  <a:lnTo>
                    <a:pt x="66675" y="166354"/>
                  </a:lnTo>
                  <a:lnTo>
                    <a:pt x="58674" y="166878"/>
                  </a:lnTo>
                  <a:lnTo>
                    <a:pt x="107192" y="166878"/>
                  </a:lnTo>
                  <a:lnTo>
                    <a:pt x="119887" y="133858"/>
                  </a:lnTo>
                  <a:lnTo>
                    <a:pt x="119459" y="127254"/>
                  </a:lnTo>
                  <a:lnTo>
                    <a:pt x="96123" y="94726"/>
                  </a:lnTo>
                  <a:lnTo>
                    <a:pt x="87375" y="91440"/>
                  </a:lnTo>
                  <a:lnTo>
                    <a:pt x="93710" y="88344"/>
                  </a:lnTo>
                  <a:lnTo>
                    <a:pt x="115062" y="52070"/>
                  </a:lnTo>
                  <a:lnTo>
                    <a:pt x="114585" y="44593"/>
                  </a:lnTo>
                  <a:lnTo>
                    <a:pt x="113156" y="37909"/>
                  </a:lnTo>
                  <a:lnTo>
                    <a:pt x="110775" y="32020"/>
                  </a:lnTo>
                  <a:lnTo>
                    <a:pt x="107441" y="26924"/>
                  </a:lnTo>
                  <a:lnTo>
                    <a:pt x="107241" y="26670"/>
                  </a:lnTo>
                  <a:close/>
                </a:path>
                <a:path w="901065" h="184785">
                  <a:moveTo>
                    <a:pt x="60197" y="8890"/>
                  </a:moveTo>
                  <a:lnTo>
                    <a:pt x="21843" y="20066"/>
                  </a:lnTo>
                  <a:lnTo>
                    <a:pt x="2540" y="49022"/>
                  </a:lnTo>
                  <a:lnTo>
                    <a:pt x="23368" y="55118"/>
                  </a:lnTo>
                  <a:lnTo>
                    <a:pt x="25060" y="46651"/>
                  </a:lnTo>
                  <a:lnTo>
                    <a:pt x="28956" y="39793"/>
                  </a:lnTo>
                  <a:lnTo>
                    <a:pt x="59690" y="26670"/>
                  </a:lnTo>
                  <a:lnTo>
                    <a:pt x="107241" y="26670"/>
                  </a:lnTo>
                  <a:lnTo>
                    <a:pt x="102362" y="20489"/>
                  </a:lnTo>
                  <a:lnTo>
                    <a:pt x="67421" y="9159"/>
                  </a:lnTo>
                  <a:lnTo>
                    <a:pt x="60197" y="8890"/>
                  </a:lnTo>
                  <a:close/>
                </a:path>
                <a:path w="901065" h="184785">
                  <a:moveTo>
                    <a:pt x="200709" y="11938"/>
                  </a:moveTo>
                  <a:lnTo>
                    <a:pt x="154481" y="11938"/>
                  </a:lnTo>
                  <a:lnTo>
                    <a:pt x="154481" y="181610"/>
                  </a:lnTo>
                  <a:lnTo>
                    <a:pt x="200709" y="181610"/>
                  </a:lnTo>
                  <a:lnTo>
                    <a:pt x="210649" y="181356"/>
                  </a:lnTo>
                  <a:lnTo>
                    <a:pt x="253673" y="171894"/>
                  </a:lnTo>
                  <a:lnTo>
                    <a:pt x="269489" y="161544"/>
                  </a:lnTo>
                  <a:lnTo>
                    <a:pt x="178357" y="161544"/>
                  </a:lnTo>
                  <a:lnTo>
                    <a:pt x="178357" y="32004"/>
                  </a:lnTo>
                  <a:lnTo>
                    <a:pt x="269530" y="32004"/>
                  </a:lnTo>
                  <a:lnTo>
                    <a:pt x="267257" y="29972"/>
                  </a:lnTo>
                  <a:lnTo>
                    <a:pt x="229189" y="14366"/>
                  </a:lnTo>
                  <a:lnTo>
                    <a:pt x="210649" y="12207"/>
                  </a:lnTo>
                  <a:lnTo>
                    <a:pt x="200709" y="11938"/>
                  </a:lnTo>
                  <a:close/>
                </a:path>
                <a:path w="901065" h="184785">
                  <a:moveTo>
                    <a:pt x="269530" y="32004"/>
                  </a:moveTo>
                  <a:lnTo>
                    <a:pt x="200201" y="32004"/>
                  </a:lnTo>
                  <a:lnTo>
                    <a:pt x="206745" y="32147"/>
                  </a:lnTo>
                  <a:lnTo>
                    <a:pt x="213158" y="32576"/>
                  </a:lnTo>
                  <a:lnTo>
                    <a:pt x="219443" y="33290"/>
                  </a:lnTo>
                  <a:lnTo>
                    <a:pt x="233907" y="35644"/>
                  </a:lnTo>
                  <a:lnTo>
                    <a:pt x="241273" y="38523"/>
                  </a:lnTo>
                  <a:lnTo>
                    <a:pt x="247699" y="42926"/>
                  </a:lnTo>
                  <a:lnTo>
                    <a:pt x="254303" y="47159"/>
                  </a:lnTo>
                  <a:lnTo>
                    <a:pt x="268671" y="86280"/>
                  </a:lnTo>
                  <a:lnTo>
                    <a:pt x="269035" y="96520"/>
                  </a:lnTo>
                  <a:lnTo>
                    <a:pt x="268671" y="106791"/>
                  </a:lnTo>
                  <a:lnTo>
                    <a:pt x="254303" y="146473"/>
                  </a:lnTo>
                  <a:lnTo>
                    <a:pt x="213158" y="161036"/>
                  </a:lnTo>
                  <a:lnTo>
                    <a:pt x="200201" y="161544"/>
                  </a:lnTo>
                  <a:lnTo>
                    <a:pt x="269489" y="161544"/>
                  </a:lnTo>
                  <a:lnTo>
                    <a:pt x="289561" y="128667"/>
                  </a:lnTo>
                  <a:lnTo>
                    <a:pt x="293419" y="96520"/>
                  </a:lnTo>
                  <a:lnTo>
                    <a:pt x="292990" y="84947"/>
                  </a:lnTo>
                  <a:lnTo>
                    <a:pt x="278309" y="41338"/>
                  </a:lnTo>
                  <a:lnTo>
                    <a:pt x="273134" y="35226"/>
                  </a:lnTo>
                  <a:lnTo>
                    <a:pt x="269530" y="32004"/>
                  </a:lnTo>
                  <a:close/>
                </a:path>
                <a:path w="901065" h="184785">
                  <a:moveTo>
                    <a:pt x="405979" y="11938"/>
                  </a:moveTo>
                  <a:lnTo>
                    <a:pt x="379817" y="11938"/>
                  </a:lnTo>
                  <a:lnTo>
                    <a:pt x="437983" y="181610"/>
                  </a:lnTo>
                  <a:lnTo>
                    <a:pt x="465923" y="181610"/>
                  </a:lnTo>
                  <a:lnTo>
                    <a:pt x="475543" y="153670"/>
                  </a:lnTo>
                  <a:lnTo>
                    <a:pt x="451953" y="153670"/>
                  </a:lnTo>
                  <a:lnTo>
                    <a:pt x="405979" y="11938"/>
                  </a:lnTo>
                  <a:close/>
                </a:path>
                <a:path w="901065" h="184785">
                  <a:moveTo>
                    <a:pt x="524343" y="11938"/>
                  </a:moveTo>
                  <a:lnTo>
                    <a:pt x="498181" y="11938"/>
                  </a:lnTo>
                  <a:lnTo>
                    <a:pt x="451953" y="153670"/>
                  </a:lnTo>
                  <a:lnTo>
                    <a:pt x="475543" y="153670"/>
                  </a:lnTo>
                  <a:lnTo>
                    <a:pt x="524343" y="11938"/>
                  </a:lnTo>
                  <a:close/>
                </a:path>
                <a:path w="901065" h="184785">
                  <a:moveTo>
                    <a:pt x="570876" y="0"/>
                  </a:moveTo>
                  <a:lnTo>
                    <a:pt x="562240" y="0"/>
                  </a:lnTo>
                  <a:lnTo>
                    <a:pt x="558519" y="1524"/>
                  </a:lnTo>
                  <a:lnTo>
                    <a:pt x="555293" y="4572"/>
                  </a:lnTo>
                  <a:lnTo>
                    <a:pt x="552245" y="7620"/>
                  </a:lnTo>
                  <a:lnTo>
                    <a:pt x="550721" y="11345"/>
                  </a:lnTo>
                  <a:lnTo>
                    <a:pt x="550721" y="20150"/>
                  </a:lnTo>
                  <a:lnTo>
                    <a:pt x="552245" y="23960"/>
                  </a:lnTo>
                  <a:lnTo>
                    <a:pt x="555293" y="27178"/>
                  </a:lnTo>
                  <a:lnTo>
                    <a:pt x="558519" y="30226"/>
                  </a:lnTo>
                  <a:lnTo>
                    <a:pt x="562240" y="31750"/>
                  </a:lnTo>
                  <a:lnTo>
                    <a:pt x="570876" y="31750"/>
                  </a:lnTo>
                  <a:lnTo>
                    <a:pt x="574597" y="30226"/>
                  </a:lnTo>
                  <a:lnTo>
                    <a:pt x="580871" y="23960"/>
                  </a:lnTo>
                  <a:lnTo>
                    <a:pt x="582471" y="20150"/>
                  </a:lnTo>
                  <a:lnTo>
                    <a:pt x="582471" y="11345"/>
                  </a:lnTo>
                  <a:lnTo>
                    <a:pt x="580871" y="7620"/>
                  </a:lnTo>
                  <a:lnTo>
                    <a:pt x="577645" y="4572"/>
                  </a:lnTo>
                  <a:lnTo>
                    <a:pt x="574597" y="1524"/>
                  </a:lnTo>
                  <a:lnTo>
                    <a:pt x="570876" y="0"/>
                  </a:lnTo>
                  <a:close/>
                </a:path>
                <a:path w="901065" h="184785">
                  <a:moveTo>
                    <a:pt x="577137" y="55626"/>
                  </a:moveTo>
                  <a:lnTo>
                    <a:pt x="538275" y="55626"/>
                  </a:lnTo>
                  <a:lnTo>
                    <a:pt x="538275" y="72644"/>
                  </a:lnTo>
                  <a:lnTo>
                    <a:pt x="555801" y="72644"/>
                  </a:lnTo>
                  <a:lnTo>
                    <a:pt x="555801" y="181610"/>
                  </a:lnTo>
                  <a:lnTo>
                    <a:pt x="577137" y="181610"/>
                  </a:lnTo>
                  <a:lnTo>
                    <a:pt x="577137" y="55626"/>
                  </a:lnTo>
                  <a:close/>
                </a:path>
                <a:path w="901065" h="184785">
                  <a:moveTo>
                    <a:pt x="668412" y="53594"/>
                  </a:moveTo>
                  <a:lnTo>
                    <a:pt x="630660" y="66087"/>
                  </a:lnTo>
                  <a:lnTo>
                    <a:pt x="609228" y="100203"/>
                  </a:lnTo>
                  <a:lnTo>
                    <a:pt x="607198" y="118872"/>
                  </a:lnTo>
                  <a:lnTo>
                    <a:pt x="607641" y="127921"/>
                  </a:lnTo>
                  <a:lnTo>
                    <a:pt x="623260" y="165671"/>
                  </a:lnTo>
                  <a:lnTo>
                    <a:pt x="659395" y="184118"/>
                  </a:lnTo>
                  <a:lnTo>
                    <a:pt x="668920" y="184658"/>
                  </a:lnTo>
                  <a:lnTo>
                    <a:pt x="677490" y="184213"/>
                  </a:lnTo>
                  <a:lnTo>
                    <a:pt x="714087" y="165862"/>
                  </a:lnTo>
                  <a:lnTo>
                    <a:pt x="663840" y="165862"/>
                  </a:lnTo>
                  <a:lnTo>
                    <a:pt x="658328" y="164676"/>
                  </a:lnTo>
                  <a:lnTo>
                    <a:pt x="630672" y="131921"/>
                  </a:lnTo>
                  <a:lnTo>
                    <a:pt x="630058" y="124460"/>
                  </a:lnTo>
                  <a:lnTo>
                    <a:pt x="727086" y="124460"/>
                  </a:lnTo>
                  <a:lnTo>
                    <a:pt x="727305" y="117776"/>
                  </a:lnTo>
                  <a:lnTo>
                    <a:pt x="726954" y="111188"/>
                  </a:lnTo>
                  <a:lnTo>
                    <a:pt x="726423" y="107442"/>
                  </a:lnTo>
                  <a:lnTo>
                    <a:pt x="630312" y="107442"/>
                  </a:lnTo>
                  <a:lnTo>
                    <a:pt x="630985" y="98975"/>
                  </a:lnTo>
                  <a:lnTo>
                    <a:pt x="662138" y="71882"/>
                  </a:lnTo>
                  <a:lnTo>
                    <a:pt x="710860" y="71882"/>
                  </a:lnTo>
                  <a:lnTo>
                    <a:pt x="708709" y="68918"/>
                  </a:lnTo>
                  <a:lnTo>
                    <a:pt x="675679" y="53975"/>
                  </a:lnTo>
                  <a:lnTo>
                    <a:pt x="668412" y="53594"/>
                  </a:lnTo>
                  <a:close/>
                </a:path>
                <a:path w="901065" h="184785">
                  <a:moveTo>
                    <a:pt x="698384" y="153416"/>
                  </a:moveTo>
                  <a:lnTo>
                    <a:pt x="676032" y="165862"/>
                  </a:lnTo>
                  <a:lnTo>
                    <a:pt x="714087" y="165862"/>
                  </a:lnTo>
                  <a:lnTo>
                    <a:pt x="715205" y="164676"/>
                  </a:lnTo>
                  <a:lnTo>
                    <a:pt x="718958" y="159512"/>
                  </a:lnTo>
                  <a:lnTo>
                    <a:pt x="698384" y="153416"/>
                  </a:lnTo>
                  <a:close/>
                </a:path>
                <a:path w="901065" h="184785">
                  <a:moveTo>
                    <a:pt x="710860" y="71882"/>
                  </a:moveTo>
                  <a:lnTo>
                    <a:pt x="675854" y="71882"/>
                  </a:lnTo>
                  <a:lnTo>
                    <a:pt x="682204" y="73660"/>
                  </a:lnTo>
                  <a:lnTo>
                    <a:pt x="687462" y="77216"/>
                  </a:lnTo>
                  <a:lnTo>
                    <a:pt x="692872" y="80602"/>
                  </a:lnTo>
                  <a:lnTo>
                    <a:pt x="697025" y="85005"/>
                  </a:lnTo>
                  <a:lnTo>
                    <a:pt x="699908" y="90424"/>
                  </a:lnTo>
                  <a:lnTo>
                    <a:pt x="702956" y="95842"/>
                  </a:lnTo>
                  <a:lnTo>
                    <a:pt x="704480" y="101515"/>
                  </a:lnTo>
                  <a:lnTo>
                    <a:pt x="704480" y="107442"/>
                  </a:lnTo>
                  <a:lnTo>
                    <a:pt x="726423" y="107442"/>
                  </a:lnTo>
                  <a:lnTo>
                    <a:pt x="713624" y="75692"/>
                  </a:lnTo>
                  <a:lnTo>
                    <a:pt x="710860" y="71882"/>
                  </a:lnTo>
                  <a:close/>
                </a:path>
                <a:path w="901065" h="184785">
                  <a:moveTo>
                    <a:pt x="757325" y="55626"/>
                  </a:moveTo>
                  <a:lnTo>
                    <a:pt x="734465" y="55626"/>
                  </a:lnTo>
                  <a:lnTo>
                    <a:pt x="770787" y="181610"/>
                  </a:lnTo>
                  <a:lnTo>
                    <a:pt x="790091" y="181610"/>
                  </a:lnTo>
                  <a:lnTo>
                    <a:pt x="798960" y="148844"/>
                  </a:lnTo>
                  <a:lnTo>
                    <a:pt x="781455" y="148844"/>
                  </a:lnTo>
                  <a:lnTo>
                    <a:pt x="757325" y="55626"/>
                  </a:lnTo>
                  <a:close/>
                </a:path>
                <a:path w="901065" h="184785">
                  <a:moveTo>
                    <a:pt x="835278" y="80264"/>
                  </a:moveTo>
                  <a:lnTo>
                    <a:pt x="817523" y="80264"/>
                  </a:lnTo>
                  <a:lnTo>
                    <a:pt x="844955" y="181610"/>
                  </a:lnTo>
                  <a:lnTo>
                    <a:pt x="864513" y="181610"/>
                  </a:lnTo>
                  <a:lnTo>
                    <a:pt x="873893" y="148844"/>
                  </a:lnTo>
                  <a:lnTo>
                    <a:pt x="853591" y="148844"/>
                  </a:lnTo>
                  <a:lnTo>
                    <a:pt x="835278" y="80264"/>
                  </a:lnTo>
                  <a:close/>
                </a:path>
                <a:path w="901065" h="184785">
                  <a:moveTo>
                    <a:pt x="828699" y="55626"/>
                  </a:moveTo>
                  <a:lnTo>
                    <a:pt x="806601" y="55626"/>
                  </a:lnTo>
                  <a:lnTo>
                    <a:pt x="781455" y="148844"/>
                  </a:lnTo>
                  <a:lnTo>
                    <a:pt x="798960" y="148844"/>
                  </a:lnTo>
                  <a:lnTo>
                    <a:pt x="817523" y="80264"/>
                  </a:lnTo>
                  <a:lnTo>
                    <a:pt x="835278" y="80264"/>
                  </a:lnTo>
                  <a:lnTo>
                    <a:pt x="828699" y="55626"/>
                  </a:lnTo>
                  <a:close/>
                </a:path>
                <a:path w="901065" h="184785">
                  <a:moveTo>
                    <a:pt x="900581" y="55626"/>
                  </a:moveTo>
                  <a:lnTo>
                    <a:pt x="877721" y="55626"/>
                  </a:lnTo>
                  <a:lnTo>
                    <a:pt x="853591" y="148844"/>
                  </a:lnTo>
                  <a:lnTo>
                    <a:pt x="873893" y="148844"/>
                  </a:lnTo>
                  <a:lnTo>
                    <a:pt x="900581" y="5562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9619" y="1392426"/>
              <a:ext cx="2215214" cy="210565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12700" y="1765300"/>
              <a:ext cx="3086100" cy="25400"/>
            </a:xfrm>
            <a:custGeom>
              <a:avLst/>
              <a:gdLst/>
              <a:ahLst/>
              <a:cxnLst/>
              <a:rect l="l" t="t" r="r" b="b"/>
              <a:pathLst>
                <a:path w="3086100" h="25400">
                  <a:moveTo>
                    <a:pt x="30861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3086100" y="25400"/>
                  </a:lnTo>
                  <a:lnTo>
                    <a:pt x="3086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6885" y="859181"/>
              <a:ext cx="173929" cy="173929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4500" y="10236200"/>
              <a:ext cx="2235200" cy="520700"/>
            </a:xfrm>
            <a:prstGeom prst="rect">
              <a:avLst/>
            </a:prstGeom>
          </p:spPr>
        </p:pic>
      </p:grpSp>
      <p:sp>
        <p:nvSpPr>
          <p:cNvPr id="44" name="object 44" descr=""/>
          <p:cNvSpPr/>
          <p:nvPr/>
        </p:nvSpPr>
        <p:spPr>
          <a:xfrm>
            <a:off x="10591800" y="102489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85239" y="363039"/>
                </a:moveTo>
                <a:lnTo>
                  <a:pt x="179659" y="371441"/>
                </a:lnTo>
                <a:lnTo>
                  <a:pt x="177799" y="381000"/>
                </a:lnTo>
                <a:lnTo>
                  <a:pt x="179659" y="390558"/>
                </a:lnTo>
                <a:lnTo>
                  <a:pt x="185239" y="398960"/>
                </a:lnTo>
                <a:lnTo>
                  <a:pt x="193641" y="404540"/>
                </a:lnTo>
                <a:lnTo>
                  <a:pt x="203200" y="406400"/>
                </a:lnTo>
                <a:lnTo>
                  <a:pt x="212758" y="404540"/>
                </a:lnTo>
                <a:lnTo>
                  <a:pt x="221160" y="398960"/>
                </a:lnTo>
                <a:lnTo>
                  <a:pt x="185239" y="363039"/>
                </a:lnTo>
                <a:close/>
              </a:path>
              <a:path w="406400" h="406400">
                <a:moveTo>
                  <a:pt x="345079" y="203200"/>
                </a:moveTo>
                <a:lnTo>
                  <a:pt x="185239" y="363039"/>
                </a:lnTo>
                <a:lnTo>
                  <a:pt x="221160" y="398960"/>
                </a:lnTo>
                <a:lnTo>
                  <a:pt x="391520" y="228600"/>
                </a:lnTo>
                <a:lnTo>
                  <a:pt x="381000" y="228600"/>
                </a:lnTo>
                <a:lnTo>
                  <a:pt x="381000" y="221160"/>
                </a:lnTo>
                <a:lnTo>
                  <a:pt x="363039" y="221160"/>
                </a:lnTo>
                <a:lnTo>
                  <a:pt x="345079" y="203200"/>
                </a:lnTo>
                <a:close/>
              </a:path>
              <a:path w="406400" h="406400">
                <a:moveTo>
                  <a:pt x="25400" y="177800"/>
                </a:moveTo>
                <a:lnTo>
                  <a:pt x="15513" y="179796"/>
                </a:lnTo>
                <a:lnTo>
                  <a:pt x="7439" y="185239"/>
                </a:lnTo>
                <a:lnTo>
                  <a:pt x="1996" y="193313"/>
                </a:lnTo>
                <a:lnTo>
                  <a:pt x="0" y="203200"/>
                </a:lnTo>
                <a:lnTo>
                  <a:pt x="1996" y="213086"/>
                </a:lnTo>
                <a:lnTo>
                  <a:pt x="7439" y="221160"/>
                </a:lnTo>
                <a:lnTo>
                  <a:pt x="15513" y="226604"/>
                </a:lnTo>
                <a:lnTo>
                  <a:pt x="25400" y="228600"/>
                </a:lnTo>
                <a:lnTo>
                  <a:pt x="25400" y="177800"/>
                </a:lnTo>
                <a:close/>
              </a:path>
              <a:path w="406400" h="406400">
                <a:moveTo>
                  <a:pt x="319679" y="177800"/>
                </a:moveTo>
                <a:lnTo>
                  <a:pt x="25400" y="177800"/>
                </a:lnTo>
                <a:lnTo>
                  <a:pt x="25400" y="228600"/>
                </a:lnTo>
                <a:lnTo>
                  <a:pt x="319679" y="228600"/>
                </a:lnTo>
                <a:lnTo>
                  <a:pt x="345078" y="203199"/>
                </a:lnTo>
                <a:lnTo>
                  <a:pt x="319679" y="177800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81000" y="228600"/>
                </a:lnTo>
                <a:lnTo>
                  <a:pt x="391520" y="228600"/>
                </a:lnTo>
                <a:lnTo>
                  <a:pt x="39896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63039" y="185239"/>
                </a:moveTo>
                <a:lnTo>
                  <a:pt x="345079" y="203200"/>
                </a:lnTo>
                <a:lnTo>
                  <a:pt x="363039" y="221160"/>
                </a:lnTo>
                <a:lnTo>
                  <a:pt x="380999" y="203199"/>
                </a:lnTo>
                <a:lnTo>
                  <a:pt x="363039" y="185239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63039" y="221160"/>
                </a:lnTo>
                <a:lnTo>
                  <a:pt x="38100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98960" y="185239"/>
                </a:moveTo>
                <a:lnTo>
                  <a:pt x="381000" y="203200"/>
                </a:lnTo>
                <a:lnTo>
                  <a:pt x="398960" y="221160"/>
                </a:lnTo>
                <a:lnTo>
                  <a:pt x="404540" y="212757"/>
                </a:lnTo>
                <a:lnTo>
                  <a:pt x="406400" y="203199"/>
                </a:lnTo>
                <a:lnTo>
                  <a:pt x="404540" y="193642"/>
                </a:lnTo>
                <a:lnTo>
                  <a:pt x="398960" y="185239"/>
                </a:lnTo>
                <a:close/>
              </a:path>
              <a:path w="406400" h="406400">
                <a:moveTo>
                  <a:pt x="381000" y="185239"/>
                </a:moveTo>
                <a:lnTo>
                  <a:pt x="363039" y="185239"/>
                </a:lnTo>
                <a:lnTo>
                  <a:pt x="381000" y="203200"/>
                </a:lnTo>
                <a:lnTo>
                  <a:pt x="381000" y="185239"/>
                </a:lnTo>
                <a:close/>
              </a:path>
              <a:path w="406400" h="406400">
                <a:moveTo>
                  <a:pt x="391520" y="177800"/>
                </a:moveTo>
                <a:lnTo>
                  <a:pt x="381000" y="177800"/>
                </a:lnTo>
                <a:lnTo>
                  <a:pt x="381000" y="203200"/>
                </a:lnTo>
                <a:lnTo>
                  <a:pt x="398960" y="185239"/>
                </a:lnTo>
                <a:lnTo>
                  <a:pt x="391520" y="177800"/>
                </a:lnTo>
                <a:close/>
              </a:path>
              <a:path w="406400" h="406400">
                <a:moveTo>
                  <a:pt x="221160" y="7439"/>
                </a:moveTo>
                <a:lnTo>
                  <a:pt x="185239" y="43360"/>
                </a:lnTo>
                <a:lnTo>
                  <a:pt x="345079" y="203199"/>
                </a:lnTo>
                <a:lnTo>
                  <a:pt x="363039" y="185239"/>
                </a:lnTo>
                <a:lnTo>
                  <a:pt x="381000" y="185239"/>
                </a:lnTo>
                <a:lnTo>
                  <a:pt x="381000" y="177800"/>
                </a:lnTo>
                <a:lnTo>
                  <a:pt x="391520" y="177800"/>
                </a:lnTo>
                <a:lnTo>
                  <a:pt x="221160" y="7439"/>
                </a:lnTo>
                <a:close/>
              </a:path>
              <a:path w="406400" h="406400">
                <a:moveTo>
                  <a:pt x="203200" y="0"/>
                </a:moveTo>
                <a:lnTo>
                  <a:pt x="193641" y="1859"/>
                </a:lnTo>
                <a:lnTo>
                  <a:pt x="185239" y="7439"/>
                </a:lnTo>
                <a:lnTo>
                  <a:pt x="179659" y="15842"/>
                </a:lnTo>
                <a:lnTo>
                  <a:pt x="177799" y="25399"/>
                </a:lnTo>
                <a:lnTo>
                  <a:pt x="179659" y="34957"/>
                </a:lnTo>
                <a:lnTo>
                  <a:pt x="185239" y="43360"/>
                </a:lnTo>
                <a:lnTo>
                  <a:pt x="221160" y="7439"/>
                </a:lnTo>
                <a:lnTo>
                  <a:pt x="212758" y="1859"/>
                </a:lnTo>
                <a:lnTo>
                  <a:pt x="203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9313162" y="10235386"/>
            <a:ext cx="1156970" cy="414655"/>
          </a:xfrm>
          <a:custGeom>
            <a:avLst/>
            <a:gdLst/>
            <a:ahLst/>
            <a:cxnLst/>
            <a:rect l="l" t="t" r="r" b="b"/>
            <a:pathLst>
              <a:path w="1156970" h="414654">
                <a:moveTo>
                  <a:pt x="84734" y="0"/>
                </a:moveTo>
                <a:lnTo>
                  <a:pt x="0" y="0"/>
                </a:lnTo>
                <a:lnTo>
                  <a:pt x="0" y="407212"/>
                </a:lnTo>
                <a:lnTo>
                  <a:pt x="57302" y="407212"/>
                </a:lnTo>
                <a:lnTo>
                  <a:pt x="57302" y="59131"/>
                </a:lnTo>
                <a:lnTo>
                  <a:pt x="116382" y="59131"/>
                </a:lnTo>
                <a:lnTo>
                  <a:pt x="84734" y="0"/>
                </a:lnTo>
                <a:close/>
              </a:path>
              <a:path w="1156970" h="414654">
                <a:moveTo>
                  <a:pt x="116382" y="59131"/>
                </a:moveTo>
                <a:lnTo>
                  <a:pt x="57302" y="59131"/>
                </a:lnTo>
                <a:lnTo>
                  <a:pt x="243230" y="407212"/>
                </a:lnTo>
                <a:lnTo>
                  <a:pt x="327355" y="407212"/>
                </a:lnTo>
                <a:lnTo>
                  <a:pt x="327355" y="346252"/>
                </a:lnTo>
                <a:lnTo>
                  <a:pt x="270052" y="346252"/>
                </a:lnTo>
                <a:lnTo>
                  <a:pt x="116382" y="59131"/>
                </a:lnTo>
                <a:close/>
              </a:path>
              <a:path w="1156970" h="414654">
                <a:moveTo>
                  <a:pt x="327355" y="0"/>
                </a:moveTo>
                <a:lnTo>
                  <a:pt x="270052" y="0"/>
                </a:lnTo>
                <a:lnTo>
                  <a:pt x="270052" y="346252"/>
                </a:lnTo>
                <a:lnTo>
                  <a:pt x="327355" y="346252"/>
                </a:lnTo>
                <a:lnTo>
                  <a:pt x="327355" y="0"/>
                </a:lnTo>
                <a:close/>
              </a:path>
              <a:path w="1156970" h="414654">
                <a:moveTo>
                  <a:pt x="544038" y="99974"/>
                </a:moveTo>
                <a:lnTo>
                  <a:pt x="504567" y="104851"/>
                </a:lnTo>
                <a:lnTo>
                  <a:pt x="469057" y="119481"/>
                </a:lnTo>
                <a:lnTo>
                  <a:pt x="427224" y="157085"/>
                </a:lnTo>
                <a:lnTo>
                  <a:pt x="408097" y="191947"/>
                </a:lnTo>
                <a:lnTo>
                  <a:pt x="398344" y="233400"/>
                </a:lnTo>
                <a:lnTo>
                  <a:pt x="397125" y="256641"/>
                </a:lnTo>
                <a:lnTo>
                  <a:pt x="398191" y="278358"/>
                </a:lnTo>
                <a:lnTo>
                  <a:pt x="406726" y="318591"/>
                </a:lnTo>
                <a:lnTo>
                  <a:pt x="423985" y="353910"/>
                </a:lnTo>
                <a:lnTo>
                  <a:pt x="464790" y="393801"/>
                </a:lnTo>
                <a:lnTo>
                  <a:pt x="501366" y="409346"/>
                </a:lnTo>
                <a:lnTo>
                  <a:pt x="545257" y="414527"/>
                </a:lnTo>
                <a:lnTo>
                  <a:pt x="565831" y="413461"/>
                </a:lnTo>
                <a:lnTo>
                  <a:pt x="618409" y="397459"/>
                </a:lnTo>
                <a:lnTo>
                  <a:pt x="653664" y="369417"/>
                </a:lnTo>
                <a:lnTo>
                  <a:pt x="545257" y="369417"/>
                </a:lnTo>
                <a:lnTo>
                  <a:pt x="535923" y="368883"/>
                </a:lnTo>
                <a:lnTo>
                  <a:pt x="495308" y="355510"/>
                </a:lnTo>
                <a:lnTo>
                  <a:pt x="461704" y="317829"/>
                </a:lnTo>
                <a:lnTo>
                  <a:pt x="451989" y="270052"/>
                </a:lnTo>
                <a:lnTo>
                  <a:pt x="684856" y="270052"/>
                </a:lnTo>
                <a:lnTo>
                  <a:pt x="685389" y="254012"/>
                </a:lnTo>
                <a:lnTo>
                  <a:pt x="684551" y="238200"/>
                </a:lnTo>
                <a:lnTo>
                  <a:pt x="683276" y="229209"/>
                </a:lnTo>
                <a:lnTo>
                  <a:pt x="452598" y="229209"/>
                </a:lnTo>
                <a:lnTo>
                  <a:pt x="454465" y="214692"/>
                </a:lnTo>
                <a:lnTo>
                  <a:pt x="474963" y="171030"/>
                </a:lnTo>
                <a:lnTo>
                  <a:pt x="511577" y="148665"/>
                </a:lnTo>
                <a:lnTo>
                  <a:pt x="544038" y="143865"/>
                </a:lnTo>
                <a:lnTo>
                  <a:pt x="645063" y="143865"/>
                </a:lnTo>
                <a:lnTo>
                  <a:pt x="643098" y="141464"/>
                </a:lnTo>
                <a:lnTo>
                  <a:pt x="607437" y="114604"/>
                </a:lnTo>
                <a:lnTo>
                  <a:pt x="561488" y="100888"/>
                </a:lnTo>
                <a:lnTo>
                  <a:pt x="544038" y="99974"/>
                </a:lnTo>
                <a:close/>
              </a:path>
              <a:path w="1156970" h="414654">
                <a:moveTo>
                  <a:pt x="615971" y="339546"/>
                </a:moveTo>
                <a:lnTo>
                  <a:pt x="578862" y="364959"/>
                </a:lnTo>
                <a:lnTo>
                  <a:pt x="545257" y="369417"/>
                </a:lnTo>
                <a:lnTo>
                  <a:pt x="653664" y="369417"/>
                </a:lnTo>
                <a:lnTo>
                  <a:pt x="656243" y="366712"/>
                </a:lnTo>
                <a:lnTo>
                  <a:pt x="665349" y="354177"/>
                </a:lnTo>
                <a:lnTo>
                  <a:pt x="615971" y="339546"/>
                </a:lnTo>
                <a:close/>
              </a:path>
              <a:path w="1156970" h="414654">
                <a:moveTo>
                  <a:pt x="645063" y="143865"/>
                </a:moveTo>
                <a:lnTo>
                  <a:pt x="544038" y="143865"/>
                </a:lnTo>
                <a:lnTo>
                  <a:pt x="556954" y="144665"/>
                </a:lnTo>
                <a:lnTo>
                  <a:pt x="568879" y="147065"/>
                </a:lnTo>
                <a:lnTo>
                  <a:pt x="606979" y="170687"/>
                </a:lnTo>
                <a:lnTo>
                  <a:pt x="627858" y="208330"/>
                </a:lnTo>
                <a:lnTo>
                  <a:pt x="630601" y="229209"/>
                </a:lnTo>
                <a:lnTo>
                  <a:pt x="683276" y="229209"/>
                </a:lnTo>
                <a:lnTo>
                  <a:pt x="668244" y="178459"/>
                </a:lnTo>
                <a:lnTo>
                  <a:pt x="652547" y="153009"/>
                </a:lnTo>
                <a:lnTo>
                  <a:pt x="645063" y="143865"/>
                </a:lnTo>
                <a:close/>
              </a:path>
              <a:path w="1156970" h="414654">
                <a:moveTo>
                  <a:pt x="768409" y="104851"/>
                </a:moveTo>
                <a:lnTo>
                  <a:pt x="708059" y="104851"/>
                </a:lnTo>
                <a:lnTo>
                  <a:pt x="812910" y="251764"/>
                </a:lnTo>
                <a:lnTo>
                  <a:pt x="702572" y="407212"/>
                </a:lnTo>
                <a:lnTo>
                  <a:pt x="762923" y="407212"/>
                </a:lnTo>
                <a:lnTo>
                  <a:pt x="842780" y="294436"/>
                </a:lnTo>
                <a:lnTo>
                  <a:pt x="903549" y="294436"/>
                </a:lnTo>
                <a:lnTo>
                  <a:pt x="873260" y="251764"/>
                </a:lnTo>
                <a:lnTo>
                  <a:pt x="903280" y="209701"/>
                </a:lnTo>
                <a:lnTo>
                  <a:pt x="842780" y="209701"/>
                </a:lnTo>
                <a:lnTo>
                  <a:pt x="768409" y="104851"/>
                </a:lnTo>
                <a:close/>
              </a:path>
              <a:path w="1156970" h="414654">
                <a:moveTo>
                  <a:pt x="903549" y="294436"/>
                </a:moveTo>
                <a:lnTo>
                  <a:pt x="842780" y="294436"/>
                </a:lnTo>
                <a:lnTo>
                  <a:pt x="923248" y="407212"/>
                </a:lnTo>
                <a:lnTo>
                  <a:pt x="983598" y="407212"/>
                </a:lnTo>
                <a:lnTo>
                  <a:pt x="903549" y="294436"/>
                </a:lnTo>
                <a:close/>
              </a:path>
              <a:path w="1156970" h="414654">
                <a:moveTo>
                  <a:pt x="978112" y="104851"/>
                </a:moveTo>
                <a:lnTo>
                  <a:pt x="917761" y="104851"/>
                </a:lnTo>
                <a:lnTo>
                  <a:pt x="842780" y="209701"/>
                </a:lnTo>
                <a:lnTo>
                  <a:pt x="903280" y="209701"/>
                </a:lnTo>
                <a:lnTo>
                  <a:pt x="978112" y="104851"/>
                </a:lnTo>
                <a:close/>
              </a:path>
              <a:path w="1156970" h="414654">
                <a:moveTo>
                  <a:pt x="1098170" y="145693"/>
                </a:moveTo>
                <a:lnTo>
                  <a:pt x="1046958" y="145693"/>
                </a:lnTo>
                <a:lnTo>
                  <a:pt x="1047007" y="333717"/>
                </a:lnTo>
                <a:lnTo>
                  <a:pt x="1047301" y="346252"/>
                </a:lnTo>
                <a:lnTo>
                  <a:pt x="1056069" y="386753"/>
                </a:lnTo>
                <a:lnTo>
                  <a:pt x="1092836" y="405841"/>
                </a:lnTo>
                <a:lnTo>
                  <a:pt x="1118287" y="407212"/>
                </a:lnTo>
                <a:lnTo>
                  <a:pt x="1156691" y="407212"/>
                </a:lnTo>
                <a:lnTo>
                  <a:pt x="1156691" y="362101"/>
                </a:lnTo>
                <a:lnTo>
                  <a:pt x="1129259" y="362101"/>
                </a:lnTo>
                <a:lnTo>
                  <a:pt x="1119353" y="361606"/>
                </a:lnTo>
                <a:lnTo>
                  <a:pt x="1098170" y="323087"/>
                </a:lnTo>
                <a:lnTo>
                  <a:pt x="1098170" y="145693"/>
                </a:lnTo>
                <a:close/>
              </a:path>
              <a:path w="1156970" h="414654">
                <a:moveTo>
                  <a:pt x="1156691" y="104851"/>
                </a:moveTo>
                <a:lnTo>
                  <a:pt x="995752" y="104851"/>
                </a:lnTo>
                <a:lnTo>
                  <a:pt x="995752" y="145693"/>
                </a:lnTo>
                <a:lnTo>
                  <a:pt x="1156691" y="145693"/>
                </a:lnTo>
                <a:lnTo>
                  <a:pt x="1156691" y="104851"/>
                </a:lnTo>
                <a:close/>
              </a:path>
              <a:path w="1156970" h="414654">
                <a:moveTo>
                  <a:pt x="1098170" y="28651"/>
                </a:moveTo>
                <a:lnTo>
                  <a:pt x="1046958" y="28651"/>
                </a:lnTo>
                <a:lnTo>
                  <a:pt x="1046958" y="104851"/>
                </a:lnTo>
                <a:lnTo>
                  <a:pt x="1098170" y="104851"/>
                </a:lnTo>
                <a:lnTo>
                  <a:pt x="1098170" y="286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8013700" cy="16637000"/>
            <a:chOff x="0" y="0"/>
            <a:chExt cx="8013700" cy="16637000"/>
          </a:xfrm>
        </p:grpSpPr>
        <p:sp>
          <p:nvSpPr>
            <p:cNvPr id="3" name="object 3" descr=""/>
            <p:cNvSpPr/>
            <p:nvPr/>
          </p:nvSpPr>
          <p:spPr>
            <a:xfrm>
              <a:off x="254000" y="292100"/>
              <a:ext cx="101600" cy="2984500"/>
            </a:xfrm>
            <a:custGeom>
              <a:avLst/>
              <a:gdLst/>
              <a:ahLst/>
              <a:cxnLst/>
              <a:rect l="l" t="t" r="r" b="b"/>
              <a:pathLst>
                <a:path w="101600" h="2984500">
                  <a:moveTo>
                    <a:pt x="101600" y="0"/>
                  </a:moveTo>
                  <a:lnTo>
                    <a:pt x="0" y="0"/>
                  </a:lnTo>
                  <a:lnTo>
                    <a:pt x="0" y="2984500"/>
                  </a:lnTo>
                  <a:lnTo>
                    <a:pt x="101600" y="2984500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0053" y="2857500"/>
              <a:ext cx="1691182" cy="5207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800853" y="2857500"/>
              <a:ext cx="1590040" cy="419100"/>
            </a:xfrm>
            <a:custGeom>
              <a:avLst/>
              <a:gdLst/>
              <a:ahLst/>
              <a:cxnLst/>
              <a:rect l="l" t="t" r="r" b="b"/>
              <a:pathLst>
                <a:path w="1590039" h="419100">
                  <a:moveTo>
                    <a:pt x="152607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3"/>
                  </a:lnTo>
                  <a:lnTo>
                    <a:pt x="0" y="63500"/>
                  </a:lnTo>
                  <a:lnTo>
                    <a:pt x="0" y="355600"/>
                  </a:lnTo>
                  <a:lnTo>
                    <a:pt x="4990" y="380317"/>
                  </a:lnTo>
                  <a:lnTo>
                    <a:pt x="18598" y="400501"/>
                  </a:lnTo>
                  <a:lnTo>
                    <a:pt x="38782" y="414109"/>
                  </a:lnTo>
                  <a:lnTo>
                    <a:pt x="63500" y="419100"/>
                  </a:lnTo>
                  <a:lnTo>
                    <a:pt x="1526070" y="419100"/>
                  </a:lnTo>
                  <a:lnTo>
                    <a:pt x="1550790" y="414109"/>
                  </a:lnTo>
                  <a:lnTo>
                    <a:pt x="1570974" y="400501"/>
                  </a:lnTo>
                  <a:lnTo>
                    <a:pt x="1584580" y="380317"/>
                  </a:lnTo>
                  <a:lnTo>
                    <a:pt x="1589570" y="355600"/>
                  </a:lnTo>
                  <a:lnTo>
                    <a:pt x="1589570" y="63500"/>
                  </a:lnTo>
                  <a:lnTo>
                    <a:pt x="1584580" y="38783"/>
                  </a:lnTo>
                  <a:lnTo>
                    <a:pt x="1570974" y="18598"/>
                  </a:lnTo>
                  <a:lnTo>
                    <a:pt x="1550790" y="4990"/>
                  </a:lnTo>
                  <a:lnTo>
                    <a:pt x="1526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203698" y="3018819"/>
              <a:ext cx="756920" cy="113030"/>
            </a:xfrm>
            <a:custGeom>
              <a:avLst/>
              <a:gdLst/>
              <a:ahLst/>
              <a:cxnLst/>
              <a:rect l="l" t="t" r="r" b="b"/>
              <a:pathLst>
                <a:path w="756920" h="113030">
                  <a:moveTo>
                    <a:pt x="46109" y="0"/>
                  </a:moveTo>
                  <a:lnTo>
                    <a:pt x="0" y="0"/>
                  </a:lnTo>
                  <a:lnTo>
                    <a:pt x="0" y="110836"/>
                  </a:lnTo>
                  <a:lnTo>
                    <a:pt x="13421" y="110836"/>
                  </a:lnTo>
                  <a:lnTo>
                    <a:pt x="13421" y="67540"/>
                  </a:lnTo>
                  <a:lnTo>
                    <a:pt x="7360" y="67540"/>
                  </a:lnTo>
                  <a:lnTo>
                    <a:pt x="7360" y="55418"/>
                  </a:lnTo>
                  <a:lnTo>
                    <a:pt x="13421" y="55418"/>
                  </a:lnTo>
                  <a:lnTo>
                    <a:pt x="13421" y="11906"/>
                  </a:lnTo>
                  <a:lnTo>
                    <a:pt x="68715" y="11906"/>
                  </a:lnTo>
                  <a:lnTo>
                    <a:pt x="68442" y="11383"/>
                  </a:lnTo>
                  <a:lnTo>
                    <a:pt x="64329" y="7360"/>
                  </a:lnTo>
                  <a:lnTo>
                    <a:pt x="53217" y="1479"/>
                  </a:lnTo>
                  <a:lnTo>
                    <a:pt x="46109" y="0"/>
                  </a:lnTo>
                  <a:close/>
                </a:path>
                <a:path w="756920" h="113030">
                  <a:moveTo>
                    <a:pt x="52170" y="61046"/>
                  </a:moveTo>
                  <a:lnTo>
                    <a:pt x="37017" y="61046"/>
                  </a:lnTo>
                  <a:lnTo>
                    <a:pt x="63860" y="110836"/>
                  </a:lnTo>
                  <a:lnTo>
                    <a:pt x="79447" y="110836"/>
                  </a:lnTo>
                  <a:lnTo>
                    <a:pt x="55728" y="67540"/>
                  </a:lnTo>
                  <a:lnTo>
                    <a:pt x="46253" y="67540"/>
                  </a:lnTo>
                  <a:lnTo>
                    <a:pt x="53307" y="66115"/>
                  </a:lnTo>
                  <a:lnTo>
                    <a:pt x="54586" y="65455"/>
                  </a:lnTo>
                  <a:lnTo>
                    <a:pt x="52170" y="61046"/>
                  </a:lnTo>
                  <a:close/>
                </a:path>
                <a:path w="756920" h="113030">
                  <a:moveTo>
                    <a:pt x="13421" y="55418"/>
                  </a:moveTo>
                  <a:lnTo>
                    <a:pt x="7360" y="55418"/>
                  </a:lnTo>
                  <a:lnTo>
                    <a:pt x="7360" y="67540"/>
                  </a:lnTo>
                  <a:lnTo>
                    <a:pt x="13421" y="67540"/>
                  </a:lnTo>
                  <a:lnTo>
                    <a:pt x="13421" y="55418"/>
                  </a:lnTo>
                  <a:close/>
                </a:path>
                <a:path w="756920" h="113030">
                  <a:moveTo>
                    <a:pt x="68715" y="11906"/>
                  </a:moveTo>
                  <a:lnTo>
                    <a:pt x="43006" y="11906"/>
                  </a:lnTo>
                  <a:lnTo>
                    <a:pt x="47823" y="12826"/>
                  </a:lnTo>
                  <a:lnTo>
                    <a:pt x="55111" y="16470"/>
                  </a:lnTo>
                  <a:lnTo>
                    <a:pt x="57763" y="19031"/>
                  </a:lnTo>
                  <a:lnTo>
                    <a:pt x="61082" y="25670"/>
                  </a:lnTo>
                  <a:lnTo>
                    <a:pt x="61912" y="29549"/>
                  </a:lnTo>
                  <a:lnTo>
                    <a:pt x="61912" y="38424"/>
                  </a:lnTo>
                  <a:lnTo>
                    <a:pt x="43151" y="55418"/>
                  </a:lnTo>
                  <a:lnTo>
                    <a:pt x="13421" y="55418"/>
                  </a:lnTo>
                  <a:lnTo>
                    <a:pt x="13421" y="67540"/>
                  </a:lnTo>
                  <a:lnTo>
                    <a:pt x="40518" y="67540"/>
                  </a:lnTo>
                  <a:lnTo>
                    <a:pt x="37017" y="61046"/>
                  </a:lnTo>
                  <a:lnTo>
                    <a:pt x="63071" y="61046"/>
                  </a:lnTo>
                  <a:lnTo>
                    <a:pt x="64347" y="60379"/>
                  </a:lnTo>
                  <a:lnTo>
                    <a:pt x="68442" y="56410"/>
                  </a:lnTo>
                  <a:lnTo>
                    <a:pt x="73782" y="46308"/>
                  </a:lnTo>
                  <a:lnTo>
                    <a:pt x="75117" y="40517"/>
                  </a:lnTo>
                  <a:lnTo>
                    <a:pt x="75117" y="27456"/>
                  </a:lnTo>
                  <a:lnTo>
                    <a:pt x="73782" y="21629"/>
                  </a:lnTo>
                  <a:lnTo>
                    <a:pt x="68715" y="11906"/>
                  </a:lnTo>
                  <a:close/>
                </a:path>
                <a:path w="756920" h="113030">
                  <a:moveTo>
                    <a:pt x="54586" y="65455"/>
                  </a:moveTo>
                  <a:lnTo>
                    <a:pt x="53307" y="66115"/>
                  </a:lnTo>
                  <a:lnTo>
                    <a:pt x="46253" y="67540"/>
                  </a:lnTo>
                  <a:lnTo>
                    <a:pt x="55728" y="67540"/>
                  </a:lnTo>
                  <a:lnTo>
                    <a:pt x="54586" y="65455"/>
                  </a:lnTo>
                  <a:close/>
                </a:path>
                <a:path w="756920" h="113030">
                  <a:moveTo>
                    <a:pt x="63071" y="61046"/>
                  </a:moveTo>
                  <a:lnTo>
                    <a:pt x="52170" y="61046"/>
                  </a:lnTo>
                  <a:lnTo>
                    <a:pt x="54586" y="65455"/>
                  </a:lnTo>
                  <a:lnTo>
                    <a:pt x="63071" y="61046"/>
                  </a:lnTo>
                  <a:close/>
                </a:path>
                <a:path w="756920" h="113030">
                  <a:moveTo>
                    <a:pt x="132741" y="26626"/>
                  </a:moveTo>
                  <a:lnTo>
                    <a:pt x="120906" y="26626"/>
                  </a:lnTo>
                  <a:lnTo>
                    <a:pt x="114340" y="28466"/>
                  </a:lnTo>
                  <a:lnTo>
                    <a:pt x="103119" y="35790"/>
                  </a:lnTo>
                  <a:lnTo>
                    <a:pt x="98754" y="40878"/>
                  </a:lnTo>
                  <a:lnTo>
                    <a:pt x="92512" y="53902"/>
                  </a:lnTo>
                  <a:lnTo>
                    <a:pt x="90960" y="61407"/>
                  </a:lnTo>
                  <a:lnTo>
                    <a:pt x="90960" y="78436"/>
                  </a:lnTo>
                  <a:lnTo>
                    <a:pt x="114791" y="110800"/>
                  </a:lnTo>
                  <a:lnTo>
                    <a:pt x="121700" y="112568"/>
                  </a:lnTo>
                  <a:lnTo>
                    <a:pt x="135338" y="112568"/>
                  </a:lnTo>
                  <a:lnTo>
                    <a:pt x="140408" y="111702"/>
                  </a:lnTo>
                  <a:lnTo>
                    <a:pt x="149428" y="108202"/>
                  </a:lnTo>
                  <a:lnTo>
                    <a:pt x="153216" y="105749"/>
                  </a:lnTo>
                  <a:lnTo>
                    <a:pt x="157746" y="101094"/>
                  </a:lnTo>
                  <a:lnTo>
                    <a:pt x="124551" y="101094"/>
                  </a:lnTo>
                  <a:lnTo>
                    <a:pt x="120022" y="99976"/>
                  </a:lnTo>
                  <a:lnTo>
                    <a:pt x="103733" y="73602"/>
                  </a:lnTo>
                  <a:lnTo>
                    <a:pt x="100053" y="73602"/>
                  </a:lnTo>
                  <a:lnTo>
                    <a:pt x="100053" y="62561"/>
                  </a:lnTo>
                  <a:lnTo>
                    <a:pt x="103733" y="62561"/>
                  </a:lnTo>
                  <a:lnTo>
                    <a:pt x="103733" y="59928"/>
                  </a:lnTo>
                  <a:lnTo>
                    <a:pt x="123324" y="38099"/>
                  </a:lnTo>
                  <a:lnTo>
                    <a:pt x="155217" y="38099"/>
                  </a:lnTo>
                  <a:lnTo>
                    <a:pt x="149301" y="32579"/>
                  </a:lnTo>
                  <a:lnTo>
                    <a:pt x="145459" y="30234"/>
                  </a:lnTo>
                  <a:lnTo>
                    <a:pt x="137016" y="27348"/>
                  </a:lnTo>
                  <a:lnTo>
                    <a:pt x="132741" y="26626"/>
                  </a:lnTo>
                  <a:close/>
                </a:path>
                <a:path w="756920" h="113030">
                  <a:moveTo>
                    <a:pt x="150492" y="88106"/>
                  </a:moveTo>
                  <a:lnTo>
                    <a:pt x="133065" y="101094"/>
                  </a:lnTo>
                  <a:lnTo>
                    <a:pt x="157746" y="101094"/>
                  </a:lnTo>
                  <a:lnTo>
                    <a:pt x="159349" y="99435"/>
                  </a:lnTo>
                  <a:lnTo>
                    <a:pt x="161532" y="95755"/>
                  </a:lnTo>
                  <a:lnTo>
                    <a:pt x="162831" y="91569"/>
                  </a:lnTo>
                  <a:lnTo>
                    <a:pt x="150492" y="88106"/>
                  </a:lnTo>
                  <a:close/>
                </a:path>
                <a:path w="756920" h="113030">
                  <a:moveTo>
                    <a:pt x="103733" y="62561"/>
                  </a:moveTo>
                  <a:lnTo>
                    <a:pt x="100053" y="62561"/>
                  </a:lnTo>
                  <a:lnTo>
                    <a:pt x="100053" y="73602"/>
                  </a:lnTo>
                  <a:lnTo>
                    <a:pt x="103733" y="73602"/>
                  </a:lnTo>
                  <a:lnTo>
                    <a:pt x="103733" y="62561"/>
                  </a:lnTo>
                  <a:close/>
                </a:path>
                <a:path w="756920" h="113030">
                  <a:moveTo>
                    <a:pt x="155217" y="38099"/>
                  </a:moveTo>
                  <a:lnTo>
                    <a:pt x="133029" y="38099"/>
                  </a:lnTo>
                  <a:lnTo>
                    <a:pt x="137034" y="39164"/>
                  </a:lnTo>
                  <a:lnTo>
                    <a:pt x="143854" y="43421"/>
                  </a:lnTo>
                  <a:lnTo>
                    <a:pt x="146488" y="46326"/>
                  </a:lnTo>
                  <a:lnTo>
                    <a:pt x="148326" y="50006"/>
                  </a:lnTo>
                  <a:lnTo>
                    <a:pt x="150204" y="53686"/>
                  </a:lnTo>
                  <a:lnTo>
                    <a:pt x="151141" y="57871"/>
                  </a:lnTo>
                  <a:lnTo>
                    <a:pt x="151141" y="62561"/>
                  </a:lnTo>
                  <a:lnTo>
                    <a:pt x="103733" y="62561"/>
                  </a:lnTo>
                  <a:lnTo>
                    <a:pt x="103733" y="73602"/>
                  </a:lnTo>
                  <a:lnTo>
                    <a:pt x="164130" y="73602"/>
                  </a:lnTo>
                  <a:lnTo>
                    <a:pt x="164051" y="59928"/>
                  </a:lnTo>
                  <a:lnTo>
                    <a:pt x="163102" y="53902"/>
                  </a:lnTo>
                  <a:lnTo>
                    <a:pt x="158988" y="43295"/>
                  </a:lnTo>
                  <a:lnTo>
                    <a:pt x="156228" y="39038"/>
                  </a:lnTo>
                  <a:lnTo>
                    <a:pt x="155217" y="38099"/>
                  </a:lnTo>
                  <a:close/>
                </a:path>
                <a:path w="756920" h="113030">
                  <a:moveTo>
                    <a:pt x="241563" y="37883"/>
                  </a:moveTo>
                  <a:lnTo>
                    <a:pt x="221694" y="37883"/>
                  </a:lnTo>
                  <a:lnTo>
                    <a:pt x="226078" y="39362"/>
                  </a:lnTo>
                  <a:lnTo>
                    <a:pt x="231887" y="45279"/>
                  </a:lnTo>
                  <a:lnTo>
                    <a:pt x="233348" y="49428"/>
                  </a:lnTo>
                  <a:lnTo>
                    <a:pt x="233348" y="57258"/>
                  </a:lnTo>
                  <a:lnTo>
                    <a:pt x="221063" y="61641"/>
                  </a:lnTo>
                  <a:lnTo>
                    <a:pt x="216969" y="62128"/>
                  </a:lnTo>
                  <a:lnTo>
                    <a:pt x="180600" y="78617"/>
                  </a:lnTo>
                  <a:lnTo>
                    <a:pt x="179662" y="92652"/>
                  </a:lnTo>
                  <a:lnTo>
                    <a:pt x="180925" y="97270"/>
                  </a:lnTo>
                  <a:lnTo>
                    <a:pt x="185976" y="104883"/>
                  </a:lnTo>
                  <a:lnTo>
                    <a:pt x="189386" y="107787"/>
                  </a:lnTo>
                  <a:lnTo>
                    <a:pt x="197972" y="111792"/>
                  </a:lnTo>
                  <a:lnTo>
                    <a:pt x="202752" y="112784"/>
                  </a:lnTo>
                  <a:lnTo>
                    <a:pt x="212855" y="112784"/>
                  </a:lnTo>
                  <a:lnTo>
                    <a:pt x="231867" y="101311"/>
                  </a:lnTo>
                  <a:lnTo>
                    <a:pt x="204882" y="101311"/>
                  </a:lnTo>
                  <a:lnTo>
                    <a:pt x="200678" y="100192"/>
                  </a:lnTo>
                  <a:lnTo>
                    <a:pt x="197359" y="97955"/>
                  </a:lnTo>
                  <a:lnTo>
                    <a:pt x="194076" y="95682"/>
                  </a:lnTo>
                  <a:lnTo>
                    <a:pt x="192434" y="92327"/>
                  </a:lnTo>
                  <a:lnTo>
                    <a:pt x="192434" y="84642"/>
                  </a:lnTo>
                  <a:lnTo>
                    <a:pt x="216626" y="73169"/>
                  </a:lnTo>
                  <a:lnTo>
                    <a:pt x="218862" y="72880"/>
                  </a:lnTo>
                  <a:lnTo>
                    <a:pt x="233348" y="69056"/>
                  </a:lnTo>
                  <a:lnTo>
                    <a:pt x="246120" y="69056"/>
                  </a:lnTo>
                  <a:lnTo>
                    <a:pt x="246113" y="49428"/>
                  </a:lnTo>
                  <a:lnTo>
                    <a:pt x="245038" y="44197"/>
                  </a:lnTo>
                  <a:lnTo>
                    <a:pt x="241563" y="37883"/>
                  </a:lnTo>
                  <a:close/>
                </a:path>
                <a:path w="756920" h="113030">
                  <a:moveTo>
                    <a:pt x="246120" y="99579"/>
                  </a:moveTo>
                  <a:lnTo>
                    <a:pt x="233348" y="99579"/>
                  </a:lnTo>
                  <a:lnTo>
                    <a:pt x="233348" y="110836"/>
                  </a:lnTo>
                  <a:lnTo>
                    <a:pt x="246120" y="110836"/>
                  </a:lnTo>
                  <a:lnTo>
                    <a:pt x="246120" y="99579"/>
                  </a:lnTo>
                  <a:close/>
                </a:path>
                <a:path w="756920" h="113030">
                  <a:moveTo>
                    <a:pt x="246120" y="69056"/>
                  </a:moveTo>
                  <a:lnTo>
                    <a:pt x="233348" y="69056"/>
                  </a:lnTo>
                  <a:lnTo>
                    <a:pt x="233230" y="84642"/>
                  </a:lnTo>
                  <a:lnTo>
                    <a:pt x="232446" y="87510"/>
                  </a:lnTo>
                  <a:lnTo>
                    <a:pt x="230643" y="90649"/>
                  </a:lnTo>
                  <a:lnTo>
                    <a:pt x="228875" y="93788"/>
                  </a:lnTo>
                  <a:lnTo>
                    <a:pt x="226241" y="96350"/>
                  </a:lnTo>
                  <a:lnTo>
                    <a:pt x="219278" y="100319"/>
                  </a:lnTo>
                  <a:lnTo>
                    <a:pt x="215021" y="101311"/>
                  </a:lnTo>
                  <a:lnTo>
                    <a:pt x="231867" y="101311"/>
                  </a:lnTo>
                  <a:lnTo>
                    <a:pt x="232699" y="99579"/>
                  </a:lnTo>
                  <a:lnTo>
                    <a:pt x="246120" y="99579"/>
                  </a:lnTo>
                  <a:lnTo>
                    <a:pt x="246120" y="69056"/>
                  </a:lnTo>
                  <a:close/>
                </a:path>
                <a:path w="756920" h="113030">
                  <a:moveTo>
                    <a:pt x="218051" y="26626"/>
                  </a:moveTo>
                  <a:lnTo>
                    <a:pt x="211195" y="26626"/>
                  </a:lnTo>
                  <a:lnTo>
                    <a:pt x="206938" y="27203"/>
                  </a:lnTo>
                  <a:lnTo>
                    <a:pt x="182044" y="46109"/>
                  </a:lnTo>
                  <a:lnTo>
                    <a:pt x="194166" y="50439"/>
                  </a:lnTo>
                  <a:lnTo>
                    <a:pt x="195573" y="47408"/>
                  </a:lnTo>
                  <a:lnTo>
                    <a:pt x="198009" y="44558"/>
                  </a:lnTo>
                  <a:lnTo>
                    <a:pt x="204935" y="39218"/>
                  </a:lnTo>
                  <a:lnTo>
                    <a:pt x="209716" y="37883"/>
                  </a:lnTo>
                  <a:lnTo>
                    <a:pt x="241563" y="37883"/>
                  </a:lnTo>
                  <a:lnTo>
                    <a:pt x="240709" y="36332"/>
                  </a:lnTo>
                  <a:lnTo>
                    <a:pt x="237985" y="33391"/>
                  </a:lnTo>
                  <a:lnTo>
                    <a:pt x="231407" y="29476"/>
                  </a:lnTo>
                  <a:lnTo>
                    <a:pt x="228081" y="28214"/>
                  </a:lnTo>
                  <a:lnTo>
                    <a:pt x="224581" y="27600"/>
                  </a:lnTo>
                  <a:lnTo>
                    <a:pt x="221118" y="26951"/>
                  </a:lnTo>
                  <a:lnTo>
                    <a:pt x="218051" y="26626"/>
                  </a:lnTo>
                  <a:close/>
                </a:path>
                <a:path w="756920" h="113030">
                  <a:moveTo>
                    <a:pt x="306450" y="26626"/>
                  </a:moveTo>
                  <a:lnTo>
                    <a:pt x="294039" y="26626"/>
                  </a:lnTo>
                  <a:lnTo>
                    <a:pt x="287869" y="28376"/>
                  </a:lnTo>
                  <a:lnTo>
                    <a:pt x="277174" y="35394"/>
                  </a:lnTo>
                  <a:lnTo>
                    <a:pt x="273023" y="40336"/>
                  </a:lnTo>
                  <a:lnTo>
                    <a:pt x="267033" y="53181"/>
                  </a:lnTo>
                  <a:lnTo>
                    <a:pt x="265536" y="60757"/>
                  </a:lnTo>
                  <a:lnTo>
                    <a:pt x="265536" y="78292"/>
                  </a:lnTo>
                  <a:lnTo>
                    <a:pt x="287779" y="110818"/>
                  </a:lnTo>
                  <a:lnTo>
                    <a:pt x="293894" y="112568"/>
                  </a:lnTo>
                  <a:lnTo>
                    <a:pt x="306162" y="112568"/>
                  </a:lnTo>
                  <a:lnTo>
                    <a:pt x="323071" y="101094"/>
                  </a:lnTo>
                  <a:lnTo>
                    <a:pt x="297214" y="101094"/>
                  </a:lnTo>
                  <a:lnTo>
                    <a:pt x="292739" y="99687"/>
                  </a:lnTo>
                  <a:lnTo>
                    <a:pt x="278369" y="75550"/>
                  </a:lnTo>
                  <a:lnTo>
                    <a:pt x="278369" y="63066"/>
                  </a:lnTo>
                  <a:lnTo>
                    <a:pt x="297141" y="38099"/>
                  </a:lnTo>
                  <a:lnTo>
                    <a:pt x="323148" y="38099"/>
                  </a:lnTo>
                  <a:lnTo>
                    <a:pt x="322812" y="37630"/>
                  </a:lnTo>
                  <a:lnTo>
                    <a:pt x="321103" y="35375"/>
                  </a:lnTo>
                  <a:lnTo>
                    <a:pt x="319456" y="33120"/>
                  </a:lnTo>
                  <a:lnTo>
                    <a:pt x="317040" y="31100"/>
                  </a:lnTo>
                  <a:lnTo>
                    <a:pt x="313865" y="29332"/>
                  </a:lnTo>
                  <a:lnTo>
                    <a:pt x="310725" y="27528"/>
                  </a:lnTo>
                  <a:lnTo>
                    <a:pt x="306450" y="26626"/>
                  </a:lnTo>
                  <a:close/>
                </a:path>
                <a:path w="756920" h="113030">
                  <a:moveTo>
                    <a:pt x="338922" y="98064"/>
                  </a:moveTo>
                  <a:lnTo>
                    <a:pt x="326582" y="98064"/>
                  </a:lnTo>
                  <a:lnTo>
                    <a:pt x="326582" y="110836"/>
                  </a:lnTo>
                  <a:lnTo>
                    <a:pt x="338922" y="110836"/>
                  </a:lnTo>
                  <a:lnTo>
                    <a:pt x="338922" y="98064"/>
                  </a:lnTo>
                  <a:close/>
                </a:path>
                <a:path w="756920" h="113030">
                  <a:moveTo>
                    <a:pt x="323148" y="38099"/>
                  </a:moveTo>
                  <a:lnTo>
                    <a:pt x="307750" y="38099"/>
                  </a:lnTo>
                  <a:lnTo>
                    <a:pt x="312115" y="39416"/>
                  </a:lnTo>
                  <a:lnTo>
                    <a:pt x="315650" y="42050"/>
                  </a:lnTo>
                  <a:lnTo>
                    <a:pt x="319186" y="44648"/>
                  </a:lnTo>
                  <a:lnTo>
                    <a:pt x="321855" y="48292"/>
                  </a:lnTo>
                  <a:lnTo>
                    <a:pt x="325464" y="57637"/>
                  </a:lnTo>
                  <a:lnTo>
                    <a:pt x="326367" y="63066"/>
                  </a:lnTo>
                  <a:lnTo>
                    <a:pt x="326367" y="75550"/>
                  </a:lnTo>
                  <a:lnTo>
                    <a:pt x="307677" y="101094"/>
                  </a:lnTo>
                  <a:lnTo>
                    <a:pt x="323071" y="101094"/>
                  </a:lnTo>
                  <a:lnTo>
                    <a:pt x="324129" y="99579"/>
                  </a:lnTo>
                  <a:lnTo>
                    <a:pt x="325067" y="98064"/>
                  </a:lnTo>
                  <a:lnTo>
                    <a:pt x="338922" y="98064"/>
                  </a:lnTo>
                  <a:lnTo>
                    <a:pt x="338922" y="40914"/>
                  </a:lnTo>
                  <a:lnTo>
                    <a:pt x="325067" y="40914"/>
                  </a:lnTo>
                  <a:lnTo>
                    <a:pt x="324090" y="39416"/>
                  </a:lnTo>
                  <a:lnTo>
                    <a:pt x="323148" y="38099"/>
                  </a:lnTo>
                  <a:close/>
                </a:path>
                <a:path w="756920" h="113030">
                  <a:moveTo>
                    <a:pt x="338922" y="0"/>
                  </a:moveTo>
                  <a:lnTo>
                    <a:pt x="326149" y="0"/>
                  </a:lnTo>
                  <a:lnTo>
                    <a:pt x="326149" y="40914"/>
                  </a:lnTo>
                  <a:lnTo>
                    <a:pt x="338922" y="40914"/>
                  </a:lnTo>
                  <a:lnTo>
                    <a:pt x="338922" y="0"/>
                  </a:lnTo>
                  <a:close/>
                </a:path>
                <a:path w="756920" h="113030">
                  <a:moveTo>
                    <a:pt x="424701" y="0"/>
                  </a:moveTo>
                  <a:lnTo>
                    <a:pt x="408682" y="0"/>
                  </a:lnTo>
                  <a:lnTo>
                    <a:pt x="408682" y="110836"/>
                  </a:lnTo>
                  <a:lnTo>
                    <a:pt x="421237" y="110836"/>
                  </a:lnTo>
                  <a:lnTo>
                    <a:pt x="421237" y="26626"/>
                  </a:lnTo>
                  <a:lnTo>
                    <a:pt x="435603" y="26626"/>
                  </a:lnTo>
                  <a:lnTo>
                    <a:pt x="424701" y="0"/>
                  </a:lnTo>
                  <a:close/>
                </a:path>
                <a:path w="756920" h="113030">
                  <a:moveTo>
                    <a:pt x="435603" y="26626"/>
                  </a:moveTo>
                  <a:lnTo>
                    <a:pt x="422320" y="26626"/>
                  </a:lnTo>
                  <a:lnTo>
                    <a:pt x="456956" y="110836"/>
                  </a:lnTo>
                  <a:lnTo>
                    <a:pt x="469079" y="110836"/>
                  </a:lnTo>
                  <a:lnTo>
                    <a:pt x="476825" y="92002"/>
                  </a:lnTo>
                  <a:lnTo>
                    <a:pt x="462368" y="92002"/>
                  </a:lnTo>
                  <a:lnTo>
                    <a:pt x="435603" y="26626"/>
                  </a:lnTo>
                  <a:close/>
                </a:path>
                <a:path w="756920" h="113030">
                  <a:moveTo>
                    <a:pt x="517353" y="26626"/>
                  </a:moveTo>
                  <a:lnTo>
                    <a:pt x="504798" y="26626"/>
                  </a:lnTo>
                  <a:lnTo>
                    <a:pt x="504798" y="110836"/>
                  </a:lnTo>
                  <a:lnTo>
                    <a:pt x="517353" y="110836"/>
                  </a:lnTo>
                  <a:lnTo>
                    <a:pt x="517353" y="26626"/>
                  </a:lnTo>
                  <a:close/>
                </a:path>
                <a:path w="756920" h="113030">
                  <a:moveTo>
                    <a:pt x="517353" y="0"/>
                  </a:moveTo>
                  <a:lnTo>
                    <a:pt x="501333" y="0"/>
                  </a:lnTo>
                  <a:lnTo>
                    <a:pt x="463666" y="92002"/>
                  </a:lnTo>
                  <a:lnTo>
                    <a:pt x="476825" y="92002"/>
                  </a:lnTo>
                  <a:lnTo>
                    <a:pt x="503714" y="26626"/>
                  </a:lnTo>
                  <a:lnTo>
                    <a:pt x="517353" y="26626"/>
                  </a:lnTo>
                  <a:lnTo>
                    <a:pt x="517353" y="0"/>
                  </a:lnTo>
                  <a:close/>
                </a:path>
                <a:path w="756920" h="113030">
                  <a:moveTo>
                    <a:pt x="583807" y="26626"/>
                  </a:moveTo>
                  <a:lnTo>
                    <a:pt x="568798" y="26626"/>
                  </a:lnTo>
                  <a:lnTo>
                    <a:pt x="562213" y="28412"/>
                  </a:lnTo>
                  <a:lnTo>
                    <a:pt x="538636" y="61046"/>
                  </a:lnTo>
                  <a:lnTo>
                    <a:pt x="538636" y="78292"/>
                  </a:lnTo>
                  <a:lnTo>
                    <a:pt x="562213" y="110782"/>
                  </a:lnTo>
                  <a:lnTo>
                    <a:pt x="568798" y="112568"/>
                  </a:lnTo>
                  <a:lnTo>
                    <a:pt x="583807" y="112568"/>
                  </a:lnTo>
                  <a:lnTo>
                    <a:pt x="590374" y="110782"/>
                  </a:lnTo>
                  <a:lnTo>
                    <a:pt x="601667" y="103638"/>
                  </a:lnTo>
                  <a:lnTo>
                    <a:pt x="603908" y="101094"/>
                  </a:lnTo>
                  <a:lnTo>
                    <a:pt x="570601" y="101094"/>
                  </a:lnTo>
                  <a:lnTo>
                    <a:pt x="565911" y="99633"/>
                  </a:lnTo>
                  <a:lnTo>
                    <a:pt x="558552" y="93788"/>
                  </a:lnTo>
                  <a:lnTo>
                    <a:pt x="555828" y="89946"/>
                  </a:lnTo>
                  <a:lnTo>
                    <a:pt x="552292" y="80421"/>
                  </a:lnTo>
                  <a:lnTo>
                    <a:pt x="551408" y="75261"/>
                  </a:lnTo>
                  <a:lnTo>
                    <a:pt x="551408" y="64149"/>
                  </a:lnTo>
                  <a:lnTo>
                    <a:pt x="570601" y="38099"/>
                  </a:lnTo>
                  <a:lnTo>
                    <a:pt x="603900" y="38099"/>
                  </a:lnTo>
                  <a:lnTo>
                    <a:pt x="601667" y="35556"/>
                  </a:lnTo>
                  <a:lnTo>
                    <a:pt x="590374" y="28412"/>
                  </a:lnTo>
                  <a:lnTo>
                    <a:pt x="583807" y="26626"/>
                  </a:lnTo>
                  <a:close/>
                </a:path>
                <a:path w="756920" h="113030">
                  <a:moveTo>
                    <a:pt x="603900" y="38099"/>
                  </a:moveTo>
                  <a:lnTo>
                    <a:pt x="582004" y="38099"/>
                  </a:lnTo>
                  <a:lnTo>
                    <a:pt x="586694" y="39579"/>
                  </a:lnTo>
                  <a:lnTo>
                    <a:pt x="594053" y="45496"/>
                  </a:lnTo>
                  <a:lnTo>
                    <a:pt x="596777" y="49374"/>
                  </a:lnTo>
                  <a:lnTo>
                    <a:pt x="600313" y="58971"/>
                  </a:lnTo>
                  <a:lnTo>
                    <a:pt x="601197" y="64149"/>
                  </a:lnTo>
                  <a:lnTo>
                    <a:pt x="601197" y="75261"/>
                  </a:lnTo>
                  <a:lnTo>
                    <a:pt x="582004" y="101094"/>
                  </a:lnTo>
                  <a:lnTo>
                    <a:pt x="603908" y="101094"/>
                  </a:lnTo>
                  <a:lnTo>
                    <a:pt x="606069" y="98641"/>
                  </a:lnTo>
                  <a:lnTo>
                    <a:pt x="609207" y="92219"/>
                  </a:lnTo>
                  <a:lnTo>
                    <a:pt x="612382" y="85797"/>
                  </a:lnTo>
                  <a:lnTo>
                    <a:pt x="613969" y="78292"/>
                  </a:lnTo>
                  <a:lnTo>
                    <a:pt x="613969" y="61046"/>
                  </a:lnTo>
                  <a:lnTo>
                    <a:pt x="612382" y="53487"/>
                  </a:lnTo>
                  <a:lnTo>
                    <a:pt x="609207" y="47029"/>
                  </a:lnTo>
                  <a:lnTo>
                    <a:pt x="606069" y="40571"/>
                  </a:lnTo>
                  <a:lnTo>
                    <a:pt x="603900" y="38099"/>
                  </a:lnTo>
                  <a:close/>
                </a:path>
                <a:path w="756920" h="113030">
                  <a:moveTo>
                    <a:pt x="645806" y="27708"/>
                  </a:moveTo>
                  <a:lnTo>
                    <a:pt x="633466" y="27708"/>
                  </a:lnTo>
                  <a:lnTo>
                    <a:pt x="633466" y="110836"/>
                  </a:lnTo>
                  <a:lnTo>
                    <a:pt x="646238" y="110836"/>
                  </a:lnTo>
                  <a:lnTo>
                    <a:pt x="646238" y="54480"/>
                  </a:lnTo>
                  <a:lnTo>
                    <a:pt x="647141" y="51142"/>
                  </a:lnTo>
                  <a:lnTo>
                    <a:pt x="650784" y="45261"/>
                  </a:lnTo>
                  <a:lnTo>
                    <a:pt x="653273" y="42952"/>
                  </a:lnTo>
                  <a:lnTo>
                    <a:pt x="658332" y="40264"/>
                  </a:lnTo>
                  <a:lnTo>
                    <a:pt x="645806" y="40264"/>
                  </a:lnTo>
                  <a:lnTo>
                    <a:pt x="645806" y="27708"/>
                  </a:lnTo>
                  <a:close/>
                </a:path>
                <a:path w="756920" h="113030">
                  <a:moveTo>
                    <a:pt x="669256" y="26410"/>
                  </a:moveTo>
                  <a:lnTo>
                    <a:pt x="663339" y="26410"/>
                  </a:lnTo>
                  <a:lnTo>
                    <a:pt x="658839" y="27708"/>
                  </a:lnTo>
                  <a:lnTo>
                    <a:pt x="650929" y="32814"/>
                  </a:lnTo>
                  <a:lnTo>
                    <a:pt x="648187" y="36151"/>
                  </a:lnTo>
                  <a:lnTo>
                    <a:pt x="646671" y="40264"/>
                  </a:lnTo>
                  <a:lnTo>
                    <a:pt x="658332" y="40264"/>
                  </a:lnTo>
                  <a:lnTo>
                    <a:pt x="659588" y="39597"/>
                  </a:lnTo>
                  <a:lnTo>
                    <a:pt x="663196" y="38749"/>
                  </a:lnTo>
                  <a:lnTo>
                    <a:pt x="675030" y="38749"/>
                  </a:lnTo>
                  <a:lnTo>
                    <a:pt x="675030" y="26626"/>
                  </a:lnTo>
                  <a:lnTo>
                    <a:pt x="674308" y="26554"/>
                  </a:lnTo>
                  <a:lnTo>
                    <a:pt x="673244" y="26500"/>
                  </a:lnTo>
                  <a:lnTo>
                    <a:pt x="669256" y="26410"/>
                  </a:lnTo>
                  <a:close/>
                </a:path>
                <a:path w="756920" h="113030">
                  <a:moveTo>
                    <a:pt x="675030" y="38749"/>
                  </a:moveTo>
                  <a:lnTo>
                    <a:pt x="668933" y="38749"/>
                  </a:lnTo>
                  <a:lnTo>
                    <a:pt x="670538" y="38875"/>
                  </a:lnTo>
                  <a:lnTo>
                    <a:pt x="672053" y="39128"/>
                  </a:lnTo>
                  <a:lnTo>
                    <a:pt x="673605" y="39344"/>
                  </a:lnTo>
                  <a:lnTo>
                    <a:pt x="674597" y="39507"/>
                  </a:lnTo>
                  <a:lnTo>
                    <a:pt x="675030" y="39615"/>
                  </a:lnTo>
                  <a:lnTo>
                    <a:pt x="675030" y="38749"/>
                  </a:lnTo>
                  <a:close/>
                </a:path>
                <a:path w="756920" h="113030">
                  <a:moveTo>
                    <a:pt x="725522" y="26626"/>
                  </a:moveTo>
                  <a:lnTo>
                    <a:pt x="713689" y="26626"/>
                  </a:lnTo>
                  <a:lnTo>
                    <a:pt x="707123" y="28466"/>
                  </a:lnTo>
                  <a:lnTo>
                    <a:pt x="695902" y="35790"/>
                  </a:lnTo>
                  <a:lnTo>
                    <a:pt x="691536" y="40878"/>
                  </a:lnTo>
                  <a:lnTo>
                    <a:pt x="685294" y="53902"/>
                  </a:lnTo>
                  <a:lnTo>
                    <a:pt x="683743" y="61407"/>
                  </a:lnTo>
                  <a:lnTo>
                    <a:pt x="683743" y="78436"/>
                  </a:lnTo>
                  <a:lnTo>
                    <a:pt x="707574" y="110800"/>
                  </a:lnTo>
                  <a:lnTo>
                    <a:pt x="714482" y="112568"/>
                  </a:lnTo>
                  <a:lnTo>
                    <a:pt x="728121" y="112568"/>
                  </a:lnTo>
                  <a:lnTo>
                    <a:pt x="733189" y="111702"/>
                  </a:lnTo>
                  <a:lnTo>
                    <a:pt x="742210" y="108202"/>
                  </a:lnTo>
                  <a:lnTo>
                    <a:pt x="745999" y="105749"/>
                  </a:lnTo>
                  <a:lnTo>
                    <a:pt x="750519" y="101094"/>
                  </a:lnTo>
                  <a:lnTo>
                    <a:pt x="717333" y="101094"/>
                  </a:lnTo>
                  <a:lnTo>
                    <a:pt x="712805" y="99976"/>
                  </a:lnTo>
                  <a:lnTo>
                    <a:pt x="696516" y="73602"/>
                  </a:lnTo>
                  <a:lnTo>
                    <a:pt x="692835" y="73602"/>
                  </a:lnTo>
                  <a:lnTo>
                    <a:pt x="692835" y="62561"/>
                  </a:lnTo>
                  <a:lnTo>
                    <a:pt x="696516" y="62561"/>
                  </a:lnTo>
                  <a:lnTo>
                    <a:pt x="696516" y="59928"/>
                  </a:lnTo>
                  <a:lnTo>
                    <a:pt x="716107" y="38099"/>
                  </a:lnTo>
                  <a:lnTo>
                    <a:pt x="747999" y="38099"/>
                  </a:lnTo>
                  <a:lnTo>
                    <a:pt x="742083" y="32579"/>
                  </a:lnTo>
                  <a:lnTo>
                    <a:pt x="738241" y="30234"/>
                  </a:lnTo>
                  <a:lnTo>
                    <a:pt x="729799" y="27348"/>
                  </a:lnTo>
                  <a:lnTo>
                    <a:pt x="725522" y="26626"/>
                  </a:lnTo>
                  <a:close/>
                </a:path>
                <a:path w="756920" h="113030">
                  <a:moveTo>
                    <a:pt x="743274" y="88106"/>
                  </a:moveTo>
                  <a:lnTo>
                    <a:pt x="725848" y="101094"/>
                  </a:lnTo>
                  <a:lnTo>
                    <a:pt x="750519" y="101094"/>
                  </a:lnTo>
                  <a:lnTo>
                    <a:pt x="752131" y="99435"/>
                  </a:lnTo>
                  <a:lnTo>
                    <a:pt x="754315" y="95755"/>
                  </a:lnTo>
                  <a:lnTo>
                    <a:pt x="755614" y="91569"/>
                  </a:lnTo>
                  <a:lnTo>
                    <a:pt x="743274" y="88106"/>
                  </a:lnTo>
                  <a:close/>
                </a:path>
                <a:path w="756920" h="113030">
                  <a:moveTo>
                    <a:pt x="696516" y="62561"/>
                  </a:moveTo>
                  <a:lnTo>
                    <a:pt x="692835" y="62561"/>
                  </a:lnTo>
                  <a:lnTo>
                    <a:pt x="692835" y="73602"/>
                  </a:lnTo>
                  <a:lnTo>
                    <a:pt x="696516" y="73602"/>
                  </a:lnTo>
                  <a:lnTo>
                    <a:pt x="696516" y="62561"/>
                  </a:lnTo>
                  <a:close/>
                </a:path>
                <a:path w="756920" h="113030">
                  <a:moveTo>
                    <a:pt x="747999" y="38099"/>
                  </a:moveTo>
                  <a:lnTo>
                    <a:pt x="725812" y="38099"/>
                  </a:lnTo>
                  <a:lnTo>
                    <a:pt x="729816" y="39164"/>
                  </a:lnTo>
                  <a:lnTo>
                    <a:pt x="736635" y="43421"/>
                  </a:lnTo>
                  <a:lnTo>
                    <a:pt x="739269" y="46326"/>
                  </a:lnTo>
                  <a:lnTo>
                    <a:pt x="741109" y="50006"/>
                  </a:lnTo>
                  <a:lnTo>
                    <a:pt x="742985" y="53686"/>
                  </a:lnTo>
                  <a:lnTo>
                    <a:pt x="743923" y="57871"/>
                  </a:lnTo>
                  <a:lnTo>
                    <a:pt x="743923" y="62561"/>
                  </a:lnTo>
                  <a:lnTo>
                    <a:pt x="696516" y="62561"/>
                  </a:lnTo>
                  <a:lnTo>
                    <a:pt x="696516" y="73602"/>
                  </a:lnTo>
                  <a:lnTo>
                    <a:pt x="756912" y="73602"/>
                  </a:lnTo>
                  <a:lnTo>
                    <a:pt x="756832" y="59928"/>
                  </a:lnTo>
                  <a:lnTo>
                    <a:pt x="755884" y="53902"/>
                  </a:lnTo>
                  <a:lnTo>
                    <a:pt x="751771" y="43295"/>
                  </a:lnTo>
                  <a:lnTo>
                    <a:pt x="749011" y="39038"/>
                  </a:lnTo>
                  <a:lnTo>
                    <a:pt x="747999" y="38099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986" y="284784"/>
              <a:ext cx="5604484" cy="2044901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54000" y="4978400"/>
              <a:ext cx="101600" cy="6451600"/>
            </a:xfrm>
            <a:custGeom>
              <a:avLst/>
              <a:gdLst/>
              <a:ahLst/>
              <a:cxnLst/>
              <a:rect l="l" t="t" r="r" b="b"/>
              <a:pathLst>
                <a:path w="101600" h="6451600">
                  <a:moveTo>
                    <a:pt x="101600" y="0"/>
                  </a:moveTo>
                  <a:lnTo>
                    <a:pt x="0" y="0"/>
                  </a:lnTo>
                  <a:lnTo>
                    <a:pt x="0" y="6451600"/>
                  </a:lnTo>
                  <a:lnTo>
                    <a:pt x="101600" y="6451600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8700" y="10985500"/>
              <a:ext cx="1752600" cy="54610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889500" y="10985500"/>
              <a:ext cx="1651000" cy="444500"/>
            </a:xfrm>
            <a:custGeom>
              <a:avLst/>
              <a:gdLst/>
              <a:ahLst/>
              <a:cxnLst/>
              <a:rect l="l" t="t" r="r" b="b"/>
              <a:pathLst>
                <a:path w="1651000" h="444500">
                  <a:moveTo>
                    <a:pt x="15875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3"/>
                  </a:lnTo>
                  <a:lnTo>
                    <a:pt x="0" y="63500"/>
                  </a:lnTo>
                  <a:lnTo>
                    <a:pt x="0" y="381000"/>
                  </a:lnTo>
                  <a:lnTo>
                    <a:pt x="4990" y="405717"/>
                  </a:lnTo>
                  <a:lnTo>
                    <a:pt x="18598" y="425901"/>
                  </a:lnTo>
                  <a:lnTo>
                    <a:pt x="38782" y="439509"/>
                  </a:lnTo>
                  <a:lnTo>
                    <a:pt x="63500" y="444500"/>
                  </a:lnTo>
                  <a:lnTo>
                    <a:pt x="1587500" y="444500"/>
                  </a:lnTo>
                  <a:lnTo>
                    <a:pt x="1612214" y="439509"/>
                  </a:lnTo>
                  <a:lnTo>
                    <a:pt x="1632399" y="425901"/>
                  </a:lnTo>
                  <a:lnTo>
                    <a:pt x="1646009" y="405717"/>
                  </a:lnTo>
                  <a:lnTo>
                    <a:pt x="1651000" y="381000"/>
                  </a:lnTo>
                  <a:lnTo>
                    <a:pt x="1651000" y="63500"/>
                  </a:lnTo>
                  <a:lnTo>
                    <a:pt x="1646009" y="38783"/>
                  </a:lnTo>
                  <a:lnTo>
                    <a:pt x="1632399" y="18598"/>
                  </a:lnTo>
                  <a:lnTo>
                    <a:pt x="1612214" y="4990"/>
                  </a:lnTo>
                  <a:lnTo>
                    <a:pt x="1587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355859" y="11154058"/>
              <a:ext cx="721995" cy="113030"/>
            </a:xfrm>
            <a:custGeom>
              <a:avLst/>
              <a:gdLst/>
              <a:ahLst/>
              <a:cxnLst/>
              <a:rect l="l" t="t" r="r" b="b"/>
              <a:pathLst>
                <a:path w="721995" h="113029">
                  <a:moveTo>
                    <a:pt x="46109" y="0"/>
                  </a:moveTo>
                  <a:lnTo>
                    <a:pt x="0" y="0"/>
                  </a:lnTo>
                  <a:lnTo>
                    <a:pt x="0" y="110836"/>
                  </a:lnTo>
                  <a:lnTo>
                    <a:pt x="13421" y="110836"/>
                  </a:lnTo>
                  <a:lnTo>
                    <a:pt x="13421" y="67540"/>
                  </a:lnTo>
                  <a:lnTo>
                    <a:pt x="7360" y="67540"/>
                  </a:lnTo>
                  <a:lnTo>
                    <a:pt x="7360" y="55418"/>
                  </a:lnTo>
                  <a:lnTo>
                    <a:pt x="13421" y="55418"/>
                  </a:lnTo>
                  <a:lnTo>
                    <a:pt x="13421" y="11906"/>
                  </a:lnTo>
                  <a:lnTo>
                    <a:pt x="68715" y="11906"/>
                  </a:lnTo>
                  <a:lnTo>
                    <a:pt x="68442" y="11383"/>
                  </a:lnTo>
                  <a:lnTo>
                    <a:pt x="64329" y="7360"/>
                  </a:lnTo>
                  <a:lnTo>
                    <a:pt x="53217" y="1479"/>
                  </a:lnTo>
                  <a:lnTo>
                    <a:pt x="46109" y="0"/>
                  </a:lnTo>
                  <a:close/>
                </a:path>
                <a:path w="721995" h="113029">
                  <a:moveTo>
                    <a:pt x="52170" y="61046"/>
                  </a:moveTo>
                  <a:lnTo>
                    <a:pt x="37017" y="61046"/>
                  </a:lnTo>
                  <a:lnTo>
                    <a:pt x="63860" y="110836"/>
                  </a:lnTo>
                  <a:lnTo>
                    <a:pt x="79447" y="110836"/>
                  </a:lnTo>
                  <a:lnTo>
                    <a:pt x="55728" y="67540"/>
                  </a:lnTo>
                  <a:lnTo>
                    <a:pt x="46253" y="67540"/>
                  </a:lnTo>
                  <a:lnTo>
                    <a:pt x="53307" y="66115"/>
                  </a:lnTo>
                  <a:lnTo>
                    <a:pt x="54586" y="65455"/>
                  </a:lnTo>
                  <a:lnTo>
                    <a:pt x="52170" y="61046"/>
                  </a:lnTo>
                  <a:close/>
                </a:path>
                <a:path w="721995" h="113029">
                  <a:moveTo>
                    <a:pt x="13421" y="55418"/>
                  </a:moveTo>
                  <a:lnTo>
                    <a:pt x="7360" y="55418"/>
                  </a:lnTo>
                  <a:lnTo>
                    <a:pt x="7360" y="67540"/>
                  </a:lnTo>
                  <a:lnTo>
                    <a:pt x="13421" y="67540"/>
                  </a:lnTo>
                  <a:lnTo>
                    <a:pt x="13421" y="55418"/>
                  </a:lnTo>
                  <a:close/>
                </a:path>
                <a:path w="721995" h="113029">
                  <a:moveTo>
                    <a:pt x="68715" y="11906"/>
                  </a:moveTo>
                  <a:lnTo>
                    <a:pt x="43006" y="11906"/>
                  </a:lnTo>
                  <a:lnTo>
                    <a:pt x="47823" y="12826"/>
                  </a:lnTo>
                  <a:lnTo>
                    <a:pt x="55111" y="16470"/>
                  </a:lnTo>
                  <a:lnTo>
                    <a:pt x="57763" y="19031"/>
                  </a:lnTo>
                  <a:lnTo>
                    <a:pt x="61082" y="25670"/>
                  </a:lnTo>
                  <a:lnTo>
                    <a:pt x="61912" y="29549"/>
                  </a:lnTo>
                  <a:lnTo>
                    <a:pt x="61912" y="38424"/>
                  </a:lnTo>
                  <a:lnTo>
                    <a:pt x="43151" y="55418"/>
                  </a:lnTo>
                  <a:lnTo>
                    <a:pt x="13421" y="55418"/>
                  </a:lnTo>
                  <a:lnTo>
                    <a:pt x="13421" y="67540"/>
                  </a:lnTo>
                  <a:lnTo>
                    <a:pt x="40518" y="67540"/>
                  </a:lnTo>
                  <a:lnTo>
                    <a:pt x="37017" y="61046"/>
                  </a:lnTo>
                  <a:lnTo>
                    <a:pt x="63071" y="61046"/>
                  </a:lnTo>
                  <a:lnTo>
                    <a:pt x="64347" y="60379"/>
                  </a:lnTo>
                  <a:lnTo>
                    <a:pt x="68442" y="56410"/>
                  </a:lnTo>
                  <a:lnTo>
                    <a:pt x="73782" y="46308"/>
                  </a:lnTo>
                  <a:lnTo>
                    <a:pt x="75117" y="40517"/>
                  </a:lnTo>
                  <a:lnTo>
                    <a:pt x="75117" y="27456"/>
                  </a:lnTo>
                  <a:lnTo>
                    <a:pt x="73782" y="21629"/>
                  </a:lnTo>
                  <a:lnTo>
                    <a:pt x="68715" y="11906"/>
                  </a:lnTo>
                  <a:close/>
                </a:path>
                <a:path w="721995" h="113029">
                  <a:moveTo>
                    <a:pt x="54586" y="65455"/>
                  </a:moveTo>
                  <a:lnTo>
                    <a:pt x="53307" y="66115"/>
                  </a:lnTo>
                  <a:lnTo>
                    <a:pt x="46253" y="67540"/>
                  </a:lnTo>
                  <a:lnTo>
                    <a:pt x="55728" y="67540"/>
                  </a:lnTo>
                  <a:lnTo>
                    <a:pt x="54586" y="65455"/>
                  </a:lnTo>
                  <a:close/>
                </a:path>
                <a:path w="721995" h="113029">
                  <a:moveTo>
                    <a:pt x="63071" y="61046"/>
                  </a:moveTo>
                  <a:lnTo>
                    <a:pt x="52170" y="61046"/>
                  </a:lnTo>
                  <a:lnTo>
                    <a:pt x="54586" y="65455"/>
                  </a:lnTo>
                  <a:lnTo>
                    <a:pt x="63071" y="61046"/>
                  </a:lnTo>
                  <a:close/>
                </a:path>
                <a:path w="721995" h="113029">
                  <a:moveTo>
                    <a:pt x="132740" y="26626"/>
                  </a:moveTo>
                  <a:lnTo>
                    <a:pt x="120907" y="26626"/>
                  </a:lnTo>
                  <a:lnTo>
                    <a:pt x="114341" y="28466"/>
                  </a:lnTo>
                  <a:lnTo>
                    <a:pt x="103119" y="35790"/>
                  </a:lnTo>
                  <a:lnTo>
                    <a:pt x="98754" y="40878"/>
                  </a:lnTo>
                  <a:lnTo>
                    <a:pt x="92512" y="53902"/>
                  </a:lnTo>
                  <a:lnTo>
                    <a:pt x="90960" y="61407"/>
                  </a:lnTo>
                  <a:lnTo>
                    <a:pt x="90960" y="78436"/>
                  </a:lnTo>
                  <a:lnTo>
                    <a:pt x="114791" y="110800"/>
                  </a:lnTo>
                  <a:lnTo>
                    <a:pt x="121700" y="112568"/>
                  </a:lnTo>
                  <a:lnTo>
                    <a:pt x="135339" y="112568"/>
                  </a:lnTo>
                  <a:lnTo>
                    <a:pt x="140407" y="111702"/>
                  </a:lnTo>
                  <a:lnTo>
                    <a:pt x="149427" y="108202"/>
                  </a:lnTo>
                  <a:lnTo>
                    <a:pt x="153215" y="105749"/>
                  </a:lnTo>
                  <a:lnTo>
                    <a:pt x="157737" y="101094"/>
                  </a:lnTo>
                  <a:lnTo>
                    <a:pt x="124550" y="101094"/>
                  </a:lnTo>
                  <a:lnTo>
                    <a:pt x="120023" y="99976"/>
                  </a:lnTo>
                  <a:lnTo>
                    <a:pt x="103733" y="73602"/>
                  </a:lnTo>
                  <a:lnTo>
                    <a:pt x="100053" y="73602"/>
                  </a:lnTo>
                  <a:lnTo>
                    <a:pt x="100053" y="62561"/>
                  </a:lnTo>
                  <a:lnTo>
                    <a:pt x="103733" y="62561"/>
                  </a:lnTo>
                  <a:lnTo>
                    <a:pt x="103733" y="59928"/>
                  </a:lnTo>
                  <a:lnTo>
                    <a:pt x="123323" y="38100"/>
                  </a:lnTo>
                  <a:lnTo>
                    <a:pt x="155216" y="38100"/>
                  </a:lnTo>
                  <a:lnTo>
                    <a:pt x="149301" y="32579"/>
                  </a:lnTo>
                  <a:lnTo>
                    <a:pt x="145458" y="30234"/>
                  </a:lnTo>
                  <a:lnTo>
                    <a:pt x="137016" y="27348"/>
                  </a:lnTo>
                  <a:lnTo>
                    <a:pt x="132740" y="26626"/>
                  </a:lnTo>
                  <a:close/>
                </a:path>
                <a:path w="721995" h="113029">
                  <a:moveTo>
                    <a:pt x="150491" y="88106"/>
                  </a:moveTo>
                  <a:lnTo>
                    <a:pt x="133066" y="101094"/>
                  </a:lnTo>
                  <a:lnTo>
                    <a:pt x="157737" y="101094"/>
                  </a:lnTo>
                  <a:lnTo>
                    <a:pt x="159349" y="99435"/>
                  </a:lnTo>
                  <a:lnTo>
                    <a:pt x="161533" y="95755"/>
                  </a:lnTo>
                  <a:lnTo>
                    <a:pt x="162831" y="91569"/>
                  </a:lnTo>
                  <a:lnTo>
                    <a:pt x="150491" y="88106"/>
                  </a:lnTo>
                  <a:close/>
                </a:path>
                <a:path w="721995" h="113029">
                  <a:moveTo>
                    <a:pt x="103733" y="62561"/>
                  </a:moveTo>
                  <a:lnTo>
                    <a:pt x="100053" y="62561"/>
                  </a:lnTo>
                  <a:lnTo>
                    <a:pt x="100053" y="73602"/>
                  </a:lnTo>
                  <a:lnTo>
                    <a:pt x="103733" y="73602"/>
                  </a:lnTo>
                  <a:lnTo>
                    <a:pt x="103733" y="62561"/>
                  </a:lnTo>
                  <a:close/>
                </a:path>
                <a:path w="721995" h="113029">
                  <a:moveTo>
                    <a:pt x="155216" y="38100"/>
                  </a:moveTo>
                  <a:lnTo>
                    <a:pt x="133029" y="38100"/>
                  </a:lnTo>
                  <a:lnTo>
                    <a:pt x="137034" y="39164"/>
                  </a:lnTo>
                  <a:lnTo>
                    <a:pt x="143853" y="43421"/>
                  </a:lnTo>
                  <a:lnTo>
                    <a:pt x="146487" y="46326"/>
                  </a:lnTo>
                  <a:lnTo>
                    <a:pt x="148327" y="50006"/>
                  </a:lnTo>
                  <a:lnTo>
                    <a:pt x="150203" y="53686"/>
                  </a:lnTo>
                  <a:lnTo>
                    <a:pt x="151141" y="57871"/>
                  </a:lnTo>
                  <a:lnTo>
                    <a:pt x="151141" y="62561"/>
                  </a:lnTo>
                  <a:lnTo>
                    <a:pt x="103733" y="62561"/>
                  </a:lnTo>
                  <a:lnTo>
                    <a:pt x="103733" y="73602"/>
                  </a:lnTo>
                  <a:lnTo>
                    <a:pt x="164130" y="73602"/>
                  </a:lnTo>
                  <a:lnTo>
                    <a:pt x="164050" y="59928"/>
                  </a:lnTo>
                  <a:lnTo>
                    <a:pt x="163101" y="53902"/>
                  </a:lnTo>
                  <a:lnTo>
                    <a:pt x="158989" y="43295"/>
                  </a:lnTo>
                  <a:lnTo>
                    <a:pt x="156228" y="39038"/>
                  </a:lnTo>
                  <a:lnTo>
                    <a:pt x="155216" y="38100"/>
                  </a:lnTo>
                  <a:close/>
                </a:path>
                <a:path w="721995" h="113029">
                  <a:moveTo>
                    <a:pt x="241562" y="37883"/>
                  </a:moveTo>
                  <a:lnTo>
                    <a:pt x="221695" y="37883"/>
                  </a:lnTo>
                  <a:lnTo>
                    <a:pt x="226078" y="39362"/>
                  </a:lnTo>
                  <a:lnTo>
                    <a:pt x="231887" y="45279"/>
                  </a:lnTo>
                  <a:lnTo>
                    <a:pt x="233349" y="49428"/>
                  </a:lnTo>
                  <a:lnTo>
                    <a:pt x="233349" y="57258"/>
                  </a:lnTo>
                  <a:lnTo>
                    <a:pt x="221064" y="61641"/>
                  </a:lnTo>
                  <a:lnTo>
                    <a:pt x="216968" y="62128"/>
                  </a:lnTo>
                  <a:lnTo>
                    <a:pt x="180600" y="78617"/>
                  </a:lnTo>
                  <a:lnTo>
                    <a:pt x="179662" y="92652"/>
                  </a:lnTo>
                  <a:lnTo>
                    <a:pt x="180924" y="97270"/>
                  </a:lnTo>
                  <a:lnTo>
                    <a:pt x="185976" y="104883"/>
                  </a:lnTo>
                  <a:lnTo>
                    <a:pt x="189385" y="107787"/>
                  </a:lnTo>
                  <a:lnTo>
                    <a:pt x="197973" y="111792"/>
                  </a:lnTo>
                  <a:lnTo>
                    <a:pt x="202753" y="112784"/>
                  </a:lnTo>
                  <a:lnTo>
                    <a:pt x="212856" y="112784"/>
                  </a:lnTo>
                  <a:lnTo>
                    <a:pt x="231868" y="101311"/>
                  </a:lnTo>
                  <a:lnTo>
                    <a:pt x="204881" y="101311"/>
                  </a:lnTo>
                  <a:lnTo>
                    <a:pt x="200678" y="100192"/>
                  </a:lnTo>
                  <a:lnTo>
                    <a:pt x="197359" y="97955"/>
                  </a:lnTo>
                  <a:lnTo>
                    <a:pt x="194076" y="95682"/>
                  </a:lnTo>
                  <a:lnTo>
                    <a:pt x="192434" y="92327"/>
                  </a:lnTo>
                  <a:lnTo>
                    <a:pt x="192434" y="84642"/>
                  </a:lnTo>
                  <a:lnTo>
                    <a:pt x="216625" y="73169"/>
                  </a:lnTo>
                  <a:lnTo>
                    <a:pt x="218863" y="72880"/>
                  </a:lnTo>
                  <a:lnTo>
                    <a:pt x="233349" y="69056"/>
                  </a:lnTo>
                  <a:lnTo>
                    <a:pt x="246121" y="69056"/>
                  </a:lnTo>
                  <a:lnTo>
                    <a:pt x="246114" y="49428"/>
                  </a:lnTo>
                  <a:lnTo>
                    <a:pt x="245038" y="44197"/>
                  </a:lnTo>
                  <a:lnTo>
                    <a:pt x="241562" y="37883"/>
                  </a:lnTo>
                  <a:close/>
                </a:path>
                <a:path w="721995" h="113029">
                  <a:moveTo>
                    <a:pt x="246121" y="99579"/>
                  </a:moveTo>
                  <a:lnTo>
                    <a:pt x="233349" y="99579"/>
                  </a:lnTo>
                  <a:lnTo>
                    <a:pt x="233349" y="110836"/>
                  </a:lnTo>
                  <a:lnTo>
                    <a:pt x="246121" y="110836"/>
                  </a:lnTo>
                  <a:lnTo>
                    <a:pt x="246121" y="99579"/>
                  </a:lnTo>
                  <a:close/>
                </a:path>
                <a:path w="721995" h="113029">
                  <a:moveTo>
                    <a:pt x="246121" y="69056"/>
                  </a:moveTo>
                  <a:lnTo>
                    <a:pt x="233349" y="69056"/>
                  </a:lnTo>
                  <a:lnTo>
                    <a:pt x="233230" y="84642"/>
                  </a:lnTo>
                  <a:lnTo>
                    <a:pt x="232447" y="87510"/>
                  </a:lnTo>
                  <a:lnTo>
                    <a:pt x="230642" y="90649"/>
                  </a:lnTo>
                  <a:lnTo>
                    <a:pt x="228874" y="93788"/>
                  </a:lnTo>
                  <a:lnTo>
                    <a:pt x="226240" y="96350"/>
                  </a:lnTo>
                  <a:lnTo>
                    <a:pt x="219277" y="100319"/>
                  </a:lnTo>
                  <a:lnTo>
                    <a:pt x="215020" y="101311"/>
                  </a:lnTo>
                  <a:lnTo>
                    <a:pt x="231868" y="101311"/>
                  </a:lnTo>
                  <a:lnTo>
                    <a:pt x="232700" y="99579"/>
                  </a:lnTo>
                  <a:lnTo>
                    <a:pt x="246121" y="99579"/>
                  </a:lnTo>
                  <a:lnTo>
                    <a:pt x="246121" y="69056"/>
                  </a:lnTo>
                  <a:close/>
                </a:path>
                <a:path w="721995" h="113029">
                  <a:moveTo>
                    <a:pt x="218050" y="26626"/>
                  </a:moveTo>
                  <a:lnTo>
                    <a:pt x="211196" y="26626"/>
                  </a:lnTo>
                  <a:lnTo>
                    <a:pt x="206938" y="27203"/>
                  </a:lnTo>
                  <a:lnTo>
                    <a:pt x="182043" y="46109"/>
                  </a:lnTo>
                  <a:lnTo>
                    <a:pt x="194166" y="50439"/>
                  </a:lnTo>
                  <a:lnTo>
                    <a:pt x="195574" y="47408"/>
                  </a:lnTo>
                  <a:lnTo>
                    <a:pt x="198008" y="44558"/>
                  </a:lnTo>
                  <a:lnTo>
                    <a:pt x="204936" y="39218"/>
                  </a:lnTo>
                  <a:lnTo>
                    <a:pt x="209716" y="37883"/>
                  </a:lnTo>
                  <a:lnTo>
                    <a:pt x="241562" y="37883"/>
                  </a:lnTo>
                  <a:lnTo>
                    <a:pt x="240708" y="36332"/>
                  </a:lnTo>
                  <a:lnTo>
                    <a:pt x="237984" y="33391"/>
                  </a:lnTo>
                  <a:lnTo>
                    <a:pt x="231406" y="29476"/>
                  </a:lnTo>
                  <a:lnTo>
                    <a:pt x="228081" y="28214"/>
                  </a:lnTo>
                  <a:lnTo>
                    <a:pt x="224580" y="27600"/>
                  </a:lnTo>
                  <a:lnTo>
                    <a:pt x="221117" y="26951"/>
                  </a:lnTo>
                  <a:lnTo>
                    <a:pt x="218050" y="26626"/>
                  </a:lnTo>
                  <a:close/>
                </a:path>
                <a:path w="721995" h="113029">
                  <a:moveTo>
                    <a:pt x="306450" y="26626"/>
                  </a:moveTo>
                  <a:lnTo>
                    <a:pt x="294039" y="26626"/>
                  </a:lnTo>
                  <a:lnTo>
                    <a:pt x="287870" y="28376"/>
                  </a:lnTo>
                  <a:lnTo>
                    <a:pt x="277175" y="35394"/>
                  </a:lnTo>
                  <a:lnTo>
                    <a:pt x="273022" y="40336"/>
                  </a:lnTo>
                  <a:lnTo>
                    <a:pt x="267033" y="53181"/>
                  </a:lnTo>
                  <a:lnTo>
                    <a:pt x="265535" y="60757"/>
                  </a:lnTo>
                  <a:lnTo>
                    <a:pt x="265535" y="78292"/>
                  </a:lnTo>
                  <a:lnTo>
                    <a:pt x="287779" y="110818"/>
                  </a:lnTo>
                  <a:lnTo>
                    <a:pt x="293895" y="112568"/>
                  </a:lnTo>
                  <a:lnTo>
                    <a:pt x="306161" y="112568"/>
                  </a:lnTo>
                  <a:lnTo>
                    <a:pt x="323072" y="101094"/>
                  </a:lnTo>
                  <a:lnTo>
                    <a:pt x="297214" y="101094"/>
                  </a:lnTo>
                  <a:lnTo>
                    <a:pt x="292740" y="99687"/>
                  </a:lnTo>
                  <a:lnTo>
                    <a:pt x="278368" y="75550"/>
                  </a:lnTo>
                  <a:lnTo>
                    <a:pt x="278368" y="63066"/>
                  </a:lnTo>
                  <a:lnTo>
                    <a:pt x="297142" y="38100"/>
                  </a:lnTo>
                  <a:lnTo>
                    <a:pt x="323148" y="38100"/>
                  </a:lnTo>
                  <a:lnTo>
                    <a:pt x="322812" y="37630"/>
                  </a:lnTo>
                  <a:lnTo>
                    <a:pt x="321104" y="35375"/>
                  </a:lnTo>
                  <a:lnTo>
                    <a:pt x="319457" y="33120"/>
                  </a:lnTo>
                  <a:lnTo>
                    <a:pt x="317039" y="31100"/>
                  </a:lnTo>
                  <a:lnTo>
                    <a:pt x="313864" y="29332"/>
                  </a:lnTo>
                  <a:lnTo>
                    <a:pt x="310726" y="27528"/>
                  </a:lnTo>
                  <a:lnTo>
                    <a:pt x="306450" y="26626"/>
                  </a:lnTo>
                  <a:close/>
                </a:path>
                <a:path w="721995" h="113029">
                  <a:moveTo>
                    <a:pt x="338921" y="98064"/>
                  </a:moveTo>
                  <a:lnTo>
                    <a:pt x="326583" y="98064"/>
                  </a:lnTo>
                  <a:lnTo>
                    <a:pt x="326583" y="110836"/>
                  </a:lnTo>
                  <a:lnTo>
                    <a:pt x="338921" y="110836"/>
                  </a:lnTo>
                  <a:lnTo>
                    <a:pt x="338921" y="98064"/>
                  </a:lnTo>
                  <a:close/>
                </a:path>
                <a:path w="721995" h="113029">
                  <a:moveTo>
                    <a:pt x="323148" y="38100"/>
                  </a:moveTo>
                  <a:lnTo>
                    <a:pt x="307749" y="38100"/>
                  </a:lnTo>
                  <a:lnTo>
                    <a:pt x="312114" y="39416"/>
                  </a:lnTo>
                  <a:lnTo>
                    <a:pt x="319187" y="44648"/>
                  </a:lnTo>
                  <a:lnTo>
                    <a:pt x="321856" y="48292"/>
                  </a:lnTo>
                  <a:lnTo>
                    <a:pt x="325464" y="57637"/>
                  </a:lnTo>
                  <a:lnTo>
                    <a:pt x="326366" y="63066"/>
                  </a:lnTo>
                  <a:lnTo>
                    <a:pt x="326366" y="75550"/>
                  </a:lnTo>
                  <a:lnTo>
                    <a:pt x="307677" y="101094"/>
                  </a:lnTo>
                  <a:lnTo>
                    <a:pt x="323072" y="101094"/>
                  </a:lnTo>
                  <a:lnTo>
                    <a:pt x="324129" y="99579"/>
                  </a:lnTo>
                  <a:lnTo>
                    <a:pt x="325067" y="98064"/>
                  </a:lnTo>
                  <a:lnTo>
                    <a:pt x="338921" y="98064"/>
                  </a:lnTo>
                  <a:lnTo>
                    <a:pt x="338921" y="40914"/>
                  </a:lnTo>
                  <a:lnTo>
                    <a:pt x="325067" y="40914"/>
                  </a:lnTo>
                  <a:lnTo>
                    <a:pt x="324091" y="39416"/>
                  </a:lnTo>
                  <a:lnTo>
                    <a:pt x="323148" y="38100"/>
                  </a:lnTo>
                  <a:close/>
                </a:path>
                <a:path w="721995" h="113029">
                  <a:moveTo>
                    <a:pt x="338921" y="0"/>
                  </a:moveTo>
                  <a:lnTo>
                    <a:pt x="326150" y="0"/>
                  </a:lnTo>
                  <a:lnTo>
                    <a:pt x="326150" y="40914"/>
                  </a:lnTo>
                  <a:lnTo>
                    <a:pt x="338921" y="40914"/>
                  </a:lnTo>
                  <a:lnTo>
                    <a:pt x="338921" y="0"/>
                  </a:lnTo>
                  <a:close/>
                </a:path>
                <a:path w="721995" h="113029">
                  <a:moveTo>
                    <a:pt x="422104" y="0"/>
                  </a:moveTo>
                  <a:lnTo>
                    <a:pt x="408681" y="0"/>
                  </a:lnTo>
                  <a:lnTo>
                    <a:pt x="408681" y="110836"/>
                  </a:lnTo>
                  <a:lnTo>
                    <a:pt x="473625" y="110836"/>
                  </a:lnTo>
                  <a:lnTo>
                    <a:pt x="473625" y="98930"/>
                  </a:lnTo>
                  <a:lnTo>
                    <a:pt x="422104" y="98930"/>
                  </a:lnTo>
                  <a:lnTo>
                    <a:pt x="422104" y="0"/>
                  </a:lnTo>
                  <a:close/>
                </a:path>
                <a:path w="721995" h="113029">
                  <a:moveTo>
                    <a:pt x="530558" y="26626"/>
                  </a:moveTo>
                  <a:lnTo>
                    <a:pt x="518724" y="26626"/>
                  </a:lnTo>
                  <a:lnTo>
                    <a:pt x="512158" y="28466"/>
                  </a:lnTo>
                  <a:lnTo>
                    <a:pt x="500936" y="35790"/>
                  </a:lnTo>
                  <a:lnTo>
                    <a:pt x="496571" y="40878"/>
                  </a:lnTo>
                  <a:lnTo>
                    <a:pt x="490329" y="53902"/>
                  </a:lnTo>
                  <a:lnTo>
                    <a:pt x="488779" y="61407"/>
                  </a:lnTo>
                  <a:lnTo>
                    <a:pt x="488779" y="78436"/>
                  </a:lnTo>
                  <a:lnTo>
                    <a:pt x="512609" y="110800"/>
                  </a:lnTo>
                  <a:lnTo>
                    <a:pt x="519518" y="112568"/>
                  </a:lnTo>
                  <a:lnTo>
                    <a:pt x="533156" y="112568"/>
                  </a:lnTo>
                  <a:lnTo>
                    <a:pt x="538225" y="111702"/>
                  </a:lnTo>
                  <a:lnTo>
                    <a:pt x="547246" y="108202"/>
                  </a:lnTo>
                  <a:lnTo>
                    <a:pt x="551034" y="105749"/>
                  </a:lnTo>
                  <a:lnTo>
                    <a:pt x="555555" y="101094"/>
                  </a:lnTo>
                  <a:lnTo>
                    <a:pt x="522368" y="101094"/>
                  </a:lnTo>
                  <a:lnTo>
                    <a:pt x="517840" y="99976"/>
                  </a:lnTo>
                  <a:lnTo>
                    <a:pt x="501550" y="73602"/>
                  </a:lnTo>
                  <a:lnTo>
                    <a:pt x="497870" y="73602"/>
                  </a:lnTo>
                  <a:lnTo>
                    <a:pt x="497870" y="62561"/>
                  </a:lnTo>
                  <a:lnTo>
                    <a:pt x="501550" y="62561"/>
                  </a:lnTo>
                  <a:lnTo>
                    <a:pt x="501550" y="59928"/>
                  </a:lnTo>
                  <a:lnTo>
                    <a:pt x="521142" y="38100"/>
                  </a:lnTo>
                  <a:lnTo>
                    <a:pt x="553034" y="38100"/>
                  </a:lnTo>
                  <a:lnTo>
                    <a:pt x="547119" y="32579"/>
                  </a:lnTo>
                  <a:lnTo>
                    <a:pt x="543277" y="30234"/>
                  </a:lnTo>
                  <a:lnTo>
                    <a:pt x="534834" y="27348"/>
                  </a:lnTo>
                  <a:lnTo>
                    <a:pt x="530558" y="26626"/>
                  </a:lnTo>
                  <a:close/>
                </a:path>
                <a:path w="721995" h="113029">
                  <a:moveTo>
                    <a:pt x="548310" y="88106"/>
                  </a:moveTo>
                  <a:lnTo>
                    <a:pt x="530883" y="101094"/>
                  </a:lnTo>
                  <a:lnTo>
                    <a:pt x="555555" y="101094"/>
                  </a:lnTo>
                  <a:lnTo>
                    <a:pt x="557167" y="99435"/>
                  </a:lnTo>
                  <a:lnTo>
                    <a:pt x="559350" y="95755"/>
                  </a:lnTo>
                  <a:lnTo>
                    <a:pt x="560649" y="91569"/>
                  </a:lnTo>
                  <a:lnTo>
                    <a:pt x="548310" y="88106"/>
                  </a:lnTo>
                  <a:close/>
                </a:path>
                <a:path w="721995" h="113029">
                  <a:moveTo>
                    <a:pt x="501550" y="62561"/>
                  </a:moveTo>
                  <a:lnTo>
                    <a:pt x="497870" y="62561"/>
                  </a:lnTo>
                  <a:lnTo>
                    <a:pt x="497870" y="73602"/>
                  </a:lnTo>
                  <a:lnTo>
                    <a:pt x="501550" y="73602"/>
                  </a:lnTo>
                  <a:lnTo>
                    <a:pt x="501550" y="62561"/>
                  </a:lnTo>
                  <a:close/>
                </a:path>
                <a:path w="721995" h="113029">
                  <a:moveTo>
                    <a:pt x="553034" y="38100"/>
                  </a:moveTo>
                  <a:lnTo>
                    <a:pt x="530847" y="38100"/>
                  </a:lnTo>
                  <a:lnTo>
                    <a:pt x="534852" y="39164"/>
                  </a:lnTo>
                  <a:lnTo>
                    <a:pt x="541670" y="43421"/>
                  </a:lnTo>
                  <a:lnTo>
                    <a:pt x="544304" y="46326"/>
                  </a:lnTo>
                  <a:lnTo>
                    <a:pt x="546144" y="50006"/>
                  </a:lnTo>
                  <a:lnTo>
                    <a:pt x="548020" y="53686"/>
                  </a:lnTo>
                  <a:lnTo>
                    <a:pt x="548959" y="57871"/>
                  </a:lnTo>
                  <a:lnTo>
                    <a:pt x="548959" y="62561"/>
                  </a:lnTo>
                  <a:lnTo>
                    <a:pt x="501550" y="62561"/>
                  </a:lnTo>
                  <a:lnTo>
                    <a:pt x="501550" y="73602"/>
                  </a:lnTo>
                  <a:lnTo>
                    <a:pt x="561947" y="73602"/>
                  </a:lnTo>
                  <a:lnTo>
                    <a:pt x="561868" y="59928"/>
                  </a:lnTo>
                  <a:lnTo>
                    <a:pt x="560920" y="53902"/>
                  </a:lnTo>
                  <a:lnTo>
                    <a:pt x="556806" y="43295"/>
                  </a:lnTo>
                  <a:lnTo>
                    <a:pt x="554046" y="39038"/>
                  </a:lnTo>
                  <a:lnTo>
                    <a:pt x="553034" y="38100"/>
                  </a:lnTo>
                  <a:close/>
                </a:path>
                <a:path w="721995" h="113029">
                  <a:moveTo>
                    <a:pt x="589818" y="87889"/>
                  </a:moveTo>
                  <a:lnTo>
                    <a:pt x="577696" y="90920"/>
                  </a:lnTo>
                  <a:lnTo>
                    <a:pt x="579176" y="97991"/>
                  </a:lnTo>
                  <a:lnTo>
                    <a:pt x="582693" y="103367"/>
                  </a:lnTo>
                  <a:lnTo>
                    <a:pt x="593805" y="110728"/>
                  </a:lnTo>
                  <a:lnTo>
                    <a:pt x="600823" y="112568"/>
                  </a:lnTo>
                  <a:lnTo>
                    <a:pt x="615760" y="112568"/>
                  </a:lnTo>
                  <a:lnTo>
                    <a:pt x="621425" y="111485"/>
                  </a:lnTo>
                  <a:lnTo>
                    <a:pt x="631166" y="107156"/>
                  </a:lnTo>
                  <a:lnTo>
                    <a:pt x="634954" y="104197"/>
                  </a:lnTo>
                  <a:lnTo>
                    <a:pt x="637036" y="101311"/>
                  </a:lnTo>
                  <a:lnTo>
                    <a:pt x="603853" y="101311"/>
                  </a:lnTo>
                  <a:lnTo>
                    <a:pt x="599614" y="100192"/>
                  </a:lnTo>
                  <a:lnTo>
                    <a:pt x="593156" y="95719"/>
                  </a:lnTo>
                  <a:lnTo>
                    <a:pt x="590973" y="92363"/>
                  </a:lnTo>
                  <a:lnTo>
                    <a:pt x="589818" y="87889"/>
                  </a:lnTo>
                  <a:close/>
                </a:path>
                <a:path w="721995" h="113029">
                  <a:moveTo>
                    <a:pt x="619044" y="26626"/>
                  </a:moveTo>
                  <a:lnTo>
                    <a:pt x="604972" y="26626"/>
                  </a:lnTo>
                  <a:lnTo>
                    <a:pt x="599741" y="27654"/>
                  </a:lnTo>
                  <a:lnTo>
                    <a:pt x="580293" y="56392"/>
                  </a:lnTo>
                  <a:lnTo>
                    <a:pt x="582061" y="61172"/>
                  </a:lnTo>
                  <a:lnTo>
                    <a:pt x="585597" y="64997"/>
                  </a:lnTo>
                  <a:lnTo>
                    <a:pt x="589170" y="68785"/>
                  </a:lnTo>
                  <a:lnTo>
                    <a:pt x="594761" y="71581"/>
                  </a:lnTo>
                  <a:lnTo>
                    <a:pt x="620414" y="77607"/>
                  </a:lnTo>
                  <a:lnTo>
                    <a:pt x="623517" y="79086"/>
                  </a:lnTo>
                  <a:lnTo>
                    <a:pt x="625537" y="81070"/>
                  </a:lnTo>
                  <a:lnTo>
                    <a:pt x="627558" y="83018"/>
                  </a:lnTo>
                  <a:lnTo>
                    <a:pt x="628569" y="85436"/>
                  </a:lnTo>
                  <a:lnTo>
                    <a:pt x="628569" y="91894"/>
                  </a:lnTo>
                  <a:lnTo>
                    <a:pt x="626801" y="94961"/>
                  </a:lnTo>
                  <a:lnTo>
                    <a:pt x="619765" y="100048"/>
                  </a:lnTo>
                  <a:lnTo>
                    <a:pt x="615038" y="101311"/>
                  </a:lnTo>
                  <a:lnTo>
                    <a:pt x="637036" y="101311"/>
                  </a:lnTo>
                  <a:lnTo>
                    <a:pt x="640403" y="96693"/>
                  </a:lnTo>
                  <a:lnTo>
                    <a:pt x="641773" y="92435"/>
                  </a:lnTo>
                  <a:lnTo>
                    <a:pt x="641773" y="81864"/>
                  </a:lnTo>
                  <a:lnTo>
                    <a:pt x="639952" y="77119"/>
                  </a:lnTo>
                  <a:lnTo>
                    <a:pt x="636254" y="73385"/>
                  </a:lnTo>
                  <a:lnTo>
                    <a:pt x="632663" y="69723"/>
                  </a:lnTo>
                  <a:lnTo>
                    <a:pt x="627125" y="66963"/>
                  </a:lnTo>
                  <a:lnTo>
                    <a:pt x="602446" y="60902"/>
                  </a:lnTo>
                  <a:lnTo>
                    <a:pt x="598839" y="59368"/>
                  </a:lnTo>
                  <a:lnTo>
                    <a:pt x="594220" y="55688"/>
                  </a:lnTo>
                  <a:lnTo>
                    <a:pt x="593066" y="53181"/>
                  </a:lnTo>
                  <a:lnTo>
                    <a:pt x="593128" y="46326"/>
                  </a:lnTo>
                  <a:lnTo>
                    <a:pt x="594744" y="43493"/>
                  </a:lnTo>
                  <a:lnTo>
                    <a:pt x="601491" y="38839"/>
                  </a:lnTo>
                  <a:lnTo>
                    <a:pt x="605730" y="37667"/>
                  </a:lnTo>
                  <a:lnTo>
                    <a:pt x="636342" y="37667"/>
                  </a:lnTo>
                  <a:lnTo>
                    <a:pt x="634919" y="35646"/>
                  </a:lnTo>
                  <a:lnTo>
                    <a:pt x="625502" y="28430"/>
                  </a:lnTo>
                  <a:lnTo>
                    <a:pt x="619044" y="26626"/>
                  </a:lnTo>
                  <a:close/>
                </a:path>
                <a:path w="721995" h="113029">
                  <a:moveTo>
                    <a:pt x="636342" y="37667"/>
                  </a:moveTo>
                  <a:lnTo>
                    <a:pt x="614534" y="37667"/>
                  </a:lnTo>
                  <a:lnTo>
                    <a:pt x="617582" y="38262"/>
                  </a:lnTo>
                  <a:lnTo>
                    <a:pt x="622344" y="40643"/>
                  </a:lnTo>
                  <a:lnTo>
                    <a:pt x="624220" y="42158"/>
                  </a:lnTo>
                  <a:lnTo>
                    <a:pt x="625592" y="43999"/>
                  </a:lnTo>
                  <a:lnTo>
                    <a:pt x="626999" y="45802"/>
                  </a:lnTo>
                  <a:lnTo>
                    <a:pt x="628063" y="47661"/>
                  </a:lnTo>
                  <a:lnTo>
                    <a:pt x="628785" y="49573"/>
                  </a:lnTo>
                  <a:lnTo>
                    <a:pt x="640258" y="46326"/>
                  </a:lnTo>
                  <a:lnTo>
                    <a:pt x="638274" y="40408"/>
                  </a:lnTo>
                  <a:lnTo>
                    <a:pt x="636342" y="37667"/>
                  </a:lnTo>
                  <a:close/>
                </a:path>
                <a:path w="721995" h="113029">
                  <a:moveTo>
                    <a:pt x="669442" y="87889"/>
                  </a:moveTo>
                  <a:lnTo>
                    <a:pt x="657319" y="90920"/>
                  </a:lnTo>
                  <a:lnTo>
                    <a:pt x="658799" y="97991"/>
                  </a:lnTo>
                  <a:lnTo>
                    <a:pt x="662316" y="103367"/>
                  </a:lnTo>
                  <a:lnTo>
                    <a:pt x="673429" y="110728"/>
                  </a:lnTo>
                  <a:lnTo>
                    <a:pt x="680446" y="112568"/>
                  </a:lnTo>
                  <a:lnTo>
                    <a:pt x="695383" y="112568"/>
                  </a:lnTo>
                  <a:lnTo>
                    <a:pt x="701048" y="111485"/>
                  </a:lnTo>
                  <a:lnTo>
                    <a:pt x="710789" y="107156"/>
                  </a:lnTo>
                  <a:lnTo>
                    <a:pt x="714577" y="104197"/>
                  </a:lnTo>
                  <a:lnTo>
                    <a:pt x="716659" y="101311"/>
                  </a:lnTo>
                  <a:lnTo>
                    <a:pt x="683477" y="101311"/>
                  </a:lnTo>
                  <a:lnTo>
                    <a:pt x="679238" y="100192"/>
                  </a:lnTo>
                  <a:lnTo>
                    <a:pt x="672779" y="95719"/>
                  </a:lnTo>
                  <a:lnTo>
                    <a:pt x="670597" y="92363"/>
                  </a:lnTo>
                  <a:lnTo>
                    <a:pt x="669442" y="87889"/>
                  </a:lnTo>
                  <a:close/>
                </a:path>
                <a:path w="721995" h="113029">
                  <a:moveTo>
                    <a:pt x="698666" y="26626"/>
                  </a:moveTo>
                  <a:lnTo>
                    <a:pt x="684595" y="26626"/>
                  </a:lnTo>
                  <a:lnTo>
                    <a:pt x="679364" y="27654"/>
                  </a:lnTo>
                  <a:lnTo>
                    <a:pt x="659917" y="56392"/>
                  </a:lnTo>
                  <a:lnTo>
                    <a:pt x="661685" y="61172"/>
                  </a:lnTo>
                  <a:lnTo>
                    <a:pt x="665221" y="64997"/>
                  </a:lnTo>
                  <a:lnTo>
                    <a:pt x="668792" y="68785"/>
                  </a:lnTo>
                  <a:lnTo>
                    <a:pt x="674385" y="71581"/>
                  </a:lnTo>
                  <a:lnTo>
                    <a:pt x="700038" y="77607"/>
                  </a:lnTo>
                  <a:lnTo>
                    <a:pt x="703141" y="79086"/>
                  </a:lnTo>
                  <a:lnTo>
                    <a:pt x="705161" y="81070"/>
                  </a:lnTo>
                  <a:lnTo>
                    <a:pt x="707182" y="83018"/>
                  </a:lnTo>
                  <a:lnTo>
                    <a:pt x="708191" y="85436"/>
                  </a:lnTo>
                  <a:lnTo>
                    <a:pt x="708191" y="91894"/>
                  </a:lnTo>
                  <a:lnTo>
                    <a:pt x="706424" y="94961"/>
                  </a:lnTo>
                  <a:lnTo>
                    <a:pt x="699388" y="100048"/>
                  </a:lnTo>
                  <a:lnTo>
                    <a:pt x="694662" y="101311"/>
                  </a:lnTo>
                  <a:lnTo>
                    <a:pt x="716659" y="101311"/>
                  </a:lnTo>
                  <a:lnTo>
                    <a:pt x="720025" y="96693"/>
                  </a:lnTo>
                  <a:lnTo>
                    <a:pt x="721397" y="92435"/>
                  </a:lnTo>
                  <a:lnTo>
                    <a:pt x="721397" y="81864"/>
                  </a:lnTo>
                  <a:lnTo>
                    <a:pt x="719574" y="77119"/>
                  </a:lnTo>
                  <a:lnTo>
                    <a:pt x="712286" y="69723"/>
                  </a:lnTo>
                  <a:lnTo>
                    <a:pt x="706749" y="66963"/>
                  </a:lnTo>
                  <a:lnTo>
                    <a:pt x="682070" y="60902"/>
                  </a:lnTo>
                  <a:lnTo>
                    <a:pt x="678462" y="59368"/>
                  </a:lnTo>
                  <a:lnTo>
                    <a:pt x="673843" y="55688"/>
                  </a:lnTo>
                  <a:lnTo>
                    <a:pt x="672689" y="53181"/>
                  </a:lnTo>
                  <a:lnTo>
                    <a:pt x="672750" y="46326"/>
                  </a:lnTo>
                  <a:lnTo>
                    <a:pt x="674366" y="43493"/>
                  </a:lnTo>
                  <a:lnTo>
                    <a:pt x="681114" y="38839"/>
                  </a:lnTo>
                  <a:lnTo>
                    <a:pt x="685353" y="37667"/>
                  </a:lnTo>
                  <a:lnTo>
                    <a:pt x="715965" y="37667"/>
                  </a:lnTo>
                  <a:lnTo>
                    <a:pt x="714541" y="35646"/>
                  </a:lnTo>
                  <a:lnTo>
                    <a:pt x="705124" y="28430"/>
                  </a:lnTo>
                  <a:lnTo>
                    <a:pt x="698666" y="26626"/>
                  </a:lnTo>
                  <a:close/>
                </a:path>
                <a:path w="721995" h="113029">
                  <a:moveTo>
                    <a:pt x="715965" y="37667"/>
                  </a:moveTo>
                  <a:lnTo>
                    <a:pt x="694157" y="37667"/>
                  </a:lnTo>
                  <a:lnTo>
                    <a:pt x="697205" y="38262"/>
                  </a:lnTo>
                  <a:lnTo>
                    <a:pt x="701967" y="40643"/>
                  </a:lnTo>
                  <a:lnTo>
                    <a:pt x="703844" y="42158"/>
                  </a:lnTo>
                  <a:lnTo>
                    <a:pt x="705214" y="43999"/>
                  </a:lnTo>
                  <a:lnTo>
                    <a:pt x="706622" y="45802"/>
                  </a:lnTo>
                  <a:lnTo>
                    <a:pt x="707686" y="47661"/>
                  </a:lnTo>
                  <a:lnTo>
                    <a:pt x="708407" y="49573"/>
                  </a:lnTo>
                  <a:lnTo>
                    <a:pt x="719882" y="46326"/>
                  </a:lnTo>
                  <a:lnTo>
                    <a:pt x="717897" y="40408"/>
                  </a:lnTo>
                  <a:lnTo>
                    <a:pt x="715965" y="37667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716" y="4945634"/>
              <a:ext cx="5915964" cy="5472223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0" y="0"/>
              <a:ext cx="8013700" cy="16637000"/>
            </a:xfrm>
            <a:custGeom>
              <a:avLst/>
              <a:gdLst/>
              <a:ahLst/>
              <a:cxnLst/>
              <a:rect l="l" t="t" r="r" b="b"/>
              <a:pathLst>
                <a:path w="8013700" h="16637000">
                  <a:moveTo>
                    <a:pt x="6350" y="16510243"/>
                  </a:moveTo>
                  <a:lnTo>
                    <a:pt x="0" y="16510243"/>
                  </a:lnTo>
                  <a:lnTo>
                    <a:pt x="0" y="16573500"/>
                  </a:lnTo>
                  <a:lnTo>
                    <a:pt x="4990" y="16598217"/>
                  </a:lnTo>
                  <a:lnTo>
                    <a:pt x="18598" y="16618401"/>
                  </a:lnTo>
                  <a:lnTo>
                    <a:pt x="38783" y="16632009"/>
                  </a:lnTo>
                  <a:lnTo>
                    <a:pt x="63500" y="16637000"/>
                  </a:lnTo>
                  <a:lnTo>
                    <a:pt x="63500" y="16630650"/>
                  </a:lnTo>
                  <a:lnTo>
                    <a:pt x="41254" y="16626158"/>
                  </a:lnTo>
                  <a:lnTo>
                    <a:pt x="23088" y="16613910"/>
                  </a:lnTo>
                  <a:lnTo>
                    <a:pt x="10841" y="16595745"/>
                  </a:lnTo>
                  <a:lnTo>
                    <a:pt x="6350" y="16573500"/>
                  </a:lnTo>
                  <a:lnTo>
                    <a:pt x="6350" y="16510243"/>
                  </a:lnTo>
                  <a:close/>
                </a:path>
                <a:path w="8013700" h="16637000">
                  <a:moveTo>
                    <a:pt x="127624" y="16624300"/>
                  </a:moveTo>
                  <a:lnTo>
                    <a:pt x="63500" y="16624300"/>
                  </a:lnTo>
                  <a:lnTo>
                    <a:pt x="63500" y="16637000"/>
                  </a:lnTo>
                  <a:lnTo>
                    <a:pt x="127624" y="16637000"/>
                  </a:lnTo>
                  <a:lnTo>
                    <a:pt x="127624" y="16624300"/>
                  </a:lnTo>
                  <a:close/>
                </a:path>
                <a:path w="8013700" h="16637000">
                  <a:moveTo>
                    <a:pt x="12700" y="16510243"/>
                  </a:moveTo>
                  <a:lnTo>
                    <a:pt x="6350" y="16510243"/>
                  </a:lnTo>
                  <a:lnTo>
                    <a:pt x="6350" y="16573500"/>
                  </a:lnTo>
                  <a:lnTo>
                    <a:pt x="10841" y="16595745"/>
                  </a:lnTo>
                  <a:lnTo>
                    <a:pt x="23088" y="16613910"/>
                  </a:lnTo>
                  <a:lnTo>
                    <a:pt x="41254" y="16626158"/>
                  </a:lnTo>
                  <a:lnTo>
                    <a:pt x="63500" y="16630650"/>
                  </a:lnTo>
                  <a:lnTo>
                    <a:pt x="63500" y="16624300"/>
                  </a:lnTo>
                  <a:lnTo>
                    <a:pt x="43726" y="16620307"/>
                  </a:lnTo>
                  <a:lnTo>
                    <a:pt x="27579" y="16609420"/>
                  </a:lnTo>
                  <a:lnTo>
                    <a:pt x="16692" y="16593273"/>
                  </a:lnTo>
                  <a:lnTo>
                    <a:pt x="12700" y="16573500"/>
                  </a:lnTo>
                  <a:lnTo>
                    <a:pt x="12700" y="16510243"/>
                  </a:lnTo>
                  <a:close/>
                </a:path>
                <a:path w="8013700" h="16637000">
                  <a:moveTo>
                    <a:pt x="6350" y="16320474"/>
                  </a:moveTo>
                  <a:lnTo>
                    <a:pt x="0" y="16320474"/>
                  </a:lnTo>
                  <a:lnTo>
                    <a:pt x="0" y="16446986"/>
                  </a:lnTo>
                  <a:lnTo>
                    <a:pt x="6350" y="16446986"/>
                  </a:lnTo>
                  <a:lnTo>
                    <a:pt x="6350" y="16320474"/>
                  </a:lnTo>
                  <a:close/>
                </a:path>
                <a:path w="8013700" h="16637000">
                  <a:moveTo>
                    <a:pt x="12700" y="16320474"/>
                  </a:moveTo>
                  <a:lnTo>
                    <a:pt x="6350" y="16320474"/>
                  </a:lnTo>
                  <a:lnTo>
                    <a:pt x="6350" y="16446986"/>
                  </a:lnTo>
                  <a:lnTo>
                    <a:pt x="12700" y="16446986"/>
                  </a:lnTo>
                  <a:lnTo>
                    <a:pt x="12700" y="16320474"/>
                  </a:lnTo>
                  <a:close/>
                </a:path>
                <a:path w="8013700" h="16637000">
                  <a:moveTo>
                    <a:pt x="6350" y="16130704"/>
                  </a:moveTo>
                  <a:lnTo>
                    <a:pt x="0" y="16130704"/>
                  </a:lnTo>
                  <a:lnTo>
                    <a:pt x="0" y="16257216"/>
                  </a:lnTo>
                  <a:lnTo>
                    <a:pt x="6350" y="16257216"/>
                  </a:lnTo>
                  <a:lnTo>
                    <a:pt x="6350" y="16130704"/>
                  </a:lnTo>
                  <a:close/>
                </a:path>
                <a:path w="8013700" h="16637000">
                  <a:moveTo>
                    <a:pt x="12700" y="16130704"/>
                  </a:moveTo>
                  <a:lnTo>
                    <a:pt x="6350" y="16130704"/>
                  </a:lnTo>
                  <a:lnTo>
                    <a:pt x="6350" y="16257216"/>
                  </a:lnTo>
                  <a:lnTo>
                    <a:pt x="12700" y="16257216"/>
                  </a:lnTo>
                  <a:lnTo>
                    <a:pt x="12700" y="16130704"/>
                  </a:lnTo>
                  <a:close/>
                </a:path>
                <a:path w="8013700" h="16637000">
                  <a:moveTo>
                    <a:pt x="6350" y="15940932"/>
                  </a:moveTo>
                  <a:lnTo>
                    <a:pt x="0" y="15940932"/>
                  </a:lnTo>
                  <a:lnTo>
                    <a:pt x="0" y="16067445"/>
                  </a:lnTo>
                  <a:lnTo>
                    <a:pt x="6350" y="16067445"/>
                  </a:lnTo>
                  <a:lnTo>
                    <a:pt x="6350" y="15940932"/>
                  </a:lnTo>
                  <a:close/>
                </a:path>
                <a:path w="8013700" h="16637000">
                  <a:moveTo>
                    <a:pt x="12700" y="15940932"/>
                  </a:moveTo>
                  <a:lnTo>
                    <a:pt x="6350" y="15940932"/>
                  </a:lnTo>
                  <a:lnTo>
                    <a:pt x="6350" y="16067445"/>
                  </a:lnTo>
                  <a:lnTo>
                    <a:pt x="12700" y="16067445"/>
                  </a:lnTo>
                  <a:lnTo>
                    <a:pt x="12700" y="15940932"/>
                  </a:lnTo>
                  <a:close/>
                </a:path>
                <a:path w="8013700" h="16637000">
                  <a:moveTo>
                    <a:pt x="6350" y="15751162"/>
                  </a:moveTo>
                  <a:lnTo>
                    <a:pt x="0" y="15751162"/>
                  </a:lnTo>
                  <a:lnTo>
                    <a:pt x="0" y="15877675"/>
                  </a:lnTo>
                  <a:lnTo>
                    <a:pt x="6350" y="15877675"/>
                  </a:lnTo>
                  <a:lnTo>
                    <a:pt x="6350" y="15751162"/>
                  </a:lnTo>
                  <a:close/>
                </a:path>
                <a:path w="8013700" h="16637000">
                  <a:moveTo>
                    <a:pt x="12700" y="15751162"/>
                  </a:moveTo>
                  <a:lnTo>
                    <a:pt x="6350" y="15751162"/>
                  </a:lnTo>
                  <a:lnTo>
                    <a:pt x="6350" y="15877675"/>
                  </a:lnTo>
                  <a:lnTo>
                    <a:pt x="12700" y="15877675"/>
                  </a:lnTo>
                  <a:lnTo>
                    <a:pt x="12700" y="15751162"/>
                  </a:lnTo>
                  <a:close/>
                </a:path>
                <a:path w="8013700" h="16637000">
                  <a:moveTo>
                    <a:pt x="6350" y="15561392"/>
                  </a:moveTo>
                  <a:lnTo>
                    <a:pt x="0" y="15561392"/>
                  </a:lnTo>
                  <a:lnTo>
                    <a:pt x="0" y="15687906"/>
                  </a:lnTo>
                  <a:lnTo>
                    <a:pt x="6350" y="15687906"/>
                  </a:lnTo>
                  <a:lnTo>
                    <a:pt x="6350" y="15561392"/>
                  </a:lnTo>
                  <a:close/>
                </a:path>
                <a:path w="8013700" h="16637000">
                  <a:moveTo>
                    <a:pt x="12700" y="15561392"/>
                  </a:moveTo>
                  <a:lnTo>
                    <a:pt x="6350" y="15561392"/>
                  </a:lnTo>
                  <a:lnTo>
                    <a:pt x="6350" y="15687906"/>
                  </a:lnTo>
                  <a:lnTo>
                    <a:pt x="12700" y="15687906"/>
                  </a:lnTo>
                  <a:lnTo>
                    <a:pt x="12700" y="15561392"/>
                  </a:lnTo>
                  <a:close/>
                </a:path>
                <a:path w="8013700" h="16637000">
                  <a:moveTo>
                    <a:pt x="6350" y="15371622"/>
                  </a:moveTo>
                  <a:lnTo>
                    <a:pt x="0" y="15371622"/>
                  </a:lnTo>
                  <a:lnTo>
                    <a:pt x="0" y="15498136"/>
                  </a:lnTo>
                  <a:lnTo>
                    <a:pt x="6350" y="15498136"/>
                  </a:lnTo>
                  <a:lnTo>
                    <a:pt x="6350" y="15371622"/>
                  </a:lnTo>
                  <a:close/>
                </a:path>
                <a:path w="8013700" h="16637000">
                  <a:moveTo>
                    <a:pt x="12700" y="15371622"/>
                  </a:moveTo>
                  <a:lnTo>
                    <a:pt x="6350" y="15371622"/>
                  </a:lnTo>
                  <a:lnTo>
                    <a:pt x="6350" y="15498136"/>
                  </a:lnTo>
                  <a:lnTo>
                    <a:pt x="12700" y="15498136"/>
                  </a:lnTo>
                  <a:lnTo>
                    <a:pt x="12700" y="15371622"/>
                  </a:lnTo>
                  <a:close/>
                </a:path>
                <a:path w="8013700" h="16637000">
                  <a:moveTo>
                    <a:pt x="6350" y="15181859"/>
                  </a:moveTo>
                  <a:lnTo>
                    <a:pt x="0" y="15181859"/>
                  </a:lnTo>
                  <a:lnTo>
                    <a:pt x="0" y="15308364"/>
                  </a:lnTo>
                  <a:lnTo>
                    <a:pt x="6350" y="15308364"/>
                  </a:lnTo>
                  <a:lnTo>
                    <a:pt x="6350" y="15181859"/>
                  </a:lnTo>
                  <a:close/>
                </a:path>
                <a:path w="8013700" h="16637000">
                  <a:moveTo>
                    <a:pt x="12700" y="15181859"/>
                  </a:moveTo>
                  <a:lnTo>
                    <a:pt x="6350" y="15181859"/>
                  </a:lnTo>
                  <a:lnTo>
                    <a:pt x="6350" y="15308364"/>
                  </a:lnTo>
                  <a:lnTo>
                    <a:pt x="12700" y="15308364"/>
                  </a:lnTo>
                  <a:lnTo>
                    <a:pt x="12700" y="15181859"/>
                  </a:lnTo>
                  <a:close/>
                </a:path>
                <a:path w="8013700" h="16637000">
                  <a:moveTo>
                    <a:pt x="6350" y="14992083"/>
                  </a:moveTo>
                  <a:lnTo>
                    <a:pt x="0" y="14992083"/>
                  </a:lnTo>
                  <a:lnTo>
                    <a:pt x="0" y="15118600"/>
                  </a:lnTo>
                  <a:lnTo>
                    <a:pt x="6350" y="15118600"/>
                  </a:lnTo>
                  <a:lnTo>
                    <a:pt x="6350" y="14992083"/>
                  </a:lnTo>
                  <a:close/>
                </a:path>
                <a:path w="8013700" h="16637000">
                  <a:moveTo>
                    <a:pt x="12700" y="14992083"/>
                  </a:moveTo>
                  <a:lnTo>
                    <a:pt x="6350" y="14992083"/>
                  </a:lnTo>
                  <a:lnTo>
                    <a:pt x="6350" y="15118600"/>
                  </a:lnTo>
                  <a:lnTo>
                    <a:pt x="12700" y="15118600"/>
                  </a:lnTo>
                  <a:lnTo>
                    <a:pt x="12700" y="14992083"/>
                  </a:lnTo>
                  <a:close/>
                </a:path>
                <a:path w="8013700" h="16637000">
                  <a:moveTo>
                    <a:pt x="6350" y="14802307"/>
                  </a:moveTo>
                  <a:lnTo>
                    <a:pt x="0" y="14802307"/>
                  </a:lnTo>
                  <a:lnTo>
                    <a:pt x="0" y="14928824"/>
                  </a:lnTo>
                  <a:lnTo>
                    <a:pt x="6350" y="14928824"/>
                  </a:lnTo>
                  <a:lnTo>
                    <a:pt x="6350" y="14802307"/>
                  </a:lnTo>
                  <a:close/>
                </a:path>
                <a:path w="8013700" h="16637000">
                  <a:moveTo>
                    <a:pt x="12700" y="14802307"/>
                  </a:moveTo>
                  <a:lnTo>
                    <a:pt x="6350" y="14802307"/>
                  </a:lnTo>
                  <a:lnTo>
                    <a:pt x="6350" y="14928824"/>
                  </a:lnTo>
                  <a:lnTo>
                    <a:pt x="12700" y="14928824"/>
                  </a:lnTo>
                  <a:lnTo>
                    <a:pt x="12700" y="14802307"/>
                  </a:lnTo>
                  <a:close/>
                </a:path>
                <a:path w="8013700" h="16637000">
                  <a:moveTo>
                    <a:pt x="6350" y="14612543"/>
                  </a:moveTo>
                  <a:lnTo>
                    <a:pt x="0" y="14612543"/>
                  </a:lnTo>
                  <a:lnTo>
                    <a:pt x="0" y="14739061"/>
                  </a:lnTo>
                  <a:lnTo>
                    <a:pt x="6350" y="14739061"/>
                  </a:lnTo>
                  <a:lnTo>
                    <a:pt x="6350" y="14612543"/>
                  </a:lnTo>
                  <a:close/>
                </a:path>
                <a:path w="8013700" h="16637000">
                  <a:moveTo>
                    <a:pt x="12700" y="14612543"/>
                  </a:moveTo>
                  <a:lnTo>
                    <a:pt x="6350" y="14612543"/>
                  </a:lnTo>
                  <a:lnTo>
                    <a:pt x="6350" y="14739061"/>
                  </a:lnTo>
                  <a:lnTo>
                    <a:pt x="12700" y="14739061"/>
                  </a:lnTo>
                  <a:lnTo>
                    <a:pt x="12700" y="14612543"/>
                  </a:lnTo>
                  <a:close/>
                </a:path>
                <a:path w="8013700" h="16637000">
                  <a:moveTo>
                    <a:pt x="6350" y="14422767"/>
                  </a:moveTo>
                  <a:lnTo>
                    <a:pt x="0" y="14422767"/>
                  </a:lnTo>
                  <a:lnTo>
                    <a:pt x="0" y="14549285"/>
                  </a:lnTo>
                  <a:lnTo>
                    <a:pt x="6350" y="14549285"/>
                  </a:lnTo>
                  <a:lnTo>
                    <a:pt x="6350" y="14422767"/>
                  </a:lnTo>
                  <a:close/>
                </a:path>
                <a:path w="8013700" h="16637000">
                  <a:moveTo>
                    <a:pt x="12700" y="14422767"/>
                  </a:moveTo>
                  <a:lnTo>
                    <a:pt x="6350" y="14422767"/>
                  </a:lnTo>
                  <a:lnTo>
                    <a:pt x="6350" y="14549285"/>
                  </a:lnTo>
                  <a:lnTo>
                    <a:pt x="12700" y="14549285"/>
                  </a:lnTo>
                  <a:lnTo>
                    <a:pt x="12700" y="14422767"/>
                  </a:lnTo>
                  <a:close/>
                </a:path>
                <a:path w="8013700" h="16637000">
                  <a:moveTo>
                    <a:pt x="6350" y="14233004"/>
                  </a:moveTo>
                  <a:lnTo>
                    <a:pt x="0" y="14233004"/>
                  </a:lnTo>
                  <a:lnTo>
                    <a:pt x="0" y="14359521"/>
                  </a:lnTo>
                  <a:lnTo>
                    <a:pt x="6350" y="14359521"/>
                  </a:lnTo>
                  <a:lnTo>
                    <a:pt x="6350" y="14233004"/>
                  </a:lnTo>
                  <a:close/>
                </a:path>
                <a:path w="8013700" h="16637000">
                  <a:moveTo>
                    <a:pt x="12700" y="14233004"/>
                  </a:moveTo>
                  <a:lnTo>
                    <a:pt x="6350" y="14233004"/>
                  </a:lnTo>
                  <a:lnTo>
                    <a:pt x="6350" y="14359521"/>
                  </a:lnTo>
                  <a:lnTo>
                    <a:pt x="12700" y="14359521"/>
                  </a:lnTo>
                  <a:lnTo>
                    <a:pt x="12700" y="14233004"/>
                  </a:lnTo>
                  <a:close/>
                </a:path>
                <a:path w="8013700" h="16637000">
                  <a:moveTo>
                    <a:pt x="6350" y="14043228"/>
                  </a:moveTo>
                  <a:lnTo>
                    <a:pt x="0" y="14043228"/>
                  </a:lnTo>
                  <a:lnTo>
                    <a:pt x="0" y="14169745"/>
                  </a:lnTo>
                  <a:lnTo>
                    <a:pt x="6350" y="14169745"/>
                  </a:lnTo>
                  <a:lnTo>
                    <a:pt x="6350" y="14043228"/>
                  </a:lnTo>
                  <a:close/>
                </a:path>
                <a:path w="8013700" h="16637000">
                  <a:moveTo>
                    <a:pt x="12700" y="14043228"/>
                  </a:moveTo>
                  <a:lnTo>
                    <a:pt x="6350" y="14043228"/>
                  </a:lnTo>
                  <a:lnTo>
                    <a:pt x="6350" y="14169745"/>
                  </a:lnTo>
                  <a:lnTo>
                    <a:pt x="12700" y="14169745"/>
                  </a:lnTo>
                  <a:lnTo>
                    <a:pt x="12700" y="14043228"/>
                  </a:lnTo>
                  <a:close/>
                </a:path>
                <a:path w="8013700" h="16637000">
                  <a:moveTo>
                    <a:pt x="6350" y="13853464"/>
                  </a:moveTo>
                  <a:lnTo>
                    <a:pt x="0" y="13853464"/>
                  </a:lnTo>
                  <a:lnTo>
                    <a:pt x="0" y="13979969"/>
                  </a:lnTo>
                  <a:lnTo>
                    <a:pt x="6350" y="13979969"/>
                  </a:lnTo>
                  <a:lnTo>
                    <a:pt x="6350" y="13853464"/>
                  </a:lnTo>
                  <a:close/>
                </a:path>
                <a:path w="8013700" h="16637000">
                  <a:moveTo>
                    <a:pt x="12700" y="13853464"/>
                  </a:moveTo>
                  <a:lnTo>
                    <a:pt x="6350" y="13853464"/>
                  </a:lnTo>
                  <a:lnTo>
                    <a:pt x="6350" y="13979969"/>
                  </a:lnTo>
                  <a:lnTo>
                    <a:pt x="12700" y="13979969"/>
                  </a:lnTo>
                  <a:lnTo>
                    <a:pt x="12700" y="13853464"/>
                  </a:lnTo>
                  <a:close/>
                </a:path>
                <a:path w="8013700" h="16637000">
                  <a:moveTo>
                    <a:pt x="6350" y="13663688"/>
                  </a:moveTo>
                  <a:lnTo>
                    <a:pt x="0" y="13663688"/>
                  </a:lnTo>
                  <a:lnTo>
                    <a:pt x="0" y="13790206"/>
                  </a:lnTo>
                  <a:lnTo>
                    <a:pt x="6350" y="13790206"/>
                  </a:lnTo>
                  <a:lnTo>
                    <a:pt x="6350" y="13663688"/>
                  </a:lnTo>
                  <a:close/>
                </a:path>
                <a:path w="8013700" h="16637000">
                  <a:moveTo>
                    <a:pt x="12700" y="13663688"/>
                  </a:moveTo>
                  <a:lnTo>
                    <a:pt x="6350" y="13663688"/>
                  </a:lnTo>
                  <a:lnTo>
                    <a:pt x="6350" y="13790206"/>
                  </a:lnTo>
                  <a:lnTo>
                    <a:pt x="12700" y="13790206"/>
                  </a:lnTo>
                  <a:lnTo>
                    <a:pt x="12700" y="13663688"/>
                  </a:lnTo>
                  <a:close/>
                </a:path>
                <a:path w="8013700" h="16637000">
                  <a:moveTo>
                    <a:pt x="6350" y="13473925"/>
                  </a:moveTo>
                  <a:lnTo>
                    <a:pt x="0" y="13473925"/>
                  </a:lnTo>
                  <a:lnTo>
                    <a:pt x="0" y="13600430"/>
                  </a:lnTo>
                  <a:lnTo>
                    <a:pt x="6350" y="13600430"/>
                  </a:lnTo>
                  <a:lnTo>
                    <a:pt x="6350" y="13473925"/>
                  </a:lnTo>
                  <a:close/>
                </a:path>
                <a:path w="8013700" h="16637000">
                  <a:moveTo>
                    <a:pt x="12700" y="13473925"/>
                  </a:moveTo>
                  <a:lnTo>
                    <a:pt x="6350" y="13473925"/>
                  </a:lnTo>
                  <a:lnTo>
                    <a:pt x="6350" y="13600430"/>
                  </a:lnTo>
                  <a:lnTo>
                    <a:pt x="12700" y="13600430"/>
                  </a:lnTo>
                  <a:lnTo>
                    <a:pt x="12700" y="13473925"/>
                  </a:lnTo>
                  <a:close/>
                </a:path>
                <a:path w="8013700" h="16637000">
                  <a:moveTo>
                    <a:pt x="6350" y="13284149"/>
                  </a:moveTo>
                  <a:lnTo>
                    <a:pt x="0" y="13284149"/>
                  </a:lnTo>
                  <a:lnTo>
                    <a:pt x="0" y="13410666"/>
                  </a:lnTo>
                  <a:lnTo>
                    <a:pt x="6350" y="13410666"/>
                  </a:lnTo>
                  <a:lnTo>
                    <a:pt x="6350" y="13284149"/>
                  </a:lnTo>
                  <a:close/>
                </a:path>
                <a:path w="8013700" h="16637000">
                  <a:moveTo>
                    <a:pt x="12700" y="13284149"/>
                  </a:moveTo>
                  <a:lnTo>
                    <a:pt x="6350" y="13284149"/>
                  </a:lnTo>
                  <a:lnTo>
                    <a:pt x="6350" y="13410666"/>
                  </a:lnTo>
                  <a:lnTo>
                    <a:pt x="12700" y="13410666"/>
                  </a:lnTo>
                  <a:lnTo>
                    <a:pt x="12700" y="13284149"/>
                  </a:lnTo>
                  <a:close/>
                </a:path>
                <a:path w="8013700" h="16637000">
                  <a:moveTo>
                    <a:pt x="6350" y="13094385"/>
                  </a:moveTo>
                  <a:lnTo>
                    <a:pt x="0" y="13094385"/>
                  </a:lnTo>
                  <a:lnTo>
                    <a:pt x="0" y="13220890"/>
                  </a:lnTo>
                  <a:lnTo>
                    <a:pt x="6350" y="13220890"/>
                  </a:lnTo>
                  <a:lnTo>
                    <a:pt x="6350" y="13094385"/>
                  </a:lnTo>
                  <a:close/>
                </a:path>
                <a:path w="8013700" h="16637000">
                  <a:moveTo>
                    <a:pt x="12700" y="13094385"/>
                  </a:moveTo>
                  <a:lnTo>
                    <a:pt x="6350" y="13094385"/>
                  </a:lnTo>
                  <a:lnTo>
                    <a:pt x="6350" y="13220890"/>
                  </a:lnTo>
                  <a:lnTo>
                    <a:pt x="12700" y="13220890"/>
                  </a:lnTo>
                  <a:lnTo>
                    <a:pt x="12700" y="13094385"/>
                  </a:lnTo>
                  <a:close/>
                </a:path>
                <a:path w="8013700" h="16637000">
                  <a:moveTo>
                    <a:pt x="6350" y="12904609"/>
                  </a:moveTo>
                  <a:lnTo>
                    <a:pt x="0" y="12904609"/>
                  </a:lnTo>
                  <a:lnTo>
                    <a:pt x="0" y="13031127"/>
                  </a:lnTo>
                  <a:lnTo>
                    <a:pt x="6350" y="13031127"/>
                  </a:lnTo>
                  <a:lnTo>
                    <a:pt x="6350" y="12904609"/>
                  </a:lnTo>
                  <a:close/>
                </a:path>
                <a:path w="8013700" h="16637000">
                  <a:moveTo>
                    <a:pt x="12700" y="12904609"/>
                  </a:moveTo>
                  <a:lnTo>
                    <a:pt x="6350" y="12904609"/>
                  </a:lnTo>
                  <a:lnTo>
                    <a:pt x="6350" y="13031127"/>
                  </a:lnTo>
                  <a:lnTo>
                    <a:pt x="12700" y="13031127"/>
                  </a:lnTo>
                  <a:lnTo>
                    <a:pt x="12700" y="12904609"/>
                  </a:lnTo>
                  <a:close/>
                </a:path>
                <a:path w="8013700" h="16637000">
                  <a:moveTo>
                    <a:pt x="6350" y="12714833"/>
                  </a:moveTo>
                  <a:lnTo>
                    <a:pt x="0" y="12714833"/>
                  </a:lnTo>
                  <a:lnTo>
                    <a:pt x="0" y="12841351"/>
                  </a:lnTo>
                  <a:lnTo>
                    <a:pt x="6350" y="12841351"/>
                  </a:lnTo>
                  <a:lnTo>
                    <a:pt x="6350" y="12714833"/>
                  </a:lnTo>
                  <a:close/>
                </a:path>
                <a:path w="8013700" h="16637000">
                  <a:moveTo>
                    <a:pt x="12700" y="12714833"/>
                  </a:moveTo>
                  <a:lnTo>
                    <a:pt x="6350" y="12714833"/>
                  </a:lnTo>
                  <a:lnTo>
                    <a:pt x="6350" y="12841351"/>
                  </a:lnTo>
                  <a:lnTo>
                    <a:pt x="12700" y="12841351"/>
                  </a:lnTo>
                  <a:lnTo>
                    <a:pt x="12700" y="12714833"/>
                  </a:lnTo>
                  <a:close/>
                </a:path>
                <a:path w="8013700" h="16637000">
                  <a:moveTo>
                    <a:pt x="6350" y="12525070"/>
                  </a:moveTo>
                  <a:lnTo>
                    <a:pt x="0" y="12525070"/>
                  </a:lnTo>
                  <a:lnTo>
                    <a:pt x="0" y="12651587"/>
                  </a:lnTo>
                  <a:lnTo>
                    <a:pt x="6350" y="12651587"/>
                  </a:lnTo>
                  <a:lnTo>
                    <a:pt x="6350" y="12525070"/>
                  </a:lnTo>
                  <a:close/>
                </a:path>
                <a:path w="8013700" h="16637000">
                  <a:moveTo>
                    <a:pt x="12700" y="12525070"/>
                  </a:moveTo>
                  <a:lnTo>
                    <a:pt x="6350" y="12525070"/>
                  </a:lnTo>
                  <a:lnTo>
                    <a:pt x="6350" y="12651587"/>
                  </a:lnTo>
                  <a:lnTo>
                    <a:pt x="12700" y="12651587"/>
                  </a:lnTo>
                  <a:lnTo>
                    <a:pt x="12700" y="12525070"/>
                  </a:lnTo>
                  <a:close/>
                </a:path>
                <a:path w="8013700" h="16637000">
                  <a:moveTo>
                    <a:pt x="6350" y="12335294"/>
                  </a:moveTo>
                  <a:lnTo>
                    <a:pt x="0" y="12335294"/>
                  </a:lnTo>
                  <a:lnTo>
                    <a:pt x="0" y="12461811"/>
                  </a:lnTo>
                  <a:lnTo>
                    <a:pt x="6350" y="12461811"/>
                  </a:lnTo>
                  <a:lnTo>
                    <a:pt x="6350" y="12335294"/>
                  </a:lnTo>
                  <a:close/>
                </a:path>
                <a:path w="8013700" h="16637000">
                  <a:moveTo>
                    <a:pt x="12700" y="12335294"/>
                  </a:moveTo>
                  <a:lnTo>
                    <a:pt x="6350" y="12335294"/>
                  </a:lnTo>
                  <a:lnTo>
                    <a:pt x="6350" y="12461811"/>
                  </a:lnTo>
                  <a:lnTo>
                    <a:pt x="12700" y="12461811"/>
                  </a:lnTo>
                  <a:lnTo>
                    <a:pt x="12700" y="12335294"/>
                  </a:lnTo>
                  <a:close/>
                </a:path>
                <a:path w="8013700" h="16637000">
                  <a:moveTo>
                    <a:pt x="6350" y="12145530"/>
                  </a:moveTo>
                  <a:lnTo>
                    <a:pt x="0" y="12145530"/>
                  </a:lnTo>
                  <a:lnTo>
                    <a:pt x="0" y="12272048"/>
                  </a:lnTo>
                  <a:lnTo>
                    <a:pt x="6350" y="12272048"/>
                  </a:lnTo>
                  <a:lnTo>
                    <a:pt x="6350" y="12145530"/>
                  </a:lnTo>
                  <a:close/>
                </a:path>
                <a:path w="8013700" h="16637000">
                  <a:moveTo>
                    <a:pt x="12700" y="12145530"/>
                  </a:moveTo>
                  <a:lnTo>
                    <a:pt x="6350" y="12145530"/>
                  </a:lnTo>
                  <a:lnTo>
                    <a:pt x="6350" y="12272048"/>
                  </a:lnTo>
                  <a:lnTo>
                    <a:pt x="12700" y="12272048"/>
                  </a:lnTo>
                  <a:lnTo>
                    <a:pt x="12700" y="12145530"/>
                  </a:lnTo>
                  <a:close/>
                </a:path>
                <a:path w="8013700" h="16637000">
                  <a:moveTo>
                    <a:pt x="6350" y="11955754"/>
                  </a:moveTo>
                  <a:lnTo>
                    <a:pt x="0" y="11955754"/>
                  </a:lnTo>
                  <a:lnTo>
                    <a:pt x="0" y="12082272"/>
                  </a:lnTo>
                  <a:lnTo>
                    <a:pt x="6350" y="12082272"/>
                  </a:lnTo>
                  <a:lnTo>
                    <a:pt x="6350" y="11955754"/>
                  </a:lnTo>
                  <a:close/>
                </a:path>
                <a:path w="8013700" h="16637000">
                  <a:moveTo>
                    <a:pt x="12700" y="11955754"/>
                  </a:moveTo>
                  <a:lnTo>
                    <a:pt x="6350" y="11955754"/>
                  </a:lnTo>
                  <a:lnTo>
                    <a:pt x="6350" y="12082272"/>
                  </a:lnTo>
                  <a:lnTo>
                    <a:pt x="12700" y="12082272"/>
                  </a:lnTo>
                  <a:lnTo>
                    <a:pt x="12700" y="11955754"/>
                  </a:lnTo>
                  <a:close/>
                </a:path>
                <a:path w="8013700" h="16637000">
                  <a:moveTo>
                    <a:pt x="6350" y="11765991"/>
                  </a:moveTo>
                  <a:lnTo>
                    <a:pt x="0" y="11765991"/>
                  </a:lnTo>
                  <a:lnTo>
                    <a:pt x="0" y="11892495"/>
                  </a:lnTo>
                  <a:lnTo>
                    <a:pt x="6350" y="11892495"/>
                  </a:lnTo>
                  <a:lnTo>
                    <a:pt x="6350" y="11765991"/>
                  </a:lnTo>
                  <a:close/>
                </a:path>
                <a:path w="8013700" h="16637000">
                  <a:moveTo>
                    <a:pt x="12700" y="11765991"/>
                  </a:moveTo>
                  <a:lnTo>
                    <a:pt x="6350" y="11765991"/>
                  </a:lnTo>
                  <a:lnTo>
                    <a:pt x="6350" y="11892495"/>
                  </a:lnTo>
                  <a:lnTo>
                    <a:pt x="12700" y="11892495"/>
                  </a:lnTo>
                  <a:lnTo>
                    <a:pt x="12700" y="11765991"/>
                  </a:lnTo>
                  <a:close/>
                </a:path>
                <a:path w="8013700" h="16637000">
                  <a:moveTo>
                    <a:pt x="6350" y="11576215"/>
                  </a:moveTo>
                  <a:lnTo>
                    <a:pt x="0" y="11576215"/>
                  </a:lnTo>
                  <a:lnTo>
                    <a:pt x="0" y="11702732"/>
                  </a:lnTo>
                  <a:lnTo>
                    <a:pt x="6350" y="11702732"/>
                  </a:lnTo>
                  <a:lnTo>
                    <a:pt x="6350" y="11576215"/>
                  </a:lnTo>
                  <a:close/>
                </a:path>
                <a:path w="8013700" h="16637000">
                  <a:moveTo>
                    <a:pt x="12700" y="11576215"/>
                  </a:moveTo>
                  <a:lnTo>
                    <a:pt x="6350" y="11576215"/>
                  </a:lnTo>
                  <a:lnTo>
                    <a:pt x="6350" y="11702732"/>
                  </a:lnTo>
                  <a:lnTo>
                    <a:pt x="12700" y="11702732"/>
                  </a:lnTo>
                  <a:lnTo>
                    <a:pt x="12700" y="11576215"/>
                  </a:lnTo>
                  <a:close/>
                </a:path>
                <a:path w="8013700" h="16637000">
                  <a:moveTo>
                    <a:pt x="6350" y="11386451"/>
                  </a:moveTo>
                  <a:lnTo>
                    <a:pt x="0" y="11386451"/>
                  </a:lnTo>
                  <a:lnTo>
                    <a:pt x="0" y="11512956"/>
                  </a:lnTo>
                  <a:lnTo>
                    <a:pt x="6350" y="11512956"/>
                  </a:lnTo>
                  <a:lnTo>
                    <a:pt x="6350" y="11386451"/>
                  </a:lnTo>
                  <a:close/>
                </a:path>
                <a:path w="8013700" h="16637000">
                  <a:moveTo>
                    <a:pt x="12700" y="11386451"/>
                  </a:moveTo>
                  <a:lnTo>
                    <a:pt x="6350" y="11386451"/>
                  </a:lnTo>
                  <a:lnTo>
                    <a:pt x="6350" y="11512956"/>
                  </a:lnTo>
                  <a:lnTo>
                    <a:pt x="12700" y="11512956"/>
                  </a:lnTo>
                  <a:lnTo>
                    <a:pt x="12700" y="11386451"/>
                  </a:lnTo>
                  <a:close/>
                </a:path>
                <a:path w="8013700" h="16637000">
                  <a:moveTo>
                    <a:pt x="6350" y="11196675"/>
                  </a:moveTo>
                  <a:lnTo>
                    <a:pt x="0" y="11196675"/>
                  </a:lnTo>
                  <a:lnTo>
                    <a:pt x="0" y="11323192"/>
                  </a:lnTo>
                  <a:lnTo>
                    <a:pt x="6350" y="11323192"/>
                  </a:lnTo>
                  <a:lnTo>
                    <a:pt x="6350" y="11196675"/>
                  </a:lnTo>
                  <a:close/>
                </a:path>
                <a:path w="8013700" h="16637000">
                  <a:moveTo>
                    <a:pt x="12700" y="11196675"/>
                  </a:moveTo>
                  <a:lnTo>
                    <a:pt x="6350" y="11196675"/>
                  </a:lnTo>
                  <a:lnTo>
                    <a:pt x="6350" y="11323192"/>
                  </a:lnTo>
                  <a:lnTo>
                    <a:pt x="12700" y="11323192"/>
                  </a:lnTo>
                  <a:lnTo>
                    <a:pt x="12700" y="11196675"/>
                  </a:lnTo>
                  <a:close/>
                </a:path>
                <a:path w="8013700" h="16637000">
                  <a:moveTo>
                    <a:pt x="6350" y="11006912"/>
                  </a:moveTo>
                  <a:lnTo>
                    <a:pt x="0" y="11006912"/>
                  </a:lnTo>
                  <a:lnTo>
                    <a:pt x="0" y="11133416"/>
                  </a:lnTo>
                  <a:lnTo>
                    <a:pt x="6350" y="11133416"/>
                  </a:lnTo>
                  <a:lnTo>
                    <a:pt x="6350" y="11006912"/>
                  </a:lnTo>
                  <a:close/>
                </a:path>
                <a:path w="8013700" h="16637000">
                  <a:moveTo>
                    <a:pt x="12700" y="11006912"/>
                  </a:moveTo>
                  <a:lnTo>
                    <a:pt x="6350" y="11006912"/>
                  </a:lnTo>
                  <a:lnTo>
                    <a:pt x="6350" y="11133416"/>
                  </a:lnTo>
                  <a:lnTo>
                    <a:pt x="12700" y="11133416"/>
                  </a:lnTo>
                  <a:lnTo>
                    <a:pt x="12700" y="11006912"/>
                  </a:lnTo>
                  <a:close/>
                </a:path>
                <a:path w="8013700" h="16637000">
                  <a:moveTo>
                    <a:pt x="6350" y="10817136"/>
                  </a:moveTo>
                  <a:lnTo>
                    <a:pt x="0" y="10817136"/>
                  </a:lnTo>
                  <a:lnTo>
                    <a:pt x="0" y="10943653"/>
                  </a:lnTo>
                  <a:lnTo>
                    <a:pt x="6350" y="10943653"/>
                  </a:lnTo>
                  <a:lnTo>
                    <a:pt x="6350" y="10817136"/>
                  </a:lnTo>
                  <a:close/>
                </a:path>
                <a:path w="8013700" h="16637000">
                  <a:moveTo>
                    <a:pt x="12700" y="10817136"/>
                  </a:moveTo>
                  <a:lnTo>
                    <a:pt x="6350" y="10817136"/>
                  </a:lnTo>
                  <a:lnTo>
                    <a:pt x="6350" y="10943653"/>
                  </a:lnTo>
                  <a:lnTo>
                    <a:pt x="12700" y="10943653"/>
                  </a:lnTo>
                  <a:lnTo>
                    <a:pt x="12700" y="10817136"/>
                  </a:lnTo>
                  <a:close/>
                </a:path>
                <a:path w="8013700" h="16637000">
                  <a:moveTo>
                    <a:pt x="6350" y="10627372"/>
                  </a:moveTo>
                  <a:lnTo>
                    <a:pt x="0" y="10627372"/>
                  </a:lnTo>
                  <a:lnTo>
                    <a:pt x="0" y="10753877"/>
                  </a:lnTo>
                  <a:lnTo>
                    <a:pt x="6350" y="10753877"/>
                  </a:lnTo>
                  <a:lnTo>
                    <a:pt x="6350" y="10627372"/>
                  </a:lnTo>
                  <a:close/>
                </a:path>
                <a:path w="8013700" h="16637000">
                  <a:moveTo>
                    <a:pt x="12700" y="10627372"/>
                  </a:moveTo>
                  <a:lnTo>
                    <a:pt x="6350" y="10627372"/>
                  </a:lnTo>
                  <a:lnTo>
                    <a:pt x="6350" y="10753877"/>
                  </a:lnTo>
                  <a:lnTo>
                    <a:pt x="12700" y="10753877"/>
                  </a:lnTo>
                  <a:lnTo>
                    <a:pt x="12700" y="10627372"/>
                  </a:lnTo>
                  <a:close/>
                </a:path>
                <a:path w="8013700" h="16637000">
                  <a:moveTo>
                    <a:pt x="6350" y="10437596"/>
                  </a:moveTo>
                  <a:lnTo>
                    <a:pt x="0" y="10437596"/>
                  </a:lnTo>
                  <a:lnTo>
                    <a:pt x="0" y="10564114"/>
                  </a:lnTo>
                  <a:lnTo>
                    <a:pt x="6350" y="10564114"/>
                  </a:lnTo>
                  <a:lnTo>
                    <a:pt x="6350" y="10437596"/>
                  </a:lnTo>
                  <a:close/>
                </a:path>
                <a:path w="8013700" h="16637000">
                  <a:moveTo>
                    <a:pt x="12700" y="10437596"/>
                  </a:moveTo>
                  <a:lnTo>
                    <a:pt x="6350" y="10437596"/>
                  </a:lnTo>
                  <a:lnTo>
                    <a:pt x="6350" y="10564114"/>
                  </a:lnTo>
                  <a:lnTo>
                    <a:pt x="12700" y="10564114"/>
                  </a:lnTo>
                  <a:lnTo>
                    <a:pt x="12700" y="10437596"/>
                  </a:lnTo>
                  <a:close/>
                </a:path>
                <a:path w="8013700" h="16637000">
                  <a:moveTo>
                    <a:pt x="6350" y="10247833"/>
                  </a:moveTo>
                  <a:lnTo>
                    <a:pt x="0" y="10247833"/>
                  </a:lnTo>
                  <a:lnTo>
                    <a:pt x="0" y="10374337"/>
                  </a:lnTo>
                  <a:lnTo>
                    <a:pt x="6350" y="10374337"/>
                  </a:lnTo>
                  <a:lnTo>
                    <a:pt x="6350" y="10247833"/>
                  </a:lnTo>
                  <a:close/>
                </a:path>
                <a:path w="8013700" h="16637000">
                  <a:moveTo>
                    <a:pt x="12700" y="10247833"/>
                  </a:moveTo>
                  <a:lnTo>
                    <a:pt x="6350" y="10247833"/>
                  </a:lnTo>
                  <a:lnTo>
                    <a:pt x="6350" y="10374337"/>
                  </a:lnTo>
                  <a:lnTo>
                    <a:pt x="12700" y="10374337"/>
                  </a:lnTo>
                  <a:lnTo>
                    <a:pt x="12700" y="10247833"/>
                  </a:lnTo>
                  <a:close/>
                </a:path>
                <a:path w="8013700" h="16637000">
                  <a:moveTo>
                    <a:pt x="6350" y="10058057"/>
                  </a:moveTo>
                  <a:lnTo>
                    <a:pt x="0" y="10058057"/>
                  </a:lnTo>
                  <a:lnTo>
                    <a:pt x="0" y="10184574"/>
                  </a:lnTo>
                  <a:lnTo>
                    <a:pt x="6350" y="10184574"/>
                  </a:lnTo>
                  <a:lnTo>
                    <a:pt x="6350" y="10058057"/>
                  </a:lnTo>
                  <a:close/>
                </a:path>
                <a:path w="8013700" h="16637000">
                  <a:moveTo>
                    <a:pt x="12700" y="10058057"/>
                  </a:moveTo>
                  <a:lnTo>
                    <a:pt x="6350" y="10058057"/>
                  </a:lnTo>
                  <a:lnTo>
                    <a:pt x="6350" y="10184574"/>
                  </a:lnTo>
                  <a:lnTo>
                    <a:pt x="12700" y="10184574"/>
                  </a:lnTo>
                  <a:lnTo>
                    <a:pt x="12700" y="10058057"/>
                  </a:lnTo>
                  <a:close/>
                </a:path>
                <a:path w="8013700" h="16637000">
                  <a:moveTo>
                    <a:pt x="6350" y="9868293"/>
                  </a:moveTo>
                  <a:lnTo>
                    <a:pt x="0" y="9868293"/>
                  </a:lnTo>
                  <a:lnTo>
                    <a:pt x="0" y="9994798"/>
                  </a:lnTo>
                  <a:lnTo>
                    <a:pt x="6350" y="9994798"/>
                  </a:lnTo>
                  <a:lnTo>
                    <a:pt x="6350" y="9868293"/>
                  </a:lnTo>
                  <a:close/>
                </a:path>
                <a:path w="8013700" h="16637000">
                  <a:moveTo>
                    <a:pt x="12700" y="9868293"/>
                  </a:moveTo>
                  <a:lnTo>
                    <a:pt x="6350" y="9868293"/>
                  </a:lnTo>
                  <a:lnTo>
                    <a:pt x="6350" y="9994798"/>
                  </a:lnTo>
                  <a:lnTo>
                    <a:pt x="12700" y="9994798"/>
                  </a:lnTo>
                  <a:lnTo>
                    <a:pt x="12700" y="9868293"/>
                  </a:lnTo>
                  <a:close/>
                </a:path>
                <a:path w="8013700" h="16637000">
                  <a:moveTo>
                    <a:pt x="6350" y="9678517"/>
                  </a:moveTo>
                  <a:lnTo>
                    <a:pt x="0" y="9678517"/>
                  </a:lnTo>
                  <a:lnTo>
                    <a:pt x="0" y="9805035"/>
                  </a:lnTo>
                  <a:lnTo>
                    <a:pt x="6350" y="9805035"/>
                  </a:lnTo>
                  <a:lnTo>
                    <a:pt x="6350" y="9678517"/>
                  </a:lnTo>
                  <a:close/>
                </a:path>
                <a:path w="8013700" h="16637000">
                  <a:moveTo>
                    <a:pt x="12700" y="9678517"/>
                  </a:moveTo>
                  <a:lnTo>
                    <a:pt x="6350" y="9678517"/>
                  </a:lnTo>
                  <a:lnTo>
                    <a:pt x="6350" y="9805035"/>
                  </a:lnTo>
                  <a:lnTo>
                    <a:pt x="12700" y="9805035"/>
                  </a:lnTo>
                  <a:lnTo>
                    <a:pt x="12700" y="9678517"/>
                  </a:lnTo>
                  <a:close/>
                </a:path>
                <a:path w="8013700" h="16637000">
                  <a:moveTo>
                    <a:pt x="6350" y="9488754"/>
                  </a:moveTo>
                  <a:lnTo>
                    <a:pt x="0" y="9488754"/>
                  </a:lnTo>
                  <a:lnTo>
                    <a:pt x="0" y="9615258"/>
                  </a:lnTo>
                  <a:lnTo>
                    <a:pt x="6350" y="9615258"/>
                  </a:lnTo>
                  <a:lnTo>
                    <a:pt x="6350" y="9488754"/>
                  </a:lnTo>
                  <a:close/>
                </a:path>
                <a:path w="8013700" h="16637000">
                  <a:moveTo>
                    <a:pt x="12700" y="9488754"/>
                  </a:moveTo>
                  <a:lnTo>
                    <a:pt x="6350" y="9488754"/>
                  </a:lnTo>
                  <a:lnTo>
                    <a:pt x="6350" y="9615258"/>
                  </a:lnTo>
                  <a:lnTo>
                    <a:pt x="12700" y="9615258"/>
                  </a:lnTo>
                  <a:lnTo>
                    <a:pt x="12700" y="9488754"/>
                  </a:lnTo>
                  <a:close/>
                </a:path>
                <a:path w="8013700" h="16637000">
                  <a:moveTo>
                    <a:pt x="6350" y="9298978"/>
                  </a:moveTo>
                  <a:lnTo>
                    <a:pt x="0" y="9298978"/>
                  </a:lnTo>
                  <a:lnTo>
                    <a:pt x="0" y="9425495"/>
                  </a:lnTo>
                  <a:lnTo>
                    <a:pt x="6350" y="9425495"/>
                  </a:lnTo>
                  <a:lnTo>
                    <a:pt x="6350" y="9298978"/>
                  </a:lnTo>
                  <a:close/>
                </a:path>
                <a:path w="8013700" h="16637000">
                  <a:moveTo>
                    <a:pt x="12700" y="9298978"/>
                  </a:moveTo>
                  <a:lnTo>
                    <a:pt x="6350" y="9298978"/>
                  </a:lnTo>
                  <a:lnTo>
                    <a:pt x="6350" y="9425495"/>
                  </a:lnTo>
                  <a:lnTo>
                    <a:pt x="12700" y="9425495"/>
                  </a:lnTo>
                  <a:lnTo>
                    <a:pt x="12700" y="9298978"/>
                  </a:lnTo>
                  <a:close/>
                </a:path>
                <a:path w="8013700" h="16637000">
                  <a:moveTo>
                    <a:pt x="6350" y="9109202"/>
                  </a:moveTo>
                  <a:lnTo>
                    <a:pt x="0" y="9109202"/>
                  </a:lnTo>
                  <a:lnTo>
                    <a:pt x="0" y="9235719"/>
                  </a:lnTo>
                  <a:lnTo>
                    <a:pt x="6350" y="9235719"/>
                  </a:lnTo>
                  <a:lnTo>
                    <a:pt x="6350" y="9109202"/>
                  </a:lnTo>
                  <a:close/>
                </a:path>
                <a:path w="8013700" h="16637000">
                  <a:moveTo>
                    <a:pt x="12700" y="9109202"/>
                  </a:moveTo>
                  <a:lnTo>
                    <a:pt x="6350" y="9109202"/>
                  </a:lnTo>
                  <a:lnTo>
                    <a:pt x="6350" y="9235719"/>
                  </a:lnTo>
                  <a:lnTo>
                    <a:pt x="12700" y="9235719"/>
                  </a:lnTo>
                  <a:lnTo>
                    <a:pt x="12700" y="9109202"/>
                  </a:lnTo>
                  <a:close/>
                </a:path>
                <a:path w="8013700" h="16637000">
                  <a:moveTo>
                    <a:pt x="6350" y="8919438"/>
                  </a:moveTo>
                  <a:lnTo>
                    <a:pt x="0" y="8919438"/>
                  </a:lnTo>
                  <a:lnTo>
                    <a:pt x="0" y="9045956"/>
                  </a:lnTo>
                  <a:lnTo>
                    <a:pt x="6350" y="9045956"/>
                  </a:lnTo>
                  <a:lnTo>
                    <a:pt x="6350" y="8919438"/>
                  </a:lnTo>
                  <a:close/>
                </a:path>
                <a:path w="8013700" h="16637000">
                  <a:moveTo>
                    <a:pt x="12700" y="8919438"/>
                  </a:moveTo>
                  <a:lnTo>
                    <a:pt x="6350" y="8919438"/>
                  </a:lnTo>
                  <a:lnTo>
                    <a:pt x="6350" y="9045956"/>
                  </a:lnTo>
                  <a:lnTo>
                    <a:pt x="12700" y="9045956"/>
                  </a:lnTo>
                  <a:lnTo>
                    <a:pt x="12700" y="8919438"/>
                  </a:lnTo>
                  <a:close/>
                </a:path>
                <a:path w="8013700" h="16637000">
                  <a:moveTo>
                    <a:pt x="6350" y="8729662"/>
                  </a:moveTo>
                  <a:lnTo>
                    <a:pt x="0" y="8729662"/>
                  </a:lnTo>
                  <a:lnTo>
                    <a:pt x="0" y="8856179"/>
                  </a:lnTo>
                  <a:lnTo>
                    <a:pt x="6350" y="8856179"/>
                  </a:lnTo>
                  <a:lnTo>
                    <a:pt x="6350" y="8729662"/>
                  </a:lnTo>
                  <a:close/>
                </a:path>
                <a:path w="8013700" h="16637000">
                  <a:moveTo>
                    <a:pt x="12700" y="8729662"/>
                  </a:moveTo>
                  <a:lnTo>
                    <a:pt x="6350" y="8729662"/>
                  </a:lnTo>
                  <a:lnTo>
                    <a:pt x="6350" y="8856179"/>
                  </a:lnTo>
                  <a:lnTo>
                    <a:pt x="12700" y="8856179"/>
                  </a:lnTo>
                  <a:lnTo>
                    <a:pt x="12700" y="8729662"/>
                  </a:lnTo>
                  <a:close/>
                </a:path>
                <a:path w="8013700" h="16637000">
                  <a:moveTo>
                    <a:pt x="6350" y="8539899"/>
                  </a:moveTo>
                  <a:lnTo>
                    <a:pt x="0" y="8539899"/>
                  </a:lnTo>
                  <a:lnTo>
                    <a:pt x="0" y="8666416"/>
                  </a:lnTo>
                  <a:lnTo>
                    <a:pt x="6350" y="8666416"/>
                  </a:lnTo>
                  <a:lnTo>
                    <a:pt x="6350" y="8539899"/>
                  </a:lnTo>
                  <a:close/>
                </a:path>
                <a:path w="8013700" h="16637000">
                  <a:moveTo>
                    <a:pt x="12700" y="8539899"/>
                  </a:moveTo>
                  <a:lnTo>
                    <a:pt x="6350" y="8539899"/>
                  </a:lnTo>
                  <a:lnTo>
                    <a:pt x="6350" y="8666416"/>
                  </a:lnTo>
                  <a:lnTo>
                    <a:pt x="12700" y="8666416"/>
                  </a:lnTo>
                  <a:lnTo>
                    <a:pt x="12700" y="8539899"/>
                  </a:lnTo>
                  <a:close/>
                </a:path>
                <a:path w="8013700" h="16637000">
                  <a:moveTo>
                    <a:pt x="6350" y="8350123"/>
                  </a:moveTo>
                  <a:lnTo>
                    <a:pt x="0" y="8350123"/>
                  </a:lnTo>
                  <a:lnTo>
                    <a:pt x="0" y="8476640"/>
                  </a:lnTo>
                  <a:lnTo>
                    <a:pt x="6350" y="8476640"/>
                  </a:lnTo>
                  <a:lnTo>
                    <a:pt x="6350" y="8350123"/>
                  </a:lnTo>
                  <a:close/>
                </a:path>
                <a:path w="8013700" h="16637000">
                  <a:moveTo>
                    <a:pt x="12700" y="8350123"/>
                  </a:moveTo>
                  <a:lnTo>
                    <a:pt x="6350" y="8350123"/>
                  </a:lnTo>
                  <a:lnTo>
                    <a:pt x="6350" y="8476640"/>
                  </a:lnTo>
                  <a:lnTo>
                    <a:pt x="12700" y="8476640"/>
                  </a:lnTo>
                  <a:lnTo>
                    <a:pt x="12700" y="8350123"/>
                  </a:lnTo>
                  <a:close/>
                </a:path>
                <a:path w="8013700" h="16637000">
                  <a:moveTo>
                    <a:pt x="6350" y="8160359"/>
                  </a:moveTo>
                  <a:lnTo>
                    <a:pt x="0" y="8160359"/>
                  </a:lnTo>
                  <a:lnTo>
                    <a:pt x="0" y="8286877"/>
                  </a:lnTo>
                  <a:lnTo>
                    <a:pt x="6350" y="8286877"/>
                  </a:lnTo>
                  <a:lnTo>
                    <a:pt x="6350" y="8160359"/>
                  </a:lnTo>
                  <a:close/>
                </a:path>
                <a:path w="8013700" h="16637000">
                  <a:moveTo>
                    <a:pt x="12700" y="8160359"/>
                  </a:moveTo>
                  <a:lnTo>
                    <a:pt x="6350" y="8160359"/>
                  </a:lnTo>
                  <a:lnTo>
                    <a:pt x="6350" y="8286877"/>
                  </a:lnTo>
                  <a:lnTo>
                    <a:pt x="12700" y="8286877"/>
                  </a:lnTo>
                  <a:lnTo>
                    <a:pt x="12700" y="8160359"/>
                  </a:lnTo>
                  <a:close/>
                </a:path>
                <a:path w="8013700" h="16637000">
                  <a:moveTo>
                    <a:pt x="6350" y="7970583"/>
                  </a:moveTo>
                  <a:lnTo>
                    <a:pt x="0" y="7970583"/>
                  </a:lnTo>
                  <a:lnTo>
                    <a:pt x="0" y="8097100"/>
                  </a:lnTo>
                  <a:lnTo>
                    <a:pt x="6350" y="8097100"/>
                  </a:lnTo>
                  <a:lnTo>
                    <a:pt x="6350" y="7970583"/>
                  </a:lnTo>
                  <a:close/>
                </a:path>
                <a:path w="8013700" h="16637000">
                  <a:moveTo>
                    <a:pt x="12700" y="7970583"/>
                  </a:moveTo>
                  <a:lnTo>
                    <a:pt x="6350" y="7970583"/>
                  </a:lnTo>
                  <a:lnTo>
                    <a:pt x="6350" y="8097100"/>
                  </a:lnTo>
                  <a:lnTo>
                    <a:pt x="12700" y="8097100"/>
                  </a:lnTo>
                  <a:lnTo>
                    <a:pt x="12700" y="7970583"/>
                  </a:lnTo>
                  <a:close/>
                </a:path>
                <a:path w="8013700" h="16637000">
                  <a:moveTo>
                    <a:pt x="6350" y="7780820"/>
                  </a:moveTo>
                  <a:lnTo>
                    <a:pt x="0" y="7780820"/>
                  </a:lnTo>
                  <a:lnTo>
                    <a:pt x="0" y="7907337"/>
                  </a:lnTo>
                  <a:lnTo>
                    <a:pt x="6350" y="7907337"/>
                  </a:lnTo>
                  <a:lnTo>
                    <a:pt x="6350" y="7780820"/>
                  </a:lnTo>
                  <a:close/>
                </a:path>
                <a:path w="8013700" h="16637000">
                  <a:moveTo>
                    <a:pt x="12700" y="7780820"/>
                  </a:moveTo>
                  <a:lnTo>
                    <a:pt x="6350" y="7780820"/>
                  </a:lnTo>
                  <a:lnTo>
                    <a:pt x="6350" y="7907337"/>
                  </a:lnTo>
                  <a:lnTo>
                    <a:pt x="12700" y="7907337"/>
                  </a:lnTo>
                  <a:lnTo>
                    <a:pt x="12700" y="7780820"/>
                  </a:lnTo>
                  <a:close/>
                </a:path>
                <a:path w="8013700" h="16637000">
                  <a:moveTo>
                    <a:pt x="6350" y="7591044"/>
                  </a:moveTo>
                  <a:lnTo>
                    <a:pt x="0" y="7591044"/>
                  </a:lnTo>
                  <a:lnTo>
                    <a:pt x="0" y="7717561"/>
                  </a:lnTo>
                  <a:lnTo>
                    <a:pt x="6350" y="7717561"/>
                  </a:lnTo>
                  <a:lnTo>
                    <a:pt x="6350" y="7591044"/>
                  </a:lnTo>
                  <a:close/>
                </a:path>
                <a:path w="8013700" h="16637000">
                  <a:moveTo>
                    <a:pt x="12700" y="7591044"/>
                  </a:moveTo>
                  <a:lnTo>
                    <a:pt x="6350" y="7591044"/>
                  </a:lnTo>
                  <a:lnTo>
                    <a:pt x="6350" y="7717561"/>
                  </a:lnTo>
                  <a:lnTo>
                    <a:pt x="12700" y="7717561"/>
                  </a:lnTo>
                  <a:lnTo>
                    <a:pt x="12700" y="7591044"/>
                  </a:lnTo>
                  <a:close/>
                </a:path>
                <a:path w="8013700" h="16637000">
                  <a:moveTo>
                    <a:pt x="6350" y="7401280"/>
                  </a:moveTo>
                  <a:lnTo>
                    <a:pt x="0" y="7401280"/>
                  </a:lnTo>
                  <a:lnTo>
                    <a:pt x="0" y="7527798"/>
                  </a:lnTo>
                  <a:lnTo>
                    <a:pt x="6350" y="7527798"/>
                  </a:lnTo>
                  <a:lnTo>
                    <a:pt x="6350" y="7401280"/>
                  </a:lnTo>
                  <a:close/>
                </a:path>
                <a:path w="8013700" h="16637000">
                  <a:moveTo>
                    <a:pt x="12700" y="7401280"/>
                  </a:moveTo>
                  <a:lnTo>
                    <a:pt x="6350" y="7401280"/>
                  </a:lnTo>
                  <a:lnTo>
                    <a:pt x="6350" y="7527798"/>
                  </a:lnTo>
                  <a:lnTo>
                    <a:pt x="12700" y="7527798"/>
                  </a:lnTo>
                  <a:lnTo>
                    <a:pt x="12700" y="7401280"/>
                  </a:lnTo>
                  <a:close/>
                </a:path>
                <a:path w="8013700" h="16637000">
                  <a:moveTo>
                    <a:pt x="6350" y="7211504"/>
                  </a:moveTo>
                  <a:lnTo>
                    <a:pt x="0" y="7211504"/>
                  </a:lnTo>
                  <a:lnTo>
                    <a:pt x="0" y="7338021"/>
                  </a:lnTo>
                  <a:lnTo>
                    <a:pt x="6350" y="7338021"/>
                  </a:lnTo>
                  <a:lnTo>
                    <a:pt x="6350" y="7211504"/>
                  </a:lnTo>
                  <a:close/>
                </a:path>
                <a:path w="8013700" h="16637000">
                  <a:moveTo>
                    <a:pt x="12700" y="7211504"/>
                  </a:moveTo>
                  <a:lnTo>
                    <a:pt x="6350" y="7211504"/>
                  </a:lnTo>
                  <a:lnTo>
                    <a:pt x="6350" y="7338021"/>
                  </a:lnTo>
                  <a:lnTo>
                    <a:pt x="12700" y="7338021"/>
                  </a:lnTo>
                  <a:lnTo>
                    <a:pt x="12700" y="7211504"/>
                  </a:lnTo>
                  <a:close/>
                </a:path>
                <a:path w="8013700" h="16637000">
                  <a:moveTo>
                    <a:pt x="6350" y="7021741"/>
                  </a:moveTo>
                  <a:lnTo>
                    <a:pt x="0" y="7021741"/>
                  </a:lnTo>
                  <a:lnTo>
                    <a:pt x="0" y="7148258"/>
                  </a:lnTo>
                  <a:lnTo>
                    <a:pt x="6350" y="7148258"/>
                  </a:lnTo>
                  <a:lnTo>
                    <a:pt x="6350" y="7021741"/>
                  </a:lnTo>
                  <a:close/>
                </a:path>
                <a:path w="8013700" h="16637000">
                  <a:moveTo>
                    <a:pt x="12700" y="7021741"/>
                  </a:moveTo>
                  <a:lnTo>
                    <a:pt x="6350" y="7021741"/>
                  </a:lnTo>
                  <a:lnTo>
                    <a:pt x="6350" y="7148258"/>
                  </a:lnTo>
                  <a:lnTo>
                    <a:pt x="12700" y="7148258"/>
                  </a:lnTo>
                  <a:lnTo>
                    <a:pt x="12700" y="7021741"/>
                  </a:lnTo>
                  <a:close/>
                </a:path>
                <a:path w="8013700" h="16637000">
                  <a:moveTo>
                    <a:pt x="6350" y="6831965"/>
                  </a:moveTo>
                  <a:lnTo>
                    <a:pt x="0" y="6831965"/>
                  </a:lnTo>
                  <a:lnTo>
                    <a:pt x="0" y="6958482"/>
                  </a:lnTo>
                  <a:lnTo>
                    <a:pt x="6350" y="6958482"/>
                  </a:lnTo>
                  <a:lnTo>
                    <a:pt x="6350" y="6831965"/>
                  </a:lnTo>
                  <a:close/>
                </a:path>
                <a:path w="8013700" h="16637000">
                  <a:moveTo>
                    <a:pt x="12700" y="6831965"/>
                  </a:moveTo>
                  <a:lnTo>
                    <a:pt x="6350" y="6831965"/>
                  </a:lnTo>
                  <a:lnTo>
                    <a:pt x="6350" y="6958482"/>
                  </a:lnTo>
                  <a:lnTo>
                    <a:pt x="12700" y="6958482"/>
                  </a:lnTo>
                  <a:lnTo>
                    <a:pt x="12700" y="6831965"/>
                  </a:lnTo>
                  <a:close/>
                </a:path>
                <a:path w="8013700" h="16637000">
                  <a:moveTo>
                    <a:pt x="6350" y="6642201"/>
                  </a:moveTo>
                  <a:lnTo>
                    <a:pt x="0" y="6642201"/>
                  </a:lnTo>
                  <a:lnTo>
                    <a:pt x="0" y="6768719"/>
                  </a:lnTo>
                  <a:lnTo>
                    <a:pt x="6350" y="6768719"/>
                  </a:lnTo>
                  <a:lnTo>
                    <a:pt x="6350" y="6642201"/>
                  </a:lnTo>
                  <a:close/>
                </a:path>
                <a:path w="8013700" h="16637000">
                  <a:moveTo>
                    <a:pt x="12700" y="6642201"/>
                  </a:moveTo>
                  <a:lnTo>
                    <a:pt x="6350" y="6642201"/>
                  </a:lnTo>
                  <a:lnTo>
                    <a:pt x="6350" y="6768719"/>
                  </a:lnTo>
                  <a:lnTo>
                    <a:pt x="12700" y="6768719"/>
                  </a:lnTo>
                  <a:lnTo>
                    <a:pt x="12700" y="6642201"/>
                  </a:lnTo>
                  <a:close/>
                </a:path>
                <a:path w="8013700" h="16637000">
                  <a:moveTo>
                    <a:pt x="6350" y="6452425"/>
                  </a:moveTo>
                  <a:lnTo>
                    <a:pt x="0" y="6452425"/>
                  </a:lnTo>
                  <a:lnTo>
                    <a:pt x="0" y="6578942"/>
                  </a:lnTo>
                  <a:lnTo>
                    <a:pt x="6350" y="6578942"/>
                  </a:lnTo>
                  <a:lnTo>
                    <a:pt x="6350" y="6452425"/>
                  </a:lnTo>
                  <a:close/>
                </a:path>
                <a:path w="8013700" h="16637000">
                  <a:moveTo>
                    <a:pt x="12700" y="6452425"/>
                  </a:moveTo>
                  <a:lnTo>
                    <a:pt x="6350" y="6452425"/>
                  </a:lnTo>
                  <a:lnTo>
                    <a:pt x="6350" y="6578942"/>
                  </a:lnTo>
                  <a:lnTo>
                    <a:pt x="12700" y="6578942"/>
                  </a:lnTo>
                  <a:lnTo>
                    <a:pt x="12700" y="6452425"/>
                  </a:lnTo>
                  <a:close/>
                </a:path>
                <a:path w="8013700" h="16637000">
                  <a:moveTo>
                    <a:pt x="6350" y="6262662"/>
                  </a:moveTo>
                  <a:lnTo>
                    <a:pt x="0" y="6262662"/>
                  </a:lnTo>
                  <a:lnTo>
                    <a:pt x="0" y="6389179"/>
                  </a:lnTo>
                  <a:lnTo>
                    <a:pt x="6350" y="6389179"/>
                  </a:lnTo>
                  <a:lnTo>
                    <a:pt x="6350" y="6262662"/>
                  </a:lnTo>
                  <a:close/>
                </a:path>
                <a:path w="8013700" h="16637000">
                  <a:moveTo>
                    <a:pt x="12700" y="6262662"/>
                  </a:moveTo>
                  <a:lnTo>
                    <a:pt x="6350" y="6262662"/>
                  </a:lnTo>
                  <a:lnTo>
                    <a:pt x="6350" y="6389179"/>
                  </a:lnTo>
                  <a:lnTo>
                    <a:pt x="12700" y="6389179"/>
                  </a:lnTo>
                  <a:lnTo>
                    <a:pt x="12700" y="6262662"/>
                  </a:lnTo>
                  <a:close/>
                </a:path>
                <a:path w="8013700" h="16637000">
                  <a:moveTo>
                    <a:pt x="6350" y="6072885"/>
                  </a:moveTo>
                  <a:lnTo>
                    <a:pt x="0" y="6072885"/>
                  </a:lnTo>
                  <a:lnTo>
                    <a:pt x="0" y="6199403"/>
                  </a:lnTo>
                  <a:lnTo>
                    <a:pt x="6350" y="6199403"/>
                  </a:lnTo>
                  <a:lnTo>
                    <a:pt x="6350" y="6072885"/>
                  </a:lnTo>
                  <a:close/>
                </a:path>
                <a:path w="8013700" h="16637000">
                  <a:moveTo>
                    <a:pt x="12700" y="6072885"/>
                  </a:moveTo>
                  <a:lnTo>
                    <a:pt x="6350" y="6072885"/>
                  </a:lnTo>
                  <a:lnTo>
                    <a:pt x="6350" y="6199403"/>
                  </a:lnTo>
                  <a:lnTo>
                    <a:pt x="12700" y="6199403"/>
                  </a:lnTo>
                  <a:lnTo>
                    <a:pt x="12700" y="6072885"/>
                  </a:lnTo>
                  <a:close/>
                </a:path>
                <a:path w="8013700" h="16637000">
                  <a:moveTo>
                    <a:pt x="6350" y="5883122"/>
                  </a:moveTo>
                  <a:lnTo>
                    <a:pt x="0" y="5883122"/>
                  </a:lnTo>
                  <a:lnTo>
                    <a:pt x="0" y="6009640"/>
                  </a:lnTo>
                  <a:lnTo>
                    <a:pt x="6350" y="6009640"/>
                  </a:lnTo>
                  <a:lnTo>
                    <a:pt x="6350" y="5883122"/>
                  </a:lnTo>
                  <a:close/>
                </a:path>
                <a:path w="8013700" h="16637000">
                  <a:moveTo>
                    <a:pt x="12700" y="5883122"/>
                  </a:moveTo>
                  <a:lnTo>
                    <a:pt x="6350" y="5883122"/>
                  </a:lnTo>
                  <a:lnTo>
                    <a:pt x="6350" y="6009640"/>
                  </a:lnTo>
                  <a:lnTo>
                    <a:pt x="12700" y="6009640"/>
                  </a:lnTo>
                  <a:lnTo>
                    <a:pt x="12700" y="5883122"/>
                  </a:lnTo>
                  <a:close/>
                </a:path>
                <a:path w="8013700" h="16637000">
                  <a:moveTo>
                    <a:pt x="6350" y="5693346"/>
                  </a:moveTo>
                  <a:lnTo>
                    <a:pt x="0" y="5693346"/>
                  </a:lnTo>
                  <a:lnTo>
                    <a:pt x="0" y="5819863"/>
                  </a:lnTo>
                  <a:lnTo>
                    <a:pt x="6350" y="5819863"/>
                  </a:lnTo>
                  <a:lnTo>
                    <a:pt x="6350" y="5693346"/>
                  </a:lnTo>
                  <a:close/>
                </a:path>
                <a:path w="8013700" h="16637000">
                  <a:moveTo>
                    <a:pt x="12700" y="5693346"/>
                  </a:moveTo>
                  <a:lnTo>
                    <a:pt x="6350" y="5693346"/>
                  </a:lnTo>
                  <a:lnTo>
                    <a:pt x="6350" y="5819863"/>
                  </a:lnTo>
                  <a:lnTo>
                    <a:pt x="12700" y="5819863"/>
                  </a:lnTo>
                  <a:lnTo>
                    <a:pt x="12700" y="5693346"/>
                  </a:lnTo>
                  <a:close/>
                </a:path>
                <a:path w="8013700" h="16637000">
                  <a:moveTo>
                    <a:pt x="6350" y="5503583"/>
                  </a:moveTo>
                  <a:lnTo>
                    <a:pt x="0" y="5503583"/>
                  </a:lnTo>
                  <a:lnTo>
                    <a:pt x="0" y="5630100"/>
                  </a:lnTo>
                  <a:lnTo>
                    <a:pt x="6350" y="5630100"/>
                  </a:lnTo>
                  <a:lnTo>
                    <a:pt x="6350" y="5503583"/>
                  </a:lnTo>
                  <a:close/>
                </a:path>
                <a:path w="8013700" h="16637000">
                  <a:moveTo>
                    <a:pt x="12700" y="5503583"/>
                  </a:moveTo>
                  <a:lnTo>
                    <a:pt x="6350" y="5503583"/>
                  </a:lnTo>
                  <a:lnTo>
                    <a:pt x="6350" y="5630100"/>
                  </a:lnTo>
                  <a:lnTo>
                    <a:pt x="12700" y="5630100"/>
                  </a:lnTo>
                  <a:lnTo>
                    <a:pt x="12700" y="5503583"/>
                  </a:lnTo>
                  <a:close/>
                </a:path>
                <a:path w="8013700" h="16637000">
                  <a:moveTo>
                    <a:pt x="6350" y="5313807"/>
                  </a:moveTo>
                  <a:lnTo>
                    <a:pt x="0" y="5313807"/>
                  </a:lnTo>
                  <a:lnTo>
                    <a:pt x="0" y="5440324"/>
                  </a:lnTo>
                  <a:lnTo>
                    <a:pt x="6350" y="5440324"/>
                  </a:lnTo>
                  <a:lnTo>
                    <a:pt x="6350" y="5313807"/>
                  </a:lnTo>
                  <a:close/>
                </a:path>
                <a:path w="8013700" h="16637000">
                  <a:moveTo>
                    <a:pt x="12700" y="5313807"/>
                  </a:moveTo>
                  <a:lnTo>
                    <a:pt x="6350" y="5313807"/>
                  </a:lnTo>
                  <a:lnTo>
                    <a:pt x="6350" y="5440324"/>
                  </a:lnTo>
                  <a:lnTo>
                    <a:pt x="12700" y="5440324"/>
                  </a:lnTo>
                  <a:lnTo>
                    <a:pt x="12700" y="5313807"/>
                  </a:lnTo>
                  <a:close/>
                </a:path>
                <a:path w="8013700" h="16637000">
                  <a:moveTo>
                    <a:pt x="6350" y="5124043"/>
                  </a:moveTo>
                  <a:lnTo>
                    <a:pt x="0" y="5124043"/>
                  </a:lnTo>
                  <a:lnTo>
                    <a:pt x="0" y="5250560"/>
                  </a:lnTo>
                  <a:lnTo>
                    <a:pt x="6350" y="5250560"/>
                  </a:lnTo>
                  <a:lnTo>
                    <a:pt x="6350" y="5124043"/>
                  </a:lnTo>
                  <a:close/>
                </a:path>
                <a:path w="8013700" h="16637000">
                  <a:moveTo>
                    <a:pt x="12700" y="5124043"/>
                  </a:moveTo>
                  <a:lnTo>
                    <a:pt x="6350" y="5124043"/>
                  </a:lnTo>
                  <a:lnTo>
                    <a:pt x="6350" y="5250560"/>
                  </a:lnTo>
                  <a:lnTo>
                    <a:pt x="12700" y="5250560"/>
                  </a:lnTo>
                  <a:lnTo>
                    <a:pt x="12700" y="5124043"/>
                  </a:lnTo>
                  <a:close/>
                </a:path>
                <a:path w="8013700" h="16637000">
                  <a:moveTo>
                    <a:pt x="6350" y="4934267"/>
                  </a:moveTo>
                  <a:lnTo>
                    <a:pt x="0" y="4934267"/>
                  </a:lnTo>
                  <a:lnTo>
                    <a:pt x="0" y="5060784"/>
                  </a:lnTo>
                  <a:lnTo>
                    <a:pt x="6350" y="5060784"/>
                  </a:lnTo>
                  <a:lnTo>
                    <a:pt x="6350" y="4934267"/>
                  </a:lnTo>
                  <a:close/>
                </a:path>
                <a:path w="8013700" h="16637000">
                  <a:moveTo>
                    <a:pt x="12700" y="4934267"/>
                  </a:moveTo>
                  <a:lnTo>
                    <a:pt x="6350" y="4934267"/>
                  </a:lnTo>
                  <a:lnTo>
                    <a:pt x="6350" y="5060784"/>
                  </a:lnTo>
                  <a:lnTo>
                    <a:pt x="12700" y="5060784"/>
                  </a:lnTo>
                  <a:lnTo>
                    <a:pt x="12700" y="4934267"/>
                  </a:lnTo>
                  <a:close/>
                </a:path>
                <a:path w="8013700" h="16637000">
                  <a:moveTo>
                    <a:pt x="6350" y="4744504"/>
                  </a:moveTo>
                  <a:lnTo>
                    <a:pt x="0" y="4744504"/>
                  </a:lnTo>
                  <a:lnTo>
                    <a:pt x="0" y="4871021"/>
                  </a:lnTo>
                  <a:lnTo>
                    <a:pt x="6350" y="4871021"/>
                  </a:lnTo>
                  <a:lnTo>
                    <a:pt x="6350" y="4744504"/>
                  </a:lnTo>
                  <a:close/>
                </a:path>
                <a:path w="8013700" h="16637000">
                  <a:moveTo>
                    <a:pt x="12700" y="4744504"/>
                  </a:moveTo>
                  <a:lnTo>
                    <a:pt x="6350" y="4744504"/>
                  </a:lnTo>
                  <a:lnTo>
                    <a:pt x="6350" y="4871021"/>
                  </a:lnTo>
                  <a:lnTo>
                    <a:pt x="12700" y="4871021"/>
                  </a:lnTo>
                  <a:lnTo>
                    <a:pt x="12700" y="4744504"/>
                  </a:lnTo>
                  <a:close/>
                </a:path>
                <a:path w="8013700" h="16637000">
                  <a:moveTo>
                    <a:pt x="6350" y="4554728"/>
                  </a:moveTo>
                  <a:lnTo>
                    <a:pt x="0" y="4554728"/>
                  </a:lnTo>
                  <a:lnTo>
                    <a:pt x="0" y="4681245"/>
                  </a:lnTo>
                  <a:lnTo>
                    <a:pt x="6350" y="4681245"/>
                  </a:lnTo>
                  <a:lnTo>
                    <a:pt x="6350" y="4554728"/>
                  </a:lnTo>
                  <a:close/>
                </a:path>
                <a:path w="8013700" h="16637000">
                  <a:moveTo>
                    <a:pt x="12700" y="4554728"/>
                  </a:moveTo>
                  <a:lnTo>
                    <a:pt x="6350" y="4554728"/>
                  </a:lnTo>
                  <a:lnTo>
                    <a:pt x="6350" y="4681245"/>
                  </a:lnTo>
                  <a:lnTo>
                    <a:pt x="12700" y="4681245"/>
                  </a:lnTo>
                  <a:lnTo>
                    <a:pt x="12700" y="4554728"/>
                  </a:lnTo>
                  <a:close/>
                </a:path>
                <a:path w="8013700" h="16637000">
                  <a:moveTo>
                    <a:pt x="6350" y="4364964"/>
                  </a:moveTo>
                  <a:lnTo>
                    <a:pt x="0" y="4364964"/>
                  </a:lnTo>
                  <a:lnTo>
                    <a:pt x="0" y="4491469"/>
                  </a:lnTo>
                  <a:lnTo>
                    <a:pt x="6350" y="4491469"/>
                  </a:lnTo>
                  <a:lnTo>
                    <a:pt x="6350" y="4364964"/>
                  </a:lnTo>
                  <a:close/>
                </a:path>
                <a:path w="8013700" h="16637000">
                  <a:moveTo>
                    <a:pt x="12700" y="4364964"/>
                  </a:moveTo>
                  <a:lnTo>
                    <a:pt x="6350" y="4364964"/>
                  </a:lnTo>
                  <a:lnTo>
                    <a:pt x="6350" y="4491469"/>
                  </a:lnTo>
                  <a:lnTo>
                    <a:pt x="12700" y="4491469"/>
                  </a:lnTo>
                  <a:lnTo>
                    <a:pt x="12700" y="4364964"/>
                  </a:lnTo>
                  <a:close/>
                </a:path>
                <a:path w="8013700" h="16637000">
                  <a:moveTo>
                    <a:pt x="6350" y="4175188"/>
                  </a:moveTo>
                  <a:lnTo>
                    <a:pt x="0" y="4175188"/>
                  </a:lnTo>
                  <a:lnTo>
                    <a:pt x="0" y="4301705"/>
                  </a:lnTo>
                  <a:lnTo>
                    <a:pt x="6350" y="4301705"/>
                  </a:lnTo>
                  <a:lnTo>
                    <a:pt x="6350" y="4175188"/>
                  </a:lnTo>
                  <a:close/>
                </a:path>
                <a:path w="8013700" h="16637000">
                  <a:moveTo>
                    <a:pt x="12700" y="4175188"/>
                  </a:moveTo>
                  <a:lnTo>
                    <a:pt x="6350" y="4175188"/>
                  </a:lnTo>
                  <a:lnTo>
                    <a:pt x="6350" y="4301705"/>
                  </a:lnTo>
                  <a:lnTo>
                    <a:pt x="12700" y="4301705"/>
                  </a:lnTo>
                  <a:lnTo>
                    <a:pt x="12700" y="4175188"/>
                  </a:lnTo>
                  <a:close/>
                </a:path>
                <a:path w="8013700" h="16637000">
                  <a:moveTo>
                    <a:pt x="6350" y="3985425"/>
                  </a:moveTo>
                  <a:lnTo>
                    <a:pt x="0" y="3985425"/>
                  </a:lnTo>
                  <a:lnTo>
                    <a:pt x="0" y="4111942"/>
                  </a:lnTo>
                  <a:lnTo>
                    <a:pt x="6350" y="4111942"/>
                  </a:lnTo>
                  <a:lnTo>
                    <a:pt x="6350" y="3985425"/>
                  </a:lnTo>
                  <a:close/>
                </a:path>
                <a:path w="8013700" h="16637000">
                  <a:moveTo>
                    <a:pt x="12700" y="3985425"/>
                  </a:moveTo>
                  <a:lnTo>
                    <a:pt x="6350" y="3985425"/>
                  </a:lnTo>
                  <a:lnTo>
                    <a:pt x="6350" y="4111942"/>
                  </a:lnTo>
                  <a:lnTo>
                    <a:pt x="12700" y="4111942"/>
                  </a:lnTo>
                  <a:lnTo>
                    <a:pt x="12700" y="3985425"/>
                  </a:lnTo>
                  <a:close/>
                </a:path>
                <a:path w="8013700" h="16637000">
                  <a:moveTo>
                    <a:pt x="6350" y="3795649"/>
                  </a:moveTo>
                  <a:lnTo>
                    <a:pt x="0" y="3795649"/>
                  </a:lnTo>
                  <a:lnTo>
                    <a:pt x="0" y="3922141"/>
                  </a:lnTo>
                  <a:lnTo>
                    <a:pt x="6350" y="3922141"/>
                  </a:lnTo>
                  <a:lnTo>
                    <a:pt x="6350" y="3795649"/>
                  </a:lnTo>
                  <a:close/>
                </a:path>
                <a:path w="8013700" h="16637000">
                  <a:moveTo>
                    <a:pt x="12700" y="3795649"/>
                  </a:moveTo>
                  <a:lnTo>
                    <a:pt x="6350" y="3795649"/>
                  </a:lnTo>
                  <a:lnTo>
                    <a:pt x="6350" y="3922141"/>
                  </a:lnTo>
                  <a:lnTo>
                    <a:pt x="12700" y="3922141"/>
                  </a:lnTo>
                  <a:lnTo>
                    <a:pt x="12700" y="3795649"/>
                  </a:lnTo>
                  <a:close/>
                </a:path>
                <a:path w="8013700" h="16637000">
                  <a:moveTo>
                    <a:pt x="6350" y="3605911"/>
                  </a:moveTo>
                  <a:lnTo>
                    <a:pt x="0" y="3605911"/>
                  </a:lnTo>
                  <a:lnTo>
                    <a:pt x="0" y="3732403"/>
                  </a:lnTo>
                  <a:lnTo>
                    <a:pt x="6350" y="3732403"/>
                  </a:lnTo>
                  <a:lnTo>
                    <a:pt x="6350" y="3605911"/>
                  </a:lnTo>
                  <a:close/>
                </a:path>
                <a:path w="8013700" h="16637000">
                  <a:moveTo>
                    <a:pt x="12700" y="3605911"/>
                  </a:moveTo>
                  <a:lnTo>
                    <a:pt x="6350" y="3605911"/>
                  </a:lnTo>
                  <a:lnTo>
                    <a:pt x="6350" y="3732403"/>
                  </a:lnTo>
                  <a:lnTo>
                    <a:pt x="12700" y="3732403"/>
                  </a:lnTo>
                  <a:lnTo>
                    <a:pt x="12700" y="3605911"/>
                  </a:lnTo>
                  <a:close/>
                </a:path>
                <a:path w="8013700" h="16637000">
                  <a:moveTo>
                    <a:pt x="6350" y="3416173"/>
                  </a:moveTo>
                  <a:lnTo>
                    <a:pt x="0" y="3416173"/>
                  </a:lnTo>
                  <a:lnTo>
                    <a:pt x="0" y="3542665"/>
                  </a:lnTo>
                  <a:lnTo>
                    <a:pt x="6350" y="3542665"/>
                  </a:lnTo>
                  <a:lnTo>
                    <a:pt x="6350" y="3416173"/>
                  </a:lnTo>
                  <a:close/>
                </a:path>
                <a:path w="8013700" h="16637000">
                  <a:moveTo>
                    <a:pt x="12700" y="3416173"/>
                  </a:moveTo>
                  <a:lnTo>
                    <a:pt x="6350" y="3416173"/>
                  </a:lnTo>
                  <a:lnTo>
                    <a:pt x="6350" y="3542665"/>
                  </a:lnTo>
                  <a:lnTo>
                    <a:pt x="12700" y="3542665"/>
                  </a:lnTo>
                  <a:lnTo>
                    <a:pt x="12700" y="3416173"/>
                  </a:lnTo>
                  <a:close/>
                </a:path>
                <a:path w="8013700" h="16637000">
                  <a:moveTo>
                    <a:pt x="6350" y="3226307"/>
                  </a:moveTo>
                  <a:lnTo>
                    <a:pt x="0" y="3226307"/>
                  </a:lnTo>
                  <a:lnTo>
                    <a:pt x="0" y="3352800"/>
                  </a:lnTo>
                  <a:lnTo>
                    <a:pt x="6350" y="3352800"/>
                  </a:lnTo>
                  <a:lnTo>
                    <a:pt x="6350" y="3226307"/>
                  </a:lnTo>
                  <a:close/>
                </a:path>
                <a:path w="8013700" h="16637000">
                  <a:moveTo>
                    <a:pt x="12700" y="3226307"/>
                  </a:moveTo>
                  <a:lnTo>
                    <a:pt x="6350" y="3226307"/>
                  </a:lnTo>
                  <a:lnTo>
                    <a:pt x="6350" y="3352800"/>
                  </a:lnTo>
                  <a:lnTo>
                    <a:pt x="12700" y="3352800"/>
                  </a:lnTo>
                  <a:lnTo>
                    <a:pt x="12700" y="3226307"/>
                  </a:lnTo>
                  <a:close/>
                </a:path>
                <a:path w="8013700" h="16637000">
                  <a:moveTo>
                    <a:pt x="6350" y="3036569"/>
                  </a:moveTo>
                  <a:lnTo>
                    <a:pt x="0" y="3036569"/>
                  </a:lnTo>
                  <a:lnTo>
                    <a:pt x="0" y="3163061"/>
                  </a:lnTo>
                  <a:lnTo>
                    <a:pt x="6350" y="3163061"/>
                  </a:lnTo>
                  <a:lnTo>
                    <a:pt x="6350" y="3036569"/>
                  </a:lnTo>
                  <a:close/>
                </a:path>
                <a:path w="8013700" h="16637000">
                  <a:moveTo>
                    <a:pt x="12700" y="3036569"/>
                  </a:moveTo>
                  <a:lnTo>
                    <a:pt x="6350" y="3036569"/>
                  </a:lnTo>
                  <a:lnTo>
                    <a:pt x="6350" y="3163061"/>
                  </a:lnTo>
                  <a:lnTo>
                    <a:pt x="12700" y="3163061"/>
                  </a:lnTo>
                  <a:lnTo>
                    <a:pt x="12700" y="3036569"/>
                  </a:lnTo>
                  <a:close/>
                </a:path>
                <a:path w="8013700" h="16637000">
                  <a:moveTo>
                    <a:pt x="6350" y="2846832"/>
                  </a:moveTo>
                  <a:lnTo>
                    <a:pt x="0" y="2846832"/>
                  </a:lnTo>
                  <a:lnTo>
                    <a:pt x="0" y="2973323"/>
                  </a:lnTo>
                  <a:lnTo>
                    <a:pt x="6350" y="2973323"/>
                  </a:lnTo>
                  <a:lnTo>
                    <a:pt x="6350" y="2846832"/>
                  </a:lnTo>
                  <a:close/>
                </a:path>
                <a:path w="8013700" h="16637000">
                  <a:moveTo>
                    <a:pt x="12700" y="2846832"/>
                  </a:moveTo>
                  <a:lnTo>
                    <a:pt x="6350" y="2846832"/>
                  </a:lnTo>
                  <a:lnTo>
                    <a:pt x="6350" y="2973323"/>
                  </a:lnTo>
                  <a:lnTo>
                    <a:pt x="12700" y="2973323"/>
                  </a:lnTo>
                  <a:lnTo>
                    <a:pt x="12700" y="2846832"/>
                  </a:lnTo>
                  <a:close/>
                </a:path>
                <a:path w="8013700" h="16637000">
                  <a:moveTo>
                    <a:pt x="6350" y="2657094"/>
                  </a:moveTo>
                  <a:lnTo>
                    <a:pt x="0" y="2657094"/>
                  </a:lnTo>
                  <a:lnTo>
                    <a:pt x="0" y="2783586"/>
                  </a:lnTo>
                  <a:lnTo>
                    <a:pt x="6350" y="2783586"/>
                  </a:lnTo>
                  <a:lnTo>
                    <a:pt x="6350" y="2657094"/>
                  </a:lnTo>
                  <a:close/>
                </a:path>
                <a:path w="8013700" h="16637000">
                  <a:moveTo>
                    <a:pt x="12700" y="2657094"/>
                  </a:moveTo>
                  <a:lnTo>
                    <a:pt x="6350" y="2657094"/>
                  </a:lnTo>
                  <a:lnTo>
                    <a:pt x="6350" y="2783586"/>
                  </a:lnTo>
                  <a:lnTo>
                    <a:pt x="12700" y="2783586"/>
                  </a:lnTo>
                  <a:lnTo>
                    <a:pt x="12700" y="2657094"/>
                  </a:lnTo>
                  <a:close/>
                </a:path>
                <a:path w="8013700" h="16637000">
                  <a:moveTo>
                    <a:pt x="6350" y="2467229"/>
                  </a:moveTo>
                  <a:lnTo>
                    <a:pt x="0" y="2467229"/>
                  </a:lnTo>
                  <a:lnTo>
                    <a:pt x="0" y="2593721"/>
                  </a:lnTo>
                  <a:lnTo>
                    <a:pt x="6350" y="2593721"/>
                  </a:lnTo>
                  <a:lnTo>
                    <a:pt x="6350" y="2467229"/>
                  </a:lnTo>
                  <a:close/>
                </a:path>
                <a:path w="8013700" h="16637000">
                  <a:moveTo>
                    <a:pt x="12700" y="2467229"/>
                  </a:moveTo>
                  <a:lnTo>
                    <a:pt x="6350" y="2467229"/>
                  </a:lnTo>
                  <a:lnTo>
                    <a:pt x="6350" y="2593721"/>
                  </a:lnTo>
                  <a:lnTo>
                    <a:pt x="12700" y="2593721"/>
                  </a:lnTo>
                  <a:lnTo>
                    <a:pt x="12700" y="2467229"/>
                  </a:lnTo>
                  <a:close/>
                </a:path>
                <a:path w="8013700" h="16637000">
                  <a:moveTo>
                    <a:pt x="6350" y="2277490"/>
                  </a:moveTo>
                  <a:lnTo>
                    <a:pt x="0" y="2277490"/>
                  </a:lnTo>
                  <a:lnTo>
                    <a:pt x="0" y="2403982"/>
                  </a:lnTo>
                  <a:lnTo>
                    <a:pt x="6350" y="2403982"/>
                  </a:lnTo>
                  <a:lnTo>
                    <a:pt x="6350" y="2277490"/>
                  </a:lnTo>
                  <a:close/>
                </a:path>
                <a:path w="8013700" h="16637000">
                  <a:moveTo>
                    <a:pt x="12700" y="2277490"/>
                  </a:moveTo>
                  <a:lnTo>
                    <a:pt x="6350" y="2277490"/>
                  </a:lnTo>
                  <a:lnTo>
                    <a:pt x="6350" y="2403982"/>
                  </a:lnTo>
                  <a:lnTo>
                    <a:pt x="12700" y="2403982"/>
                  </a:lnTo>
                  <a:lnTo>
                    <a:pt x="12700" y="2277490"/>
                  </a:lnTo>
                  <a:close/>
                </a:path>
                <a:path w="8013700" h="16637000">
                  <a:moveTo>
                    <a:pt x="6350" y="2087753"/>
                  </a:moveTo>
                  <a:lnTo>
                    <a:pt x="0" y="2087753"/>
                  </a:lnTo>
                  <a:lnTo>
                    <a:pt x="0" y="2214244"/>
                  </a:lnTo>
                  <a:lnTo>
                    <a:pt x="6350" y="2214244"/>
                  </a:lnTo>
                  <a:lnTo>
                    <a:pt x="6350" y="2087753"/>
                  </a:lnTo>
                  <a:close/>
                </a:path>
                <a:path w="8013700" h="16637000">
                  <a:moveTo>
                    <a:pt x="12700" y="2087753"/>
                  </a:moveTo>
                  <a:lnTo>
                    <a:pt x="6350" y="2087753"/>
                  </a:lnTo>
                  <a:lnTo>
                    <a:pt x="6350" y="2214244"/>
                  </a:lnTo>
                  <a:lnTo>
                    <a:pt x="12700" y="2214244"/>
                  </a:lnTo>
                  <a:lnTo>
                    <a:pt x="12700" y="2087753"/>
                  </a:lnTo>
                  <a:close/>
                </a:path>
                <a:path w="8013700" h="16637000">
                  <a:moveTo>
                    <a:pt x="6350" y="1898015"/>
                  </a:moveTo>
                  <a:lnTo>
                    <a:pt x="0" y="1898015"/>
                  </a:lnTo>
                  <a:lnTo>
                    <a:pt x="0" y="2024507"/>
                  </a:lnTo>
                  <a:lnTo>
                    <a:pt x="6350" y="2024507"/>
                  </a:lnTo>
                  <a:lnTo>
                    <a:pt x="6350" y="1898015"/>
                  </a:lnTo>
                  <a:close/>
                </a:path>
                <a:path w="8013700" h="16637000">
                  <a:moveTo>
                    <a:pt x="12700" y="1898015"/>
                  </a:moveTo>
                  <a:lnTo>
                    <a:pt x="6350" y="1898015"/>
                  </a:lnTo>
                  <a:lnTo>
                    <a:pt x="6350" y="2024507"/>
                  </a:lnTo>
                  <a:lnTo>
                    <a:pt x="12700" y="2024507"/>
                  </a:lnTo>
                  <a:lnTo>
                    <a:pt x="12700" y="1898015"/>
                  </a:lnTo>
                  <a:close/>
                </a:path>
                <a:path w="8013700" h="16637000">
                  <a:moveTo>
                    <a:pt x="6350" y="1708150"/>
                  </a:moveTo>
                  <a:lnTo>
                    <a:pt x="0" y="1708150"/>
                  </a:lnTo>
                  <a:lnTo>
                    <a:pt x="0" y="1834642"/>
                  </a:lnTo>
                  <a:lnTo>
                    <a:pt x="6350" y="1834642"/>
                  </a:lnTo>
                  <a:lnTo>
                    <a:pt x="6350" y="1708150"/>
                  </a:lnTo>
                  <a:close/>
                </a:path>
                <a:path w="8013700" h="16637000">
                  <a:moveTo>
                    <a:pt x="12700" y="1708150"/>
                  </a:moveTo>
                  <a:lnTo>
                    <a:pt x="6350" y="1708150"/>
                  </a:lnTo>
                  <a:lnTo>
                    <a:pt x="6350" y="1834642"/>
                  </a:lnTo>
                  <a:lnTo>
                    <a:pt x="12700" y="1834642"/>
                  </a:lnTo>
                  <a:lnTo>
                    <a:pt x="12700" y="1708150"/>
                  </a:lnTo>
                  <a:close/>
                </a:path>
                <a:path w="8013700" h="16637000">
                  <a:moveTo>
                    <a:pt x="6350" y="1518411"/>
                  </a:moveTo>
                  <a:lnTo>
                    <a:pt x="0" y="1518411"/>
                  </a:lnTo>
                  <a:lnTo>
                    <a:pt x="0" y="1644903"/>
                  </a:lnTo>
                  <a:lnTo>
                    <a:pt x="6350" y="1644903"/>
                  </a:lnTo>
                  <a:lnTo>
                    <a:pt x="6350" y="1518411"/>
                  </a:lnTo>
                  <a:close/>
                </a:path>
                <a:path w="8013700" h="16637000">
                  <a:moveTo>
                    <a:pt x="12700" y="1518411"/>
                  </a:moveTo>
                  <a:lnTo>
                    <a:pt x="6350" y="1518411"/>
                  </a:lnTo>
                  <a:lnTo>
                    <a:pt x="6350" y="1644903"/>
                  </a:lnTo>
                  <a:lnTo>
                    <a:pt x="12700" y="1644903"/>
                  </a:lnTo>
                  <a:lnTo>
                    <a:pt x="12700" y="1518411"/>
                  </a:lnTo>
                  <a:close/>
                </a:path>
                <a:path w="8013700" h="16637000">
                  <a:moveTo>
                    <a:pt x="6350" y="1328673"/>
                  </a:moveTo>
                  <a:lnTo>
                    <a:pt x="0" y="1328673"/>
                  </a:lnTo>
                  <a:lnTo>
                    <a:pt x="0" y="1455165"/>
                  </a:lnTo>
                  <a:lnTo>
                    <a:pt x="6350" y="1455165"/>
                  </a:lnTo>
                  <a:lnTo>
                    <a:pt x="6350" y="1328673"/>
                  </a:lnTo>
                  <a:close/>
                </a:path>
                <a:path w="8013700" h="16637000">
                  <a:moveTo>
                    <a:pt x="12700" y="1328673"/>
                  </a:moveTo>
                  <a:lnTo>
                    <a:pt x="6350" y="1328673"/>
                  </a:lnTo>
                  <a:lnTo>
                    <a:pt x="6350" y="1455165"/>
                  </a:lnTo>
                  <a:lnTo>
                    <a:pt x="12700" y="1455165"/>
                  </a:lnTo>
                  <a:lnTo>
                    <a:pt x="12700" y="1328673"/>
                  </a:lnTo>
                  <a:close/>
                </a:path>
                <a:path w="8013700" h="16637000">
                  <a:moveTo>
                    <a:pt x="6350" y="1138936"/>
                  </a:moveTo>
                  <a:lnTo>
                    <a:pt x="0" y="1138936"/>
                  </a:lnTo>
                  <a:lnTo>
                    <a:pt x="0" y="1265428"/>
                  </a:lnTo>
                  <a:lnTo>
                    <a:pt x="6350" y="1265428"/>
                  </a:lnTo>
                  <a:lnTo>
                    <a:pt x="6350" y="1138936"/>
                  </a:lnTo>
                  <a:close/>
                </a:path>
                <a:path w="8013700" h="16637000">
                  <a:moveTo>
                    <a:pt x="12700" y="1138936"/>
                  </a:moveTo>
                  <a:lnTo>
                    <a:pt x="6350" y="1138936"/>
                  </a:lnTo>
                  <a:lnTo>
                    <a:pt x="6350" y="1265428"/>
                  </a:lnTo>
                  <a:lnTo>
                    <a:pt x="12700" y="1265428"/>
                  </a:lnTo>
                  <a:lnTo>
                    <a:pt x="12700" y="1138936"/>
                  </a:lnTo>
                  <a:close/>
                </a:path>
                <a:path w="8013700" h="16637000">
                  <a:moveTo>
                    <a:pt x="6350" y="949071"/>
                  </a:moveTo>
                  <a:lnTo>
                    <a:pt x="0" y="949071"/>
                  </a:lnTo>
                  <a:lnTo>
                    <a:pt x="0" y="1075563"/>
                  </a:lnTo>
                  <a:lnTo>
                    <a:pt x="6350" y="1075563"/>
                  </a:lnTo>
                  <a:lnTo>
                    <a:pt x="6350" y="949071"/>
                  </a:lnTo>
                  <a:close/>
                </a:path>
                <a:path w="8013700" h="16637000">
                  <a:moveTo>
                    <a:pt x="12700" y="949071"/>
                  </a:moveTo>
                  <a:lnTo>
                    <a:pt x="6350" y="949071"/>
                  </a:lnTo>
                  <a:lnTo>
                    <a:pt x="6350" y="1075563"/>
                  </a:lnTo>
                  <a:lnTo>
                    <a:pt x="12700" y="1075563"/>
                  </a:lnTo>
                  <a:lnTo>
                    <a:pt x="12700" y="949071"/>
                  </a:lnTo>
                  <a:close/>
                </a:path>
                <a:path w="8013700" h="16637000">
                  <a:moveTo>
                    <a:pt x="6350" y="759332"/>
                  </a:moveTo>
                  <a:lnTo>
                    <a:pt x="0" y="759332"/>
                  </a:lnTo>
                  <a:lnTo>
                    <a:pt x="0" y="885825"/>
                  </a:lnTo>
                  <a:lnTo>
                    <a:pt x="6350" y="885825"/>
                  </a:lnTo>
                  <a:lnTo>
                    <a:pt x="6350" y="759332"/>
                  </a:lnTo>
                  <a:close/>
                </a:path>
                <a:path w="8013700" h="16637000">
                  <a:moveTo>
                    <a:pt x="12700" y="759332"/>
                  </a:moveTo>
                  <a:lnTo>
                    <a:pt x="6350" y="759332"/>
                  </a:lnTo>
                  <a:lnTo>
                    <a:pt x="6350" y="885825"/>
                  </a:lnTo>
                  <a:lnTo>
                    <a:pt x="12700" y="885825"/>
                  </a:lnTo>
                  <a:lnTo>
                    <a:pt x="12700" y="759332"/>
                  </a:lnTo>
                  <a:close/>
                </a:path>
                <a:path w="8013700" h="16637000">
                  <a:moveTo>
                    <a:pt x="6350" y="569594"/>
                  </a:moveTo>
                  <a:lnTo>
                    <a:pt x="0" y="569594"/>
                  </a:lnTo>
                  <a:lnTo>
                    <a:pt x="0" y="696086"/>
                  </a:lnTo>
                  <a:lnTo>
                    <a:pt x="6350" y="696086"/>
                  </a:lnTo>
                  <a:lnTo>
                    <a:pt x="6350" y="569594"/>
                  </a:lnTo>
                  <a:close/>
                </a:path>
                <a:path w="8013700" h="16637000">
                  <a:moveTo>
                    <a:pt x="12700" y="569594"/>
                  </a:moveTo>
                  <a:lnTo>
                    <a:pt x="6350" y="569594"/>
                  </a:lnTo>
                  <a:lnTo>
                    <a:pt x="6350" y="696086"/>
                  </a:lnTo>
                  <a:lnTo>
                    <a:pt x="12700" y="696086"/>
                  </a:lnTo>
                  <a:lnTo>
                    <a:pt x="12700" y="569594"/>
                  </a:lnTo>
                  <a:close/>
                </a:path>
                <a:path w="8013700" h="16637000">
                  <a:moveTo>
                    <a:pt x="6350" y="379857"/>
                  </a:moveTo>
                  <a:lnTo>
                    <a:pt x="0" y="379857"/>
                  </a:lnTo>
                  <a:lnTo>
                    <a:pt x="0" y="506348"/>
                  </a:lnTo>
                  <a:lnTo>
                    <a:pt x="6350" y="506348"/>
                  </a:lnTo>
                  <a:lnTo>
                    <a:pt x="6350" y="379857"/>
                  </a:lnTo>
                  <a:close/>
                </a:path>
                <a:path w="8013700" h="16637000">
                  <a:moveTo>
                    <a:pt x="12700" y="379857"/>
                  </a:moveTo>
                  <a:lnTo>
                    <a:pt x="6350" y="379857"/>
                  </a:lnTo>
                  <a:lnTo>
                    <a:pt x="6350" y="506348"/>
                  </a:lnTo>
                  <a:lnTo>
                    <a:pt x="12700" y="506348"/>
                  </a:lnTo>
                  <a:lnTo>
                    <a:pt x="12700" y="379857"/>
                  </a:lnTo>
                  <a:close/>
                </a:path>
                <a:path w="8013700" h="16637000">
                  <a:moveTo>
                    <a:pt x="6350" y="189992"/>
                  </a:moveTo>
                  <a:lnTo>
                    <a:pt x="0" y="189992"/>
                  </a:lnTo>
                  <a:lnTo>
                    <a:pt x="0" y="316484"/>
                  </a:lnTo>
                  <a:lnTo>
                    <a:pt x="6350" y="316484"/>
                  </a:lnTo>
                  <a:lnTo>
                    <a:pt x="6350" y="189992"/>
                  </a:lnTo>
                  <a:close/>
                </a:path>
                <a:path w="8013700" h="16637000">
                  <a:moveTo>
                    <a:pt x="12700" y="189992"/>
                  </a:moveTo>
                  <a:lnTo>
                    <a:pt x="6350" y="189992"/>
                  </a:lnTo>
                  <a:lnTo>
                    <a:pt x="6350" y="316484"/>
                  </a:lnTo>
                  <a:lnTo>
                    <a:pt x="12700" y="316484"/>
                  </a:lnTo>
                  <a:lnTo>
                    <a:pt x="12700" y="189992"/>
                  </a:lnTo>
                  <a:close/>
                </a:path>
                <a:path w="8013700" h="16637000">
                  <a:moveTo>
                    <a:pt x="63500" y="0"/>
                  </a:moveTo>
                  <a:lnTo>
                    <a:pt x="38782" y="4992"/>
                  </a:lnTo>
                  <a:lnTo>
                    <a:pt x="18598" y="18605"/>
                  </a:lnTo>
                  <a:lnTo>
                    <a:pt x="4990" y="38790"/>
                  </a:lnTo>
                  <a:lnTo>
                    <a:pt x="0" y="63500"/>
                  </a:lnTo>
                  <a:lnTo>
                    <a:pt x="0" y="126746"/>
                  </a:lnTo>
                  <a:lnTo>
                    <a:pt x="6350" y="126746"/>
                  </a:lnTo>
                  <a:lnTo>
                    <a:pt x="6350" y="63500"/>
                  </a:lnTo>
                  <a:lnTo>
                    <a:pt x="10841" y="41229"/>
                  </a:lnTo>
                  <a:lnTo>
                    <a:pt x="23088" y="23066"/>
                  </a:lnTo>
                  <a:lnTo>
                    <a:pt x="41254" y="10832"/>
                  </a:lnTo>
                  <a:lnTo>
                    <a:pt x="63500" y="6350"/>
                  </a:lnTo>
                  <a:lnTo>
                    <a:pt x="63500" y="0"/>
                  </a:lnTo>
                  <a:close/>
                </a:path>
                <a:path w="8013700" h="16637000">
                  <a:moveTo>
                    <a:pt x="63500" y="6350"/>
                  </a:moveTo>
                  <a:lnTo>
                    <a:pt x="41254" y="10832"/>
                  </a:lnTo>
                  <a:lnTo>
                    <a:pt x="23088" y="23066"/>
                  </a:lnTo>
                  <a:lnTo>
                    <a:pt x="10841" y="41229"/>
                  </a:lnTo>
                  <a:lnTo>
                    <a:pt x="6350" y="63500"/>
                  </a:lnTo>
                  <a:lnTo>
                    <a:pt x="6350" y="126746"/>
                  </a:lnTo>
                  <a:lnTo>
                    <a:pt x="12700" y="126746"/>
                  </a:lnTo>
                  <a:lnTo>
                    <a:pt x="12700" y="63500"/>
                  </a:lnTo>
                  <a:lnTo>
                    <a:pt x="16692" y="43721"/>
                  </a:lnTo>
                  <a:lnTo>
                    <a:pt x="27578" y="27574"/>
                  </a:lnTo>
                  <a:lnTo>
                    <a:pt x="43726" y="16690"/>
                  </a:lnTo>
                  <a:lnTo>
                    <a:pt x="63500" y="12700"/>
                  </a:lnTo>
                  <a:lnTo>
                    <a:pt x="63500" y="6350"/>
                  </a:lnTo>
                  <a:close/>
                </a:path>
                <a:path w="8013700" h="16637000">
                  <a:moveTo>
                    <a:pt x="127619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27619" y="12700"/>
                  </a:lnTo>
                  <a:lnTo>
                    <a:pt x="127619" y="0"/>
                  </a:lnTo>
                  <a:close/>
                </a:path>
                <a:path w="8013700" h="16637000">
                  <a:moveTo>
                    <a:pt x="319977" y="0"/>
                  </a:moveTo>
                  <a:lnTo>
                    <a:pt x="191739" y="0"/>
                  </a:lnTo>
                  <a:lnTo>
                    <a:pt x="191739" y="12700"/>
                  </a:lnTo>
                  <a:lnTo>
                    <a:pt x="319977" y="12700"/>
                  </a:lnTo>
                  <a:lnTo>
                    <a:pt x="319977" y="0"/>
                  </a:lnTo>
                  <a:close/>
                </a:path>
                <a:path w="8013700" h="16637000">
                  <a:moveTo>
                    <a:pt x="512337" y="0"/>
                  </a:moveTo>
                  <a:lnTo>
                    <a:pt x="384097" y="0"/>
                  </a:lnTo>
                  <a:lnTo>
                    <a:pt x="384097" y="12700"/>
                  </a:lnTo>
                  <a:lnTo>
                    <a:pt x="512337" y="12700"/>
                  </a:lnTo>
                  <a:lnTo>
                    <a:pt x="512337" y="0"/>
                  </a:lnTo>
                  <a:close/>
                </a:path>
                <a:path w="8013700" h="16637000">
                  <a:moveTo>
                    <a:pt x="704695" y="0"/>
                  </a:moveTo>
                  <a:lnTo>
                    <a:pt x="576455" y="0"/>
                  </a:lnTo>
                  <a:lnTo>
                    <a:pt x="576455" y="12700"/>
                  </a:lnTo>
                  <a:lnTo>
                    <a:pt x="704695" y="12700"/>
                  </a:lnTo>
                  <a:lnTo>
                    <a:pt x="704695" y="0"/>
                  </a:lnTo>
                  <a:close/>
                </a:path>
                <a:path w="8013700" h="16637000">
                  <a:moveTo>
                    <a:pt x="897053" y="0"/>
                  </a:moveTo>
                  <a:lnTo>
                    <a:pt x="768814" y="0"/>
                  </a:lnTo>
                  <a:lnTo>
                    <a:pt x="768814" y="12700"/>
                  </a:lnTo>
                  <a:lnTo>
                    <a:pt x="897053" y="12700"/>
                  </a:lnTo>
                  <a:lnTo>
                    <a:pt x="897053" y="0"/>
                  </a:lnTo>
                  <a:close/>
                </a:path>
                <a:path w="8013700" h="16637000">
                  <a:moveTo>
                    <a:pt x="1089412" y="0"/>
                  </a:moveTo>
                  <a:lnTo>
                    <a:pt x="961172" y="0"/>
                  </a:lnTo>
                  <a:lnTo>
                    <a:pt x="961172" y="12700"/>
                  </a:lnTo>
                  <a:lnTo>
                    <a:pt x="1089412" y="12700"/>
                  </a:lnTo>
                  <a:lnTo>
                    <a:pt x="1089412" y="0"/>
                  </a:lnTo>
                  <a:close/>
                </a:path>
                <a:path w="8013700" h="16637000">
                  <a:moveTo>
                    <a:pt x="1281772" y="0"/>
                  </a:moveTo>
                  <a:lnTo>
                    <a:pt x="1153532" y="0"/>
                  </a:lnTo>
                  <a:lnTo>
                    <a:pt x="1153532" y="12700"/>
                  </a:lnTo>
                  <a:lnTo>
                    <a:pt x="1281772" y="12700"/>
                  </a:lnTo>
                  <a:lnTo>
                    <a:pt x="1281772" y="0"/>
                  </a:lnTo>
                  <a:close/>
                </a:path>
                <a:path w="8013700" h="16637000">
                  <a:moveTo>
                    <a:pt x="1474127" y="0"/>
                  </a:moveTo>
                  <a:lnTo>
                    <a:pt x="1345895" y="0"/>
                  </a:lnTo>
                  <a:lnTo>
                    <a:pt x="1345895" y="12700"/>
                  </a:lnTo>
                  <a:lnTo>
                    <a:pt x="1474127" y="12700"/>
                  </a:lnTo>
                  <a:lnTo>
                    <a:pt x="1474127" y="0"/>
                  </a:lnTo>
                  <a:close/>
                </a:path>
                <a:path w="8013700" h="16637000">
                  <a:moveTo>
                    <a:pt x="1666494" y="0"/>
                  </a:moveTo>
                  <a:lnTo>
                    <a:pt x="1538249" y="0"/>
                  </a:lnTo>
                  <a:lnTo>
                    <a:pt x="1538249" y="12700"/>
                  </a:lnTo>
                  <a:lnTo>
                    <a:pt x="1666494" y="12700"/>
                  </a:lnTo>
                  <a:lnTo>
                    <a:pt x="1666494" y="0"/>
                  </a:lnTo>
                  <a:close/>
                </a:path>
                <a:path w="8013700" h="16637000">
                  <a:moveTo>
                    <a:pt x="1858848" y="0"/>
                  </a:moveTo>
                  <a:lnTo>
                    <a:pt x="1730603" y="0"/>
                  </a:lnTo>
                  <a:lnTo>
                    <a:pt x="1730603" y="12700"/>
                  </a:lnTo>
                  <a:lnTo>
                    <a:pt x="1858848" y="12700"/>
                  </a:lnTo>
                  <a:lnTo>
                    <a:pt x="1858848" y="0"/>
                  </a:lnTo>
                  <a:close/>
                </a:path>
                <a:path w="8013700" h="16637000">
                  <a:moveTo>
                    <a:pt x="2051202" y="0"/>
                  </a:moveTo>
                  <a:lnTo>
                    <a:pt x="1922970" y="0"/>
                  </a:lnTo>
                  <a:lnTo>
                    <a:pt x="1922970" y="12700"/>
                  </a:lnTo>
                  <a:lnTo>
                    <a:pt x="2051202" y="12700"/>
                  </a:lnTo>
                  <a:lnTo>
                    <a:pt x="2051202" y="0"/>
                  </a:lnTo>
                  <a:close/>
                </a:path>
                <a:path w="8013700" h="16637000">
                  <a:moveTo>
                    <a:pt x="2243569" y="0"/>
                  </a:moveTo>
                  <a:lnTo>
                    <a:pt x="2115324" y="0"/>
                  </a:lnTo>
                  <a:lnTo>
                    <a:pt x="2115324" y="12700"/>
                  </a:lnTo>
                  <a:lnTo>
                    <a:pt x="2243569" y="12700"/>
                  </a:lnTo>
                  <a:lnTo>
                    <a:pt x="2243569" y="0"/>
                  </a:lnTo>
                  <a:close/>
                </a:path>
                <a:path w="8013700" h="16637000">
                  <a:moveTo>
                    <a:pt x="2435923" y="0"/>
                  </a:moveTo>
                  <a:lnTo>
                    <a:pt x="2307678" y="0"/>
                  </a:lnTo>
                  <a:lnTo>
                    <a:pt x="2307678" y="12700"/>
                  </a:lnTo>
                  <a:lnTo>
                    <a:pt x="2435923" y="12700"/>
                  </a:lnTo>
                  <a:lnTo>
                    <a:pt x="2435923" y="0"/>
                  </a:lnTo>
                  <a:close/>
                </a:path>
                <a:path w="8013700" h="16637000">
                  <a:moveTo>
                    <a:pt x="2628277" y="0"/>
                  </a:moveTo>
                  <a:lnTo>
                    <a:pt x="2500045" y="0"/>
                  </a:lnTo>
                  <a:lnTo>
                    <a:pt x="2500045" y="12700"/>
                  </a:lnTo>
                  <a:lnTo>
                    <a:pt x="2628277" y="12700"/>
                  </a:lnTo>
                  <a:lnTo>
                    <a:pt x="2628277" y="0"/>
                  </a:lnTo>
                  <a:close/>
                </a:path>
                <a:path w="8013700" h="16637000">
                  <a:moveTo>
                    <a:pt x="2820644" y="0"/>
                  </a:moveTo>
                  <a:lnTo>
                    <a:pt x="2692400" y="0"/>
                  </a:lnTo>
                  <a:lnTo>
                    <a:pt x="2692400" y="12700"/>
                  </a:lnTo>
                  <a:lnTo>
                    <a:pt x="2820644" y="12700"/>
                  </a:lnTo>
                  <a:lnTo>
                    <a:pt x="2820644" y="0"/>
                  </a:lnTo>
                  <a:close/>
                </a:path>
                <a:path w="8013700" h="16637000">
                  <a:moveTo>
                    <a:pt x="3012998" y="0"/>
                  </a:moveTo>
                  <a:lnTo>
                    <a:pt x="2884754" y="0"/>
                  </a:lnTo>
                  <a:lnTo>
                    <a:pt x="2884754" y="12700"/>
                  </a:lnTo>
                  <a:lnTo>
                    <a:pt x="3012998" y="12700"/>
                  </a:lnTo>
                  <a:lnTo>
                    <a:pt x="3012998" y="0"/>
                  </a:lnTo>
                  <a:close/>
                </a:path>
                <a:path w="8013700" h="16637000">
                  <a:moveTo>
                    <a:pt x="3205353" y="0"/>
                  </a:moveTo>
                  <a:lnTo>
                    <a:pt x="3077121" y="0"/>
                  </a:lnTo>
                  <a:lnTo>
                    <a:pt x="3077121" y="12700"/>
                  </a:lnTo>
                  <a:lnTo>
                    <a:pt x="3205353" y="12700"/>
                  </a:lnTo>
                  <a:lnTo>
                    <a:pt x="3205353" y="0"/>
                  </a:lnTo>
                  <a:close/>
                </a:path>
                <a:path w="8013700" h="16637000">
                  <a:moveTo>
                    <a:pt x="3397719" y="0"/>
                  </a:moveTo>
                  <a:lnTo>
                    <a:pt x="3269475" y="0"/>
                  </a:lnTo>
                  <a:lnTo>
                    <a:pt x="3269475" y="12700"/>
                  </a:lnTo>
                  <a:lnTo>
                    <a:pt x="3397719" y="12700"/>
                  </a:lnTo>
                  <a:lnTo>
                    <a:pt x="3397719" y="0"/>
                  </a:lnTo>
                  <a:close/>
                </a:path>
                <a:path w="8013700" h="16637000">
                  <a:moveTo>
                    <a:pt x="3590074" y="0"/>
                  </a:moveTo>
                  <a:lnTo>
                    <a:pt x="3461829" y="0"/>
                  </a:lnTo>
                  <a:lnTo>
                    <a:pt x="3461829" y="12700"/>
                  </a:lnTo>
                  <a:lnTo>
                    <a:pt x="3590074" y="12700"/>
                  </a:lnTo>
                  <a:lnTo>
                    <a:pt x="3590074" y="0"/>
                  </a:lnTo>
                  <a:close/>
                </a:path>
                <a:path w="8013700" h="16637000">
                  <a:moveTo>
                    <a:pt x="3782428" y="0"/>
                  </a:moveTo>
                  <a:lnTo>
                    <a:pt x="3654196" y="0"/>
                  </a:lnTo>
                  <a:lnTo>
                    <a:pt x="3654196" y="12700"/>
                  </a:lnTo>
                  <a:lnTo>
                    <a:pt x="3782428" y="12700"/>
                  </a:lnTo>
                  <a:lnTo>
                    <a:pt x="3782428" y="0"/>
                  </a:lnTo>
                  <a:close/>
                </a:path>
                <a:path w="8013700" h="16637000">
                  <a:moveTo>
                    <a:pt x="3974795" y="0"/>
                  </a:moveTo>
                  <a:lnTo>
                    <a:pt x="3846550" y="0"/>
                  </a:lnTo>
                  <a:lnTo>
                    <a:pt x="3846550" y="12700"/>
                  </a:lnTo>
                  <a:lnTo>
                    <a:pt x="3974795" y="12700"/>
                  </a:lnTo>
                  <a:lnTo>
                    <a:pt x="3974795" y="0"/>
                  </a:lnTo>
                  <a:close/>
                </a:path>
                <a:path w="8013700" h="16637000">
                  <a:moveTo>
                    <a:pt x="4167149" y="0"/>
                  </a:moveTo>
                  <a:lnTo>
                    <a:pt x="4038904" y="0"/>
                  </a:lnTo>
                  <a:lnTo>
                    <a:pt x="4038904" y="12700"/>
                  </a:lnTo>
                  <a:lnTo>
                    <a:pt x="4167149" y="12700"/>
                  </a:lnTo>
                  <a:lnTo>
                    <a:pt x="4167149" y="0"/>
                  </a:lnTo>
                  <a:close/>
                </a:path>
                <a:path w="8013700" h="16637000">
                  <a:moveTo>
                    <a:pt x="4359503" y="0"/>
                  </a:moveTo>
                  <a:lnTo>
                    <a:pt x="4231271" y="0"/>
                  </a:lnTo>
                  <a:lnTo>
                    <a:pt x="4231271" y="12700"/>
                  </a:lnTo>
                  <a:lnTo>
                    <a:pt x="4359503" y="12700"/>
                  </a:lnTo>
                  <a:lnTo>
                    <a:pt x="4359503" y="0"/>
                  </a:lnTo>
                  <a:close/>
                </a:path>
                <a:path w="8013700" h="16637000">
                  <a:moveTo>
                    <a:pt x="4551870" y="0"/>
                  </a:moveTo>
                  <a:lnTo>
                    <a:pt x="4423625" y="0"/>
                  </a:lnTo>
                  <a:lnTo>
                    <a:pt x="4423625" y="12700"/>
                  </a:lnTo>
                  <a:lnTo>
                    <a:pt x="4551870" y="12700"/>
                  </a:lnTo>
                  <a:lnTo>
                    <a:pt x="4551870" y="0"/>
                  </a:lnTo>
                  <a:close/>
                </a:path>
                <a:path w="8013700" h="16637000">
                  <a:moveTo>
                    <a:pt x="4744224" y="0"/>
                  </a:moveTo>
                  <a:lnTo>
                    <a:pt x="4615980" y="0"/>
                  </a:lnTo>
                  <a:lnTo>
                    <a:pt x="4615980" y="12700"/>
                  </a:lnTo>
                  <a:lnTo>
                    <a:pt x="4744224" y="12700"/>
                  </a:lnTo>
                  <a:lnTo>
                    <a:pt x="4744224" y="0"/>
                  </a:lnTo>
                  <a:close/>
                </a:path>
                <a:path w="8013700" h="16637000">
                  <a:moveTo>
                    <a:pt x="4936578" y="0"/>
                  </a:moveTo>
                  <a:lnTo>
                    <a:pt x="4808347" y="0"/>
                  </a:lnTo>
                  <a:lnTo>
                    <a:pt x="4808347" y="12700"/>
                  </a:lnTo>
                  <a:lnTo>
                    <a:pt x="4936578" y="12700"/>
                  </a:lnTo>
                  <a:lnTo>
                    <a:pt x="4936578" y="0"/>
                  </a:lnTo>
                  <a:close/>
                </a:path>
                <a:path w="8013700" h="16637000">
                  <a:moveTo>
                    <a:pt x="5128945" y="0"/>
                  </a:moveTo>
                  <a:lnTo>
                    <a:pt x="5000701" y="0"/>
                  </a:lnTo>
                  <a:lnTo>
                    <a:pt x="5000701" y="12700"/>
                  </a:lnTo>
                  <a:lnTo>
                    <a:pt x="5128945" y="12700"/>
                  </a:lnTo>
                  <a:lnTo>
                    <a:pt x="5128945" y="0"/>
                  </a:lnTo>
                  <a:close/>
                </a:path>
                <a:path w="8013700" h="16637000">
                  <a:moveTo>
                    <a:pt x="5321300" y="0"/>
                  </a:moveTo>
                  <a:lnTo>
                    <a:pt x="5193055" y="0"/>
                  </a:lnTo>
                  <a:lnTo>
                    <a:pt x="5193055" y="12700"/>
                  </a:lnTo>
                  <a:lnTo>
                    <a:pt x="5321300" y="12700"/>
                  </a:lnTo>
                  <a:lnTo>
                    <a:pt x="5321300" y="0"/>
                  </a:lnTo>
                  <a:close/>
                </a:path>
                <a:path w="8013700" h="16637000">
                  <a:moveTo>
                    <a:pt x="5513654" y="0"/>
                  </a:moveTo>
                  <a:lnTo>
                    <a:pt x="5385422" y="0"/>
                  </a:lnTo>
                  <a:lnTo>
                    <a:pt x="5385422" y="12700"/>
                  </a:lnTo>
                  <a:lnTo>
                    <a:pt x="5513654" y="12700"/>
                  </a:lnTo>
                  <a:lnTo>
                    <a:pt x="5513654" y="0"/>
                  </a:lnTo>
                  <a:close/>
                </a:path>
                <a:path w="8013700" h="16637000">
                  <a:moveTo>
                    <a:pt x="5706021" y="0"/>
                  </a:moveTo>
                  <a:lnTo>
                    <a:pt x="5577776" y="0"/>
                  </a:lnTo>
                  <a:lnTo>
                    <a:pt x="5577776" y="12700"/>
                  </a:lnTo>
                  <a:lnTo>
                    <a:pt x="5706021" y="12700"/>
                  </a:lnTo>
                  <a:lnTo>
                    <a:pt x="5706021" y="0"/>
                  </a:lnTo>
                  <a:close/>
                </a:path>
                <a:path w="8013700" h="16637000">
                  <a:moveTo>
                    <a:pt x="5898375" y="0"/>
                  </a:moveTo>
                  <a:lnTo>
                    <a:pt x="5770130" y="0"/>
                  </a:lnTo>
                  <a:lnTo>
                    <a:pt x="5770130" y="12700"/>
                  </a:lnTo>
                  <a:lnTo>
                    <a:pt x="5898375" y="12700"/>
                  </a:lnTo>
                  <a:lnTo>
                    <a:pt x="5898375" y="0"/>
                  </a:lnTo>
                  <a:close/>
                </a:path>
                <a:path w="8013700" h="16637000">
                  <a:moveTo>
                    <a:pt x="6090729" y="0"/>
                  </a:moveTo>
                  <a:lnTo>
                    <a:pt x="5962497" y="0"/>
                  </a:lnTo>
                  <a:lnTo>
                    <a:pt x="5962497" y="12700"/>
                  </a:lnTo>
                  <a:lnTo>
                    <a:pt x="6090729" y="12700"/>
                  </a:lnTo>
                  <a:lnTo>
                    <a:pt x="6090729" y="0"/>
                  </a:lnTo>
                  <a:close/>
                </a:path>
                <a:path w="8013700" h="16637000">
                  <a:moveTo>
                    <a:pt x="6283096" y="0"/>
                  </a:moveTo>
                  <a:lnTo>
                    <a:pt x="6154851" y="0"/>
                  </a:lnTo>
                  <a:lnTo>
                    <a:pt x="6154851" y="12700"/>
                  </a:lnTo>
                  <a:lnTo>
                    <a:pt x="6283096" y="12700"/>
                  </a:lnTo>
                  <a:lnTo>
                    <a:pt x="6283096" y="0"/>
                  </a:lnTo>
                  <a:close/>
                </a:path>
                <a:path w="8013700" h="16637000">
                  <a:moveTo>
                    <a:pt x="6475450" y="0"/>
                  </a:moveTo>
                  <a:lnTo>
                    <a:pt x="6347206" y="0"/>
                  </a:lnTo>
                  <a:lnTo>
                    <a:pt x="6347206" y="12700"/>
                  </a:lnTo>
                  <a:lnTo>
                    <a:pt x="6475450" y="12700"/>
                  </a:lnTo>
                  <a:lnTo>
                    <a:pt x="6475450" y="0"/>
                  </a:lnTo>
                  <a:close/>
                </a:path>
                <a:path w="8013700" h="16637000">
                  <a:moveTo>
                    <a:pt x="6667804" y="0"/>
                  </a:moveTo>
                  <a:lnTo>
                    <a:pt x="6539572" y="0"/>
                  </a:lnTo>
                  <a:lnTo>
                    <a:pt x="6539572" y="12700"/>
                  </a:lnTo>
                  <a:lnTo>
                    <a:pt x="6667804" y="12700"/>
                  </a:lnTo>
                  <a:lnTo>
                    <a:pt x="6667804" y="0"/>
                  </a:lnTo>
                  <a:close/>
                </a:path>
                <a:path w="8013700" h="16637000">
                  <a:moveTo>
                    <a:pt x="6860171" y="0"/>
                  </a:moveTo>
                  <a:lnTo>
                    <a:pt x="6731927" y="0"/>
                  </a:lnTo>
                  <a:lnTo>
                    <a:pt x="6731927" y="12700"/>
                  </a:lnTo>
                  <a:lnTo>
                    <a:pt x="6860171" y="12700"/>
                  </a:lnTo>
                  <a:lnTo>
                    <a:pt x="6860171" y="0"/>
                  </a:lnTo>
                  <a:close/>
                </a:path>
                <a:path w="8013700" h="16637000">
                  <a:moveTo>
                    <a:pt x="7052525" y="0"/>
                  </a:moveTo>
                  <a:lnTo>
                    <a:pt x="6924281" y="0"/>
                  </a:lnTo>
                  <a:lnTo>
                    <a:pt x="6924281" y="12700"/>
                  </a:lnTo>
                  <a:lnTo>
                    <a:pt x="7052525" y="12700"/>
                  </a:lnTo>
                  <a:lnTo>
                    <a:pt x="7052525" y="0"/>
                  </a:lnTo>
                  <a:close/>
                </a:path>
                <a:path w="8013700" h="16637000">
                  <a:moveTo>
                    <a:pt x="7244880" y="0"/>
                  </a:moveTo>
                  <a:lnTo>
                    <a:pt x="7116648" y="0"/>
                  </a:lnTo>
                  <a:lnTo>
                    <a:pt x="7116648" y="12700"/>
                  </a:lnTo>
                  <a:lnTo>
                    <a:pt x="7244880" y="12700"/>
                  </a:lnTo>
                  <a:lnTo>
                    <a:pt x="7244880" y="0"/>
                  </a:lnTo>
                  <a:close/>
                </a:path>
                <a:path w="8013700" h="16637000">
                  <a:moveTo>
                    <a:pt x="7437234" y="0"/>
                  </a:moveTo>
                  <a:lnTo>
                    <a:pt x="7309002" y="0"/>
                  </a:lnTo>
                  <a:lnTo>
                    <a:pt x="7309002" y="12700"/>
                  </a:lnTo>
                  <a:lnTo>
                    <a:pt x="7437234" y="12700"/>
                  </a:lnTo>
                  <a:lnTo>
                    <a:pt x="7437234" y="0"/>
                  </a:lnTo>
                  <a:close/>
                </a:path>
                <a:path w="8013700" h="16637000">
                  <a:moveTo>
                    <a:pt x="7629601" y="0"/>
                  </a:moveTo>
                  <a:lnTo>
                    <a:pt x="7501356" y="0"/>
                  </a:lnTo>
                  <a:lnTo>
                    <a:pt x="7501356" y="12700"/>
                  </a:lnTo>
                  <a:lnTo>
                    <a:pt x="7629601" y="12700"/>
                  </a:lnTo>
                  <a:lnTo>
                    <a:pt x="7629601" y="0"/>
                  </a:lnTo>
                  <a:close/>
                </a:path>
                <a:path w="8013700" h="16637000">
                  <a:moveTo>
                    <a:pt x="7821955" y="0"/>
                  </a:moveTo>
                  <a:lnTo>
                    <a:pt x="7693723" y="0"/>
                  </a:lnTo>
                  <a:lnTo>
                    <a:pt x="7693723" y="12700"/>
                  </a:lnTo>
                  <a:lnTo>
                    <a:pt x="7821955" y="12700"/>
                  </a:lnTo>
                  <a:lnTo>
                    <a:pt x="7821955" y="0"/>
                  </a:lnTo>
                  <a:close/>
                </a:path>
                <a:path w="8013700" h="16637000">
                  <a:moveTo>
                    <a:pt x="7950200" y="6350"/>
                  </a:moveTo>
                  <a:lnTo>
                    <a:pt x="7950200" y="12700"/>
                  </a:lnTo>
                  <a:lnTo>
                    <a:pt x="7969972" y="16690"/>
                  </a:lnTo>
                  <a:lnTo>
                    <a:pt x="7986120" y="27574"/>
                  </a:lnTo>
                  <a:lnTo>
                    <a:pt x="7997007" y="43721"/>
                  </a:lnTo>
                  <a:lnTo>
                    <a:pt x="8001000" y="63500"/>
                  </a:lnTo>
                  <a:lnTo>
                    <a:pt x="8001000" y="126746"/>
                  </a:lnTo>
                  <a:lnTo>
                    <a:pt x="8007350" y="126746"/>
                  </a:lnTo>
                  <a:lnTo>
                    <a:pt x="8007350" y="63500"/>
                  </a:lnTo>
                  <a:lnTo>
                    <a:pt x="8002858" y="41229"/>
                  </a:lnTo>
                  <a:lnTo>
                    <a:pt x="7990609" y="23066"/>
                  </a:lnTo>
                  <a:lnTo>
                    <a:pt x="7972443" y="10832"/>
                  </a:lnTo>
                  <a:lnTo>
                    <a:pt x="7950200" y="6350"/>
                  </a:lnTo>
                  <a:close/>
                </a:path>
                <a:path w="8013700" h="16637000">
                  <a:moveTo>
                    <a:pt x="7950200" y="0"/>
                  </a:moveTo>
                  <a:lnTo>
                    <a:pt x="7950200" y="6350"/>
                  </a:lnTo>
                  <a:lnTo>
                    <a:pt x="7972443" y="10832"/>
                  </a:lnTo>
                  <a:lnTo>
                    <a:pt x="7990609" y="23066"/>
                  </a:lnTo>
                  <a:lnTo>
                    <a:pt x="8002858" y="41229"/>
                  </a:lnTo>
                  <a:lnTo>
                    <a:pt x="8007350" y="63500"/>
                  </a:lnTo>
                  <a:lnTo>
                    <a:pt x="8007350" y="126746"/>
                  </a:lnTo>
                  <a:lnTo>
                    <a:pt x="8013700" y="126746"/>
                  </a:lnTo>
                  <a:lnTo>
                    <a:pt x="8013700" y="63500"/>
                  </a:lnTo>
                  <a:lnTo>
                    <a:pt x="8008709" y="38790"/>
                  </a:lnTo>
                  <a:lnTo>
                    <a:pt x="7995099" y="18605"/>
                  </a:lnTo>
                  <a:lnTo>
                    <a:pt x="7974914" y="4992"/>
                  </a:lnTo>
                  <a:lnTo>
                    <a:pt x="7950200" y="0"/>
                  </a:lnTo>
                  <a:close/>
                </a:path>
                <a:path w="8013700" h="16637000">
                  <a:moveTo>
                    <a:pt x="7950200" y="0"/>
                  </a:moveTo>
                  <a:lnTo>
                    <a:pt x="7886077" y="0"/>
                  </a:lnTo>
                  <a:lnTo>
                    <a:pt x="7886077" y="12700"/>
                  </a:lnTo>
                  <a:lnTo>
                    <a:pt x="7950200" y="12700"/>
                  </a:lnTo>
                  <a:lnTo>
                    <a:pt x="7950200" y="0"/>
                  </a:lnTo>
                  <a:close/>
                </a:path>
                <a:path w="8013700" h="16637000">
                  <a:moveTo>
                    <a:pt x="8007350" y="189992"/>
                  </a:moveTo>
                  <a:lnTo>
                    <a:pt x="8001000" y="189992"/>
                  </a:lnTo>
                  <a:lnTo>
                    <a:pt x="8001000" y="316484"/>
                  </a:lnTo>
                  <a:lnTo>
                    <a:pt x="8007350" y="316484"/>
                  </a:lnTo>
                  <a:lnTo>
                    <a:pt x="8007350" y="189992"/>
                  </a:lnTo>
                  <a:close/>
                </a:path>
                <a:path w="8013700" h="16637000">
                  <a:moveTo>
                    <a:pt x="8013700" y="189992"/>
                  </a:moveTo>
                  <a:lnTo>
                    <a:pt x="8007350" y="189992"/>
                  </a:lnTo>
                  <a:lnTo>
                    <a:pt x="8007350" y="316484"/>
                  </a:lnTo>
                  <a:lnTo>
                    <a:pt x="8013700" y="316484"/>
                  </a:lnTo>
                  <a:lnTo>
                    <a:pt x="8013700" y="189992"/>
                  </a:lnTo>
                  <a:close/>
                </a:path>
                <a:path w="8013700" h="16637000">
                  <a:moveTo>
                    <a:pt x="8007350" y="379730"/>
                  </a:moveTo>
                  <a:lnTo>
                    <a:pt x="8001000" y="379730"/>
                  </a:lnTo>
                  <a:lnTo>
                    <a:pt x="8001000" y="506348"/>
                  </a:lnTo>
                  <a:lnTo>
                    <a:pt x="8007350" y="506348"/>
                  </a:lnTo>
                  <a:lnTo>
                    <a:pt x="8007350" y="379730"/>
                  </a:lnTo>
                  <a:close/>
                </a:path>
                <a:path w="8013700" h="16637000">
                  <a:moveTo>
                    <a:pt x="8013700" y="379730"/>
                  </a:moveTo>
                  <a:lnTo>
                    <a:pt x="8007350" y="379730"/>
                  </a:lnTo>
                  <a:lnTo>
                    <a:pt x="8007350" y="506348"/>
                  </a:lnTo>
                  <a:lnTo>
                    <a:pt x="8013700" y="506348"/>
                  </a:lnTo>
                  <a:lnTo>
                    <a:pt x="8013700" y="379730"/>
                  </a:lnTo>
                  <a:close/>
                </a:path>
                <a:path w="8013700" h="16637000">
                  <a:moveTo>
                    <a:pt x="8007350" y="569594"/>
                  </a:moveTo>
                  <a:lnTo>
                    <a:pt x="8001000" y="569594"/>
                  </a:lnTo>
                  <a:lnTo>
                    <a:pt x="8001000" y="696086"/>
                  </a:lnTo>
                  <a:lnTo>
                    <a:pt x="8007350" y="696086"/>
                  </a:lnTo>
                  <a:lnTo>
                    <a:pt x="8007350" y="569594"/>
                  </a:lnTo>
                  <a:close/>
                </a:path>
                <a:path w="8013700" h="16637000">
                  <a:moveTo>
                    <a:pt x="8013700" y="569594"/>
                  </a:moveTo>
                  <a:lnTo>
                    <a:pt x="8007350" y="569594"/>
                  </a:lnTo>
                  <a:lnTo>
                    <a:pt x="8007350" y="696086"/>
                  </a:lnTo>
                  <a:lnTo>
                    <a:pt x="8013700" y="696086"/>
                  </a:lnTo>
                  <a:lnTo>
                    <a:pt x="8013700" y="569594"/>
                  </a:lnTo>
                  <a:close/>
                </a:path>
                <a:path w="8013700" h="16637000">
                  <a:moveTo>
                    <a:pt x="8007350" y="759332"/>
                  </a:moveTo>
                  <a:lnTo>
                    <a:pt x="8001000" y="759332"/>
                  </a:lnTo>
                  <a:lnTo>
                    <a:pt x="8001000" y="885825"/>
                  </a:lnTo>
                  <a:lnTo>
                    <a:pt x="8007350" y="885825"/>
                  </a:lnTo>
                  <a:lnTo>
                    <a:pt x="8007350" y="759332"/>
                  </a:lnTo>
                  <a:close/>
                </a:path>
                <a:path w="8013700" h="16637000">
                  <a:moveTo>
                    <a:pt x="8013700" y="759332"/>
                  </a:moveTo>
                  <a:lnTo>
                    <a:pt x="8007350" y="759332"/>
                  </a:lnTo>
                  <a:lnTo>
                    <a:pt x="8007350" y="885825"/>
                  </a:lnTo>
                  <a:lnTo>
                    <a:pt x="8013700" y="885825"/>
                  </a:lnTo>
                  <a:lnTo>
                    <a:pt x="8013700" y="759332"/>
                  </a:lnTo>
                  <a:close/>
                </a:path>
                <a:path w="8013700" h="16637000">
                  <a:moveTo>
                    <a:pt x="8007350" y="949071"/>
                  </a:moveTo>
                  <a:lnTo>
                    <a:pt x="8001000" y="949071"/>
                  </a:lnTo>
                  <a:lnTo>
                    <a:pt x="8001000" y="1075563"/>
                  </a:lnTo>
                  <a:lnTo>
                    <a:pt x="8007350" y="1075563"/>
                  </a:lnTo>
                  <a:lnTo>
                    <a:pt x="8007350" y="949071"/>
                  </a:lnTo>
                  <a:close/>
                </a:path>
                <a:path w="8013700" h="16637000">
                  <a:moveTo>
                    <a:pt x="8013700" y="949071"/>
                  </a:moveTo>
                  <a:lnTo>
                    <a:pt x="8007350" y="949071"/>
                  </a:lnTo>
                  <a:lnTo>
                    <a:pt x="8007350" y="1075563"/>
                  </a:lnTo>
                  <a:lnTo>
                    <a:pt x="8013700" y="1075563"/>
                  </a:lnTo>
                  <a:lnTo>
                    <a:pt x="8013700" y="949071"/>
                  </a:lnTo>
                  <a:close/>
                </a:path>
                <a:path w="8013700" h="16637000">
                  <a:moveTo>
                    <a:pt x="8007350" y="1138809"/>
                  </a:moveTo>
                  <a:lnTo>
                    <a:pt x="8001000" y="1138809"/>
                  </a:lnTo>
                  <a:lnTo>
                    <a:pt x="8001000" y="1265428"/>
                  </a:lnTo>
                  <a:lnTo>
                    <a:pt x="8007350" y="1265428"/>
                  </a:lnTo>
                  <a:lnTo>
                    <a:pt x="8007350" y="1138809"/>
                  </a:lnTo>
                  <a:close/>
                </a:path>
                <a:path w="8013700" h="16637000">
                  <a:moveTo>
                    <a:pt x="8013700" y="1138809"/>
                  </a:moveTo>
                  <a:lnTo>
                    <a:pt x="8007350" y="1138809"/>
                  </a:lnTo>
                  <a:lnTo>
                    <a:pt x="8007350" y="1265428"/>
                  </a:lnTo>
                  <a:lnTo>
                    <a:pt x="8013700" y="1265428"/>
                  </a:lnTo>
                  <a:lnTo>
                    <a:pt x="8013700" y="1138809"/>
                  </a:lnTo>
                  <a:close/>
                </a:path>
                <a:path w="8013700" h="16637000">
                  <a:moveTo>
                    <a:pt x="8007350" y="1328673"/>
                  </a:moveTo>
                  <a:lnTo>
                    <a:pt x="8001000" y="1328673"/>
                  </a:lnTo>
                  <a:lnTo>
                    <a:pt x="8001000" y="1455165"/>
                  </a:lnTo>
                  <a:lnTo>
                    <a:pt x="8007350" y="1455165"/>
                  </a:lnTo>
                  <a:lnTo>
                    <a:pt x="8007350" y="1328673"/>
                  </a:lnTo>
                  <a:close/>
                </a:path>
                <a:path w="8013700" h="16637000">
                  <a:moveTo>
                    <a:pt x="8013700" y="1328673"/>
                  </a:moveTo>
                  <a:lnTo>
                    <a:pt x="8007350" y="1328673"/>
                  </a:lnTo>
                  <a:lnTo>
                    <a:pt x="8007350" y="1455165"/>
                  </a:lnTo>
                  <a:lnTo>
                    <a:pt x="8013700" y="1455165"/>
                  </a:lnTo>
                  <a:lnTo>
                    <a:pt x="8013700" y="1328673"/>
                  </a:lnTo>
                  <a:close/>
                </a:path>
                <a:path w="8013700" h="16637000">
                  <a:moveTo>
                    <a:pt x="8007350" y="1518411"/>
                  </a:moveTo>
                  <a:lnTo>
                    <a:pt x="8001000" y="1518411"/>
                  </a:lnTo>
                  <a:lnTo>
                    <a:pt x="8001000" y="1644903"/>
                  </a:lnTo>
                  <a:lnTo>
                    <a:pt x="8007350" y="1644903"/>
                  </a:lnTo>
                  <a:lnTo>
                    <a:pt x="8007350" y="1518411"/>
                  </a:lnTo>
                  <a:close/>
                </a:path>
                <a:path w="8013700" h="16637000">
                  <a:moveTo>
                    <a:pt x="8013700" y="1518411"/>
                  </a:moveTo>
                  <a:lnTo>
                    <a:pt x="8007350" y="1518411"/>
                  </a:lnTo>
                  <a:lnTo>
                    <a:pt x="8007350" y="1644903"/>
                  </a:lnTo>
                  <a:lnTo>
                    <a:pt x="8013700" y="1644903"/>
                  </a:lnTo>
                  <a:lnTo>
                    <a:pt x="8013700" y="1518411"/>
                  </a:lnTo>
                  <a:close/>
                </a:path>
                <a:path w="8013700" h="16637000">
                  <a:moveTo>
                    <a:pt x="8007350" y="1708150"/>
                  </a:moveTo>
                  <a:lnTo>
                    <a:pt x="8001000" y="1708150"/>
                  </a:lnTo>
                  <a:lnTo>
                    <a:pt x="8001000" y="1834642"/>
                  </a:lnTo>
                  <a:lnTo>
                    <a:pt x="8007350" y="1834642"/>
                  </a:lnTo>
                  <a:lnTo>
                    <a:pt x="8007350" y="1708150"/>
                  </a:lnTo>
                  <a:close/>
                </a:path>
                <a:path w="8013700" h="16637000">
                  <a:moveTo>
                    <a:pt x="8013700" y="1708150"/>
                  </a:moveTo>
                  <a:lnTo>
                    <a:pt x="8007350" y="1708150"/>
                  </a:lnTo>
                  <a:lnTo>
                    <a:pt x="8007350" y="1834642"/>
                  </a:lnTo>
                  <a:lnTo>
                    <a:pt x="8013700" y="1834642"/>
                  </a:lnTo>
                  <a:lnTo>
                    <a:pt x="8013700" y="1708150"/>
                  </a:lnTo>
                  <a:close/>
                </a:path>
                <a:path w="8013700" h="16637000">
                  <a:moveTo>
                    <a:pt x="8007350" y="1897888"/>
                  </a:moveTo>
                  <a:lnTo>
                    <a:pt x="8001000" y="1897888"/>
                  </a:lnTo>
                  <a:lnTo>
                    <a:pt x="8001000" y="2024507"/>
                  </a:lnTo>
                  <a:lnTo>
                    <a:pt x="8007350" y="2024507"/>
                  </a:lnTo>
                  <a:lnTo>
                    <a:pt x="8007350" y="1897888"/>
                  </a:lnTo>
                  <a:close/>
                </a:path>
                <a:path w="8013700" h="16637000">
                  <a:moveTo>
                    <a:pt x="8013700" y="1897888"/>
                  </a:moveTo>
                  <a:lnTo>
                    <a:pt x="8007350" y="1897888"/>
                  </a:lnTo>
                  <a:lnTo>
                    <a:pt x="8007350" y="2024507"/>
                  </a:lnTo>
                  <a:lnTo>
                    <a:pt x="8013700" y="2024507"/>
                  </a:lnTo>
                  <a:lnTo>
                    <a:pt x="8013700" y="1897888"/>
                  </a:lnTo>
                  <a:close/>
                </a:path>
                <a:path w="8013700" h="16637000">
                  <a:moveTo>
                    <a:pt x="8007350" y="2087753"/>
                  </a:moveTo>
                  <a:lnTo>
                    <a:pt x="8001000" y="2087753"/>
                  </a:lnTo>
                  <a:lnTo>
                    <a:pt x="8001000" y="2214244"/>
                  </a:lnTo>
                  <a:lnTo>
                    <a:pt x="8007350" y="2214244"/>
                  </a:lnTo>
                  <a:lnTo>
                    <a:pt x="8007350" y="2087753"/>
                  </a:lnTo>
                  <a:close/>
                </a:path>
                <a:path w="8013700" h="16637000">
                  <a:moveTo>
                    <a:pt x="8013700" y="2087753"/>
                  </a:moveTo>
                  <a:lnTo>
                    <a:pt x="8007350" y="2087753"/>
                  </a:lnTo>
                  <a:lnTo>
                    <a:pt x="8007350" y="2214244"/>
                  </a:lnTo>
                  <a:lnTo>
                    <a:pt x="8013700" y="2214244"/>
                  </a:lnTo>
                  <a:lnTo>
                    <a:pt x="8013700" y="2087753"/>
                  </a:lnTo>
                  <a:close/>
                </a:path>
                <a:path w="8013700" h="16637000">
                  <a:moveTo>
                    <a:pt x="8007350" y="2277490"/>
                  </a:moveTo>
                  <a:lnTo>
                    <a:pt x="8001000" y="2277490"/>
                  </a:lnTo>
                  <a:lnTo>
                    <a:pt x="8001000" y="2403982"/>
                  </a:lnTo>
                  <a:lnTo>
                    <a:pt x="8007350" y="2403982"/>
                  </a:lnTo>
                  <a:lnTo>
                    <a:pt x="8007350" y="2277490"/>
                  </a:lnTo>
                  <a:close/>
                </a:path>
                <a:path w="8013700" h="16637000">
                  <a:moveTo>
                    <a:pt x="8013700" y="2277490"/>
                  </a:moveTo>
                  <a:lnTo>
                    <a:pt x="8007350" y="2277490"/>
                  </a:lnTo>
                  <a:lnTo>
                    <a:pt x="8007350" y="2403982"/>
                  </a:lnTo>
                  <a:lnTo>
                    <a:pt x="8013700" y="2403982"/>
                  </a:lnTo>
                  <a:lnTo>
                    <a:pt x="8013700" y="2277490"/>
                  </a:lnTo>
                  <a:close/>
                </a:path>
                <a:path w="8013700" h="16637000">
                  <a:moveTo>
                    <a:pt x="8007350" y="2467229"/>
                  </a:moveTo>
                  <a:lnTo>
                    <a:pt x="8001000" y="2467229"/>
                  </a:lnTo>
                  <a:lnTo>
                    <a:pt x="8001000" y="2593721"/>
                  </a:lnTo>
                  <a:lnTo>
                    <a:pt x="8007350" y="2593721"/>
                  </a:lnTo>
                  <a:lnTo>
                    <a:pt x="8007350" y="2467229"/>
                  </a:lnTo>
                  <a:close/>
                </a:path>
                <a:path w="8013700" h="16637000">
                  <a:moveTo>
                    <a:pt x="8013700" y="2467229"/>
                  </a:moveTo>
                  <a:lnTo>
                    <a:pt x="8007350" y="2467229"/>
                  </a:lnTo>
                  <a:lnTo>
                    <a:pt x="8007350" y="2593721"/>
                  </a:lnTo>
                  <a:lnTo>
                    <a:pt x="8013700" y="2593721"/>
                  </a:lnTo>
                  <a:lnTo>
                    <a:pt x="8013700" y="2467229"/>
                  </a:lnTo>
                  <a:close/>
                </a:path>
                <a:path w="8013700" h="16637000">
                  <a:moveTo>
                    <a:pt x="8007350" y="2656967"/>
                  </a:moveTo>
                  <a:lnTo>
                    <a:pt x="8001000" y="2656967"/>
                  </a:lnTo>
                  <a:lnTo>
                    <a:pt x="8001000" y="2783586"/>
                  </a:lnTo>
                  <a:lnTo>
                    <a:pt x="8007350" y="2783586"/>
                  </a:lnTo>
                  <a:lnTo>
                    <a:pt x="8007350" y="2656967"/>
                  </a:lnTo>
                  <a:close/>
                </a:path>
                <a:path w="8013700" h="16637000">
                  <a:moveTo>
                    <a:pt x="8013700" y="2656967"/>
                  </a:moveTo>
                  <a:lnTo>
                    <a:pt x="8007350" y="2656967"/>
                  </a:lnTo>
                  <a:lnTo>
                    <a:pt x="8007350" y="2783586"/>
                  </a:lnTo>
                  <a:lnTo>
                    <a:pt x="8013700" y="2783586"/>
                  </a:lnTo>
                  <a:lnTo>
                    <a:pt x="8013700" y="2656967"/>
                  </a:lnTo>
                  <a:close/>
                </a:path>
                <a:path w="8013700" h="16637000">
                  <a:moveTo>
                    <a:pt x="8007350" y="2846832"/>
                  </a:moveTo>
                  <a:lnTo>
                    <a:pt x="8001000" y="2846832"/>
                  </a:lnTo>
                  <a:lnTo>
                    <a:pt x="8001000" y="2973323"/>
                  </a:lnTo>
                  <a:lnTo>
                    <a:pt x="8007350" y="2973323"/>
                  </a:lnTo>
                  <a:lnTo>
                    <a:pt x="8007350" y="2846832"/>
                  </a:lnTo>
                  <a:close/>
                </a:path>
                <a:path w="8013700" h="16637000">
                  <a:moveTo>
                    <a:pt x="8013700" y="2846832"/>
                  </a:moveTo>
                  <a:lnTo>
                    <a:pt x="8007350" y="2846832"/>
                  </a:lnTo>
                  <a:lnTo>
                    <a:pt x="8007350" y="2973323"/>
                  </a:lnTo>
                  <a:lnTo>
                    <a:pt x="8013700" y="2973323"/>
                  </a:lnTo>
                  <a:lnTo>
                    <a:pt x="8013700" y="2846832"/>
                  </a:lnTo>
                  <a:close/>
                </a:path>
                <a:path w="8013700" h="16637000">
                  <a:moveTo>
                    <a:pt x="8007350" y="3036569"/>
                  </a:moveTo>
                  <a:lnTo>
                    <a:pt x="8001000" y="3036569"/>
                  </a:lnTo>
                  <a:lnTo>
                    <a:pt x="8001000" y="3163061"/>
                  </a:lnTo>
                  <a:lnTo>
                    <a:pt x="8007350" y="3163061"/>
                  </a:lnTo>
                  <a:lnTo>
                    <a:pt x="8007350" y="3036569"/>
                  </a:lnTo>
                  <a:close/>
                </a:path>
                <a:path w="8013700" h="16637000">
                  <a:moveTo>
                    <a:pt x="8013700" y="3036569"/>
                  </a:moveTo>
                  <a:lnTo>
                    <a:pt x="8007350" y="3036569"/>
                  </a:lnTo>
                  <a:lnTo>
                    <a:pt x="8007350" y="3163061"/>
                  </a:lnTo>
                  <a:lnTo>
                    <a:pt x="8013700" y="3163061"/>
                  </a:lnTo>
                  <a:lnTo>
                    <a:pt x="8013700" y="3036569"/>
                  </a:lnTo>
                  <a:close/>
                </a:path>
                <a:path w="8013700" h="16637000">
                  <a:moveTo>
                    <a:pt x="8007350" y="3226307"/>
                  </a:moveTo>
                  <a:lnTo>
                    <a:pt x="8001000" y="3226307"/>
                  </a:lnTo>
                  <a:lnTo>
                    <a:pt x="8001000" y="3352800"/>
                  </a:lnTo>
                  <a:lnTo>
                    <a:pt x="8007350" y="3352800"/>
                  </a:lnTo>
                  <a:lnTo>
                    <a:pt x="8007350" y="3226307"/>
                  </a:lnTo>
                  <a:close/>
                </a:path>
                <a:path w="8013700" h="16637000">
                  <a:moveTo>
                    <a:pt x="8013700" y="3226307"/>
                  </a:moveTo>
                  <a:lnTo>
                    <a:pt x="8007350" y="3226307"/>
                  </a:lnTo>
                  <a:lnTo>
                    <a:pt x="8007350" y="3352800"/>
                  </a:lnTo>
                  <a:lnTo>
                    <a:pt x="8013700" y="3352800"/>
                  </a:lnTo>
                  <a:lnTo>
                    <a:pt x="8013700" y="3226307"/>
                  </a:lnTo>
                  <a:close/>
                </a:path>
                <a:path w="8013700" h="16637000">
                  <a:moveTo>
                    <a:pt x="8007350" y="3416046"/>
                  </a:moveTo>
                  <a:lnTo>
                    <a:pt x="8001000" y="3416046"/>
                  </a:lnTo>
                  <a:lnTo>
                    <a:pt x="8001000" y="3542665"/>
                  </a:lnTo>
                  <a:lnTo>
                    <a:pt x="8007350" y="3542665"/>
                  </a:lnTo>
                  <a:lnTo>
                    <a:pt x="8007350" y="3416046"/>
                  </a:lnTo>
                  <a:close/>
                </a:path>
                <a:path w="8013700" h="16637000">
                  <a:moveTo>
                    <a:pt x="8013700" y="3416046"/>
                  </a:moveTo>
                  <a:lnTo>
                    <a:pt x="8007350" y="3416046"/>
                  </a:lnTo>
                  <a:lnTo>
                    <a:pt x="8007350" y="3542665"/>
                  </a:lnTo>
                  <a:lnTo>
                    <a:pt x="8013700" y="3542665"/>
                  </a:lnTo>
                  <a:lnTo>
                    <a:pt x="8013700" y="3416046"/>
                  </a:lnTo>
                  <a:close/>
                </a:path>
                <a:path w="8013700" h="16637000">
                  <a:moveTo>
                    <a:pt x="8007350" y="3605911"/>
                  </a:moveTo>
                  <a:lnTo>
                    <a:pt x="8001000" y="3605911"/>
                  </a:lnTo>
                  <a:lnTo>
                    <a:pt x="8001000" y="3732403"/>
                  </a:lnTo>
                  <a:lnTo>
                    <a:pt x="8007350" y="3732403"/>
                  </a:lnTo>
                  <a:lnTo>
                    <a:pt x="8007350" y="3605911"/>
                  </a:lnTo>
                  <a:close/>
                </a:path>
                <a:path w="8013700" h="16637000">
                  <a:moveTo>
                    <a:pt x="8013700" y="3605911"/>
                  </a:moveTo>
                  <a:lnTo>
                    <a:pt x="8007350" y="3605911"/>
                  </a:lnTo>
                  <a:lnTo>
                    <a:pt x="8007350" y="3732403"/>
                  </a:lnTo>
                  <a:lnTo>
                    <a:pt x="8013700" y="3732403"/>
                  </a:lnTo>
                  <a:lnTo>
                    <a:pt x="8013700" y="3605911"/>
                  </a:lnTo>
                  <a:close/>
                </a:path>
                <a:path w="8013700" h="16637000">
                  <a:moveTo>
                    <a:pt x="8007350" y="3795649"/>
                  </a:moveTo>
                  <a:lnTo>
                    <a:pt x="8001000" y="3795649"/>
                  </a:lnTo>
                  <a:lnTo>
                    <a:pt x="8001000" y="3922141"/>
                  </a:lnTo>
                  <a:lnTo>
                    <a:pt x="8007350" y="3922141"/>
                  </a:lnTo>
                  <a:lnTo>
                    <a:pt x="8007350" y="3795649"/>
                  </a:lnTo>
                  <a:close/>
                </a:path>
                <a:path w="8013700" h="16637000">
                  <a:moveTo>
                    <a:pt x="8013700" y="3795649"/>
                  </a:moveTo>
                  <a:lnTo>
                    <a:pt x="8007350" y="3795649"/>
                  </a:lnTo>
                  <a:lnTo>
                    <a:pt x="8007350" y="3922141"/>
                  </a:lnTo>
                  <a:lnTo>
                    <a:pt x="8013700" y="3922141"/>
                  </a:lnTo>
                  <a:lnTo>
                    <a:pt x="8013700" y="3795649"/>
                  </a:lnTo>
                  <a:close/>
                </a:path>
                <a:path w="8013700" h="16637000">
                  <a:moveTo>
                    <a:pt x="8007350" y="3985412"/>
                  </a:moveTo>
                  <a:lnTo>
                    <a:pt x="8001000" y="3985412"/>
                  </a:lnTo>
                  <a:lnTo>
                    <a:pt x="8001000" y="4111929"/>
                  </a:lnTo>
                  <a:lnTo>
                    <a:pt x="8007350" y="4111929"/>
                  </a:lnTo>
                  <a:lnTo>
                    <a:pt x="8007350" y="3985412"/>
                  </a:lnTo>
                  <a:close/>
                </a:path>
                <a:path w="8013700" h="16637000">
                  <a:moveTo>
                    <a:pt x="8013700" y="3985412"/>
                  </a:moveTo>
                  <a:lnTo>
                    <a:pt x="8007350" y="3985412"/>
                  </a:lnTo>
                  <a:lnTo>
                    <a:pt x="8007350" y="4111929"/>
                  </a:lnTo>
                  <a:lnTo>
                    <a:pt x="8013700" y="4111929"/>
                  </a:lnTo>
                  <a:lnTo>
                    <a:pt x="8013700" y="3985412"/>
                  </a:lnTo>
                  <a:close/>
                </a:path>
                <a:path w="8013700" h="16637000">
                  <a:moveTo>
                    <a:pt x="8007350" y="4175188"/>
                  </a:moveTo>
                  <a:lnTo>
                    <a:pt x="8001000" y="4175188"/>
                  </a:lnTo>
                  <a:lnTo>
                    <a:pt x="8001000" y="4301705"/>
                  </a:lnTo>
                  <a:lnTo>
                    <a:pt x="8007350" y="4301705"/>
                  </a:lnTo>
                  <a:lnTo>
                    <a:pt x="8007350" y="4175188"/>
                  </a:lnTo>
                  <a:close/>
                </a:path>
                <a:path w="8013700" h="16637000">
                  <a:moveTo>
                    <a:pt x="8013700" y="4175188"/>
                  </a:moveTo>
                  <a:lnTo>
                    <a:pt x="8007350" y="4175188"/>
                  </a:lnTo>
                  <a:lnTo>
                    <a:pt x="8007350" y="4301705"/>
                  </a:lnTo>
                  <a:lnTo>
                    <a:pt x="8013700" y="4301705"/>
                  </a:lnTo>
                  <a:lnTo>
                    <a:pt x="8013700" y="4175188"/>
                  </a:lnTo>
                  <a:close/>
                </a:path>
                <a:path w="8013700" h="16637000">
                  <a:moveTo>
                    <a:pt x="8007350" y="4364951"/>
                  </a:moveTo>
                  <a:lnTo>
                    <a:pt x="8001000" y="4364951"/>
                  </a:lnTo>
                  <a:lnTo>
                    <a:pt x="8001000" y="4491469"/>
                  </a:lnTo>
                  <a:lnTo>
                    <a:pt x="8007350" y="4491469"/>
                  </a:lnTo>
                  <a:lnTo>
                    <a:pt x="8007350" y="4364951"/>
                  </a:lnTo>
                  <a:close/>
                </a:path>
                <a:path w="8013700" h="16637000">
                  <a:moveTo>
                    <a:pt x="8013700" y="4364951"/>
                  </a:moveTo>
                  <a:lnTo>
                    <a:pt x="8007350" y="4364951"/>
                  </a:lnTo>
                  <a:lnTo>
                    <a:pt x="8007350" y="4491469"/>
                  </a:lnTo>
                  <a:lnTo>
                    <a:pt x="8013700" y="4491469"/>
                  </a:lnTo>
                  <a:lnTo>
                    <a:pt x="8013700" y="4364951"/>
                  </a:lnTo>
                  <a:close/>
                </a:path>
                <a:path w="8013700" h="16637000">
                  <a:moveTo>
                    <a:pt x="8007350" y="4554728"/>
                  </a:moveTo>
                  <a:lnTo>
                    <a:pt x="8001000" y="4554728"/>
                  </a:lnTo>
                  <a:lnTo>
                    <a:pt x="8001000" y="4681245"/>
                  </a:lnTo>
                  <a:lnTo>
                    <a:pt x="8007350" y="4681245"/>
                  </a:lnTo>
                  <a:lnTo>
                    <a:pt x="8007350" y="4554728"/>
                  </a:lnTo>
                  <a:close/>
                </a:path>
                <a:path w="8013700" h="16637000">
                  <a:moveTo>
                    <a:pt x="8013700" y="4554728"/>
                  </a:moveTo>
                  <a:lnTo>
                    <a:pt x="8007350" y="4554728"/>
                  </a:lnTo>
                  <a:lnTo>
                    <a:pt x="8007350" y="4681245"/>
                  </a:lnTo>
                  <a:lnTo>
                    <a:pt x="8013700" y="4681245"/>
                  </a:lnTo>
                  <a:lnTo>
                    <a:pt x="8013700" y="4554728"/>
                  </a:lnTo>
                  <a:close/>
                </a:path>
                <a:path w="8013700" h="16637000">
                  <a:moveTo>
                    <a:pt x="8007350" y="4744504"/>
                  </a:moveTo>
                  <a:lnTo>
                    <a:pt x="8001000" y="4744504"/>
                  </a:lnTo>
                  <a:lnTo>
                    <a:pt x="8001000" y="4871008"/>
                  </a:lnTo>
                  <a:lnTo>
                    <a:pt x="8007350" y="4871008"/>
                  </a:lnTo>
                  <a:lnTo>
                    <a:pt x="8007350" y="4744504"/>
                  </a:lnTo>
                  <a:close/>
                </a:path>
                <a:path w="8013700" h="16637000">
                  <a:moveTo>
                    <a:pt x="8013700" y="4744504"/>
                  </a:moveTo>
                  <a:lnTo>
                    <a:pt x="8007350" y="4744504"/>
                  </a:lnTo>
                  <a:lnTo>
                    <a:pt x="8007350" y="4871008"/>
                  </a:lnTo>
                  <a:lnTo>
                    <a:pt x="8013700" y="4871008"/>
                  </a:lnTo>
                  <a:lnTo>
                    <a:pt x="8013700" y="4744504"/>
                  </a:lnTo>
                  <a:close/>
                </a:path>
                <a:path w="8013700" h="16637000">
                  <a:moveTo>
                    <a:pt x="8007350" y="4934267"/>
                  </a:moveTo>
                  <a:lnTo>
                    <a:pt x="8001000" y="4934267"/>
                  </a:lnTo>
                  <a:lnTo>
                    <a:pt x="8001000" y="5060784"/>
                  </a:lnTo>
                  <a:lnTo>
                    <a:pt x="8007350" y="5060784"/>
                  </a:lnTo>
                  <a:lnTo>
                    <a:pt x="8007350" y="4934267"/>
                  </a:lnTo>
                  <a:close/>
                </a:path>
                <a:path w="8013700" h="16637000">
                  <a:moveTo>
                    <a:pt x="8013700" y="4934267"/>
                  </a:moveTo>
                  <a:lnTo>
                    <a:pt x="8007350" y="4934267"/>
                  </a:lnTo>
                  <a:lnTo>
                    <a:pt x="8007350" y="5060784"/>
                  </a:lnTo>
                  <a:lnTo>
                    <a:pt x="8013700" y="5060784"/>
                  </a:lnTo>
                  <a:lnTo>
                    <a:pt x="8013700" y="4934267"/>
                  </a:lnTo>
                  <a:close/>
                </a:path>
                <a:path w="8013700" h="16637000">
                  <a:moveTo>
                    <a:pt x="8007350" y="5124043"/>
                  </a:moveTo>
                  <a:lnTo>
                    <a:pt x="8001000" y="5124043"/>
                  </a:lnTo>
                  <a:lnTo>
                    <a:pt x="8001000" y="5250548"/>
                  </a:lnTo>
                  <a:lnTo>
                    <a:pt x="8007350" y="5250548"/>
                  </a:lnTo>
                  <a:lnTo>
                    <a:pt x="8007350" y="5124043"/>
                  </a:lnTo>
                  <a:close/>
                </a:path>
                <a:path w="8013700" h="16637000">
                  <a:moveTo>
                    <a:pt x="8013700" y="5124043"/>
                  </a:moveTo>
                  <a:lnTo>
                    <a:pt x="8007350" y="5124043"/>
                  </a:lnTo>
                  <a:lnTo>
                    <a:pt x="8007350" y="5250548"/>
                  </a:lnTo>
                  <a:lnTo>
                    <a:pt x="8013700" y="5250548"/>
                  </a:lnTo>
                  <a:lnTo>
                    <a:pt x="8013700" y="5124043"/>
                  </a:lnTo>
                  <a:close/>
                </a:path>
                <a:path w="8013700" h="16637000">
                  <a:moveTo>
                    <a:pt x="8007350" y="5313807"/>
                  </a:moveTo>
                  <a:lnTo>
                    <a:pt x="8001000" y="5313807"/>
                  </a:lnTo>
                  <a:lnTo>
                    <a:pt x="8001000" y="5440324"/>
                  </a:lnTo>
                  <a:lnTo>
                    <a:pt x="8007350" y="5440324"/>
                  </a:lnTo>
                  <a:lnTo>
                    <a:pt x="8007350" y="5313807"/>
                  </a:lnTo>
                  <a:close/>
                </a:path>
                <a:path w="8013700" h="16637000">
                  <a:moveTo>
                    <a:pt x="8013700" y="5313807"/>
                  </a:moveTo>
                  <a:lnTo>
                    <a:pt x="8007350" y="5313807"/>
                  </a:lnTo>
                  <a:lnTo>
                    <a:pt x="8007350" y="5440324"/>
                  </a:lnTo>
                  <a:lnTo>
                    <a:pt x="8013700" y="5440324"/>
                  </a:lnTo>
                  <a:lnTo>
                    <a:pt x="8013700" y="5313807"/>
                  </a:lnTo>
                  <a:close/>
                </a:path>
                <a:path w="8013700" h="16637000">
                  <a:moveTo>
                    <a:pt x="8007350" y="5503583"/>
                  </a:moveTo>
                  <a:lnTo>
                    <a:pt x="8001000" y="5503583"/>
                  </a:lnTo>
                  <a:lnTo>
                    <a:pt x="8001000" y="5630087"/>
                  </a:lnTo>
                  <a:lnTo>
                    <a:pt x="8007350" y="5630087"/>
                  </a:lnTo>
                  <a:lnTo>
                    <a:pt x="8007350" y="5503583"/>
                  </a:lnTo>
                  <a:close/>
                </a:path>
                <a:path w="8013700" h="16637000">
                  <a:moveTo>
                    <a:pt x="8013700" y="5503583"/>
                  </a:moveTo>
                  <a:lnTo>
                    <a:pt x="8007350" y="5503583"/>
                  </a:lnTo>
                  <a:lnTo>
                    <a:pt x="8007350" y="5630087"/>
                  </a:lnTo>
                  <a:lnTo>
                    <a:pt x="8013700" y="5630087"/>
                  </a:lnTo>
                  <a:lnTo>
                    <a:pt x="8013700" y="5503583"/>
                  </a:lnTo>
                  <a:close/>
                </a:path>
                <a:path w="8013700" h="16637000">
                  <a:moveTo>
                    <a:pt x="8007350" y="5693346"/>
                  </a:moveTo>
                  <a:lnTo>
                    <a:pt x="8001000" y="5693346"/>
                  </a:lnTo>
                  <a:lnTo>
                    <a:pt x="8001000" y="5819863"/>
                  </a:lnTo>
                  <a:lnTo>
                    <a:pt x="8007350" y="5819863"/>
                  </a:lnTo>
                  <a:lnTo>
                    <a:pt x="8007350" y="5693346"/>
                  </a:lnTo>
                  <a:close/>
                </a:path>
                <a:path w="8013700" h="16637000">
                  <a:moveTo>
                    <a:pt x="8013700" y="5693346"/>
                  </a:moveTo>
                  <a:lnTo>
                    <a:pt x="8007350" y="5693346"/>
                  </a:lnTo>
                  <a:lnTo>
                    <a:pt x="8007350" y="5819863"/>
                  </a:lnTo>
                  <a:lnTo>
                    <a:pt x="8013700" y="5819863"/>
                  </a:lnTo>
                  <a:lnTo>
                    <a:pt x="8013700" y="5693346"/>
                  </a:lnTo>
                  <a:close/>
                </a:path>
                <a:path w="8013700" h="16637000">
                  <a:moveTo>
                    <a:pt x="8007350" y="5883122"/>
                  </a:moveTo>
                  <a:lnTo>
                    <a:pt x="8001000" y="5883122"/>
                  </a:lnTo>
                  <a:lnTo>
                    <a:pt x="8001000" y="6009627"/>
                  </a:lnTo>
                  <a:lnTo>
                    <a:pt x="8007350" y="6009627"/>
                  </a:lnTo>
                  <a:lnTo>
                    <a:pt x="8007350" y="5883122"/>
                  </a:lnTo>
                  <a:close/>
                </a:path>
                <a:path w="8013700" h="16637000">
                  <a:moveTo>
                    <a:pt x="8013700" y="5883122"/>
                  </a:moveTo>
                  <a:lnTo>
                    <a:pt x="8007350" y="5883122"/>
                  </a:lnTo>
                  <a:lnTo>
                    <a:pt x="8007350" y="6009627"/>
                  </a:lnTo>
                  <a:lnTo>
                    <a:pt x="8013700" y="6009627"/>
                  </a:lnTo>
                  <a:lnTo>
                    <a:pt x="8013700" y="5883122"/>
                  </a:lnTo>
                  <a:close/>
                </a:path>
                <a:path w="8013700" h="16637000">
                  <a:moveTo>
                    <a:pt x="8007350" y="6072885"/>
                  </a:moveTo>
                  <a:lnTo>
                    <a:pt x="8001000" y="6072885"/>
                  </a:lnTo>
                  <a:lnTo>
                    <a:pt x="8001000" y="6199403"/>
                  </a:lnTo>
                  <a:lnTo>
                    <a:pt x="8007350" y="6199403"/>
                  </a:lnTo>
                  <a:lnTo>
                    <a:pt x="8007350" y="6072885"/>
                  </a:lnTo>
                  <a:close/>
                </a:path>
                <a:path w="8013700" h="16637000">
                  <a:moveTo>
                    <a:pt x="8013700" y="6072885"/>
                  </a:moveTo>
                  <a:lnTo>
                    <a:pt x="8007350" y="6072885"/>
                  </a:lnTo>
                  <a:lnTo>
                    <a:pt x="8007350" y="6199403"/>
                  </a:lnTo>
                  <a:lnTo>
                    <a:pt x="8013700" y="6199403"/>
                  </a:lnTo>
                  <a:lnTo>
                    <a:pt x="8013700" y="6072885"/>
                  </a:lnTo>
                  <a:close/>
                </a:path>
                <a:path w="8013700" h="16637000">
                  <a:moveTo>
                    <a:pt x="8007350" y="6262662"/>
                  </a:moveTo>
                  <a:lnTo>
                    <a:pt x="8001000" y="6262662"/>
                  </a:lnTo>
                  <a:lnTo>
                    <a:pt x="8001000" y="6389166"/>
                  </a:lnTo>
                  <a:lnTo>
                    <a:pt x="8007350" y="6389166"/>
                  </a:lnTo>
                  <a:lnTo>
                    <a:pt x="8007350" y="6262662"/>
                  </a:lnTo>
                  <a:close/>
                </a:path>
                <a:path w="8013700" h="16637000">
                  <a:moveTo>
                    <a:pt x="8013700" y="6262662"/>
                  </a:moveTo>
                  <a:lnTo>
                    <a:pt x="8007350" y="6262662"/>
                  </a:lnTo>
                  <a:lnTo>
                    <a:pt x="8007350" y="6389166"/>
                  </a:lnTo>
                  <a:lnTo>
                    <a:pt x="8013700" y="6389166"/>
                  </a:lnTo>
                  <a:lnTo>
                    <a:pt x="8013700" y="6262662"/>
                  </a:lnTo>
                  <a:close/>
                </a:path>
                <a:path w="8013700" h="16637000">
                  <a:moveTo>
                    <a:pt x="8007350" y="6452425"/>
                  </a:moveTo>
                  <a:lnTo>
                    <a:pt x="8001000" y="6452425"/>
                  </a:lnTo>
                  <a:lnTo>
                    <a:pt x="8001000" y="6578942"/>
                  </a:lnTo>
                  <a:lnTo>
                    <a:pt x="8007350" y="6578942"/>
                  </a:lnTo>
                  <a:lnTo>
                    <a:pt x="8007350" y="6452425"/>
                  </a:lnTo>
                  <a:close/>
                </a:path>
                <a:path w="8013700" h="16637000">
                  <a:moveTo>
                    <a:pt x="8013700" y="6452425"/>
                  </a:moveTo>
                  <a:lnTo>
                    <a:pt x="8007350" y="6452425"/>
                  </a:lnTo>
                  <a:lnTo>
                    <a:pt x="8007350" y="6578942"/>
                  </a:lnTo>
                  <a:lnTo>
                    <a:pt x="8013700" y="6578942"/>
                  </a:lnTo>
                  <a:lnTo>
                    <a:pt x="8013700" y="6452425"/>
                  </a:lnTo>
                  <a:close/>
                </a:path>
                <a:path w="8013700" h="16637000">
                  <a:moveTo>
                    <a:pt x="8007350" y="6642201"/>
                  </a:moveTo>
                  <a:lnTo>
                    <a:pt x="8001000" y="6642201"/>
                  </a:lnTo>
                  <a:lnTo>
                    <a:pt x="8001000" y="6768706"/>
                  </a:lnTo>
                  <a:lnTo>
                    <a:pt x="8007350" y="6768706"/>
                  </a:lnTo>
                  <a:lnTo>
                    <a:pt x="8007350" y="6642201"/>
                  </a:lnTo>
                  <a:close/>
                </a:path>
                <a:path w="8013700" h="16637000">
                  <a:moveTo>
                    <a:pt x="8013700" y="6642201"/>
                  </a:moveTo>
                  <a:lnTo>
                    <a:pt x="8007350" y="6642201"/>
                  </a:lnTo>
                  <a:lnTo>
                    <a:pt x="8007350" y="6768706"/>
                  </a:lnTo>
                  <a:lnTo>
                    <a:pt x="8013700" y="6768706"/>
                  </a:lnTo>
                  <a:lnTo>
                    <a:pt x="8013700" y="6642201"/>
                  </a:lnTo>
                  <a:close/>
                </a:path>
                <a:path w="8013700" h="16637000">
                  <a:moveTo>
                    <a:pt x="8007350" y="6831965"/>
                  </a:moveTo>
                  <a:lnTo>
                    <a:pt x="8001000" y="6831965"/>
                  </a:lnTo>
                  <a:lnTo>
                    <a:pt x="8001000" y="6958482"/>
                  </a:lnTo>
                  <a:lnTo>
                    <a:pt x="8007350" y="6958482"/>
                  </a:lnTo>
                  <a:lnTo>
                    <a:pt x="8007350" y="6831965"/>
                  </a:lnTo>
                  <a:close/>
                </a:path>
                <a:path w="8013700" h="16637000">
                  <a:moveTo>
                    <a:pt x="8013700" y="6831965"/>
                  </a:moveTo>
                  <a:lnTo>
                    <a:pt x="8007350" y="6831965"/>
                  </a:lnTo>
                  <a:lnTo>
                    <a:pt x="8007350" y="6958482"/>
                  </a:lnTo>
                  <a:lnTo>
                    <a:pt x="8013700" y="6958482"/>
                  </a:lnTo>
                  <a:lnTo>
                    <a:pt x="8013700" y="6831965"/>
                  </a:lnTo>
                  <a:close/>
                </a:path>
                <a:path w="8013700" h="16637000">
                  <a:moveTo>
                    <a:pt x="8007350" y="7021741"/>
                  </a:moveTo>
                  <a:lnTo>
                    <a:pt x="8001000" y="7021741"/>
                  </a:lnTo>
                  <a:lnTo>
                    <a:pt x="8001000" y="7148245"/>
                  </a:lnTo>
                  <a:lnTo>
                    <a:pt x="8007350" y="7148245"/>
                  </a:lnTo>
                  <a:lnTo>
                    <a:pt x="8007350" y="7021741"/>
                  </a:lnTo>
                  <a:close/>
                </a:path>
                <a:path w="8013700" h="16637000">
                  <a:moveTo>
                    <a:pt x="8013700" y="7021741"/>
                  </a:moveTo>
                  <a:lnTo>
                    <a:pt x="8007350" y="7021741"/>
                  </a:lnTo>
                  <a:lnTo>
                    <a:pt x="8007350" y="7148245"/>
                  </a:lnTo>
                  <a:lnTo>
                    <a:pt x="8013700" y="7148245"/>
                  </a:lnTo>
                  <a:lnTo>
                    <a:pt x="8013700" y="7021741"/>
                  </a:lnTo>
                  <a:close/>
                </a:path>
                <a:path w="8013700" h="16637000">
                  <a:moveTo>
                    <a:pt x="8007350" y="7211504"/>
                  </a:moveTo>
                  <a:lnTo>
                    <a:pt x="8001000" y="7211504"/>
                  </a:lnTo>
                  <a:lnTo>
                    <a:pt x="8001000" y="7338021"/>
                  </a:lnTo>
                  <a:lnTo>
                    <a:pt x="8007350" y="7338021"/>
                  </a:lnTo>
                  <a:lnTo>
                    <a:pt x="8007350" y="7211504"/>
                  </a:lnTo>
                  <a:close/>
                </a:path>
                <a:path w="8013700" h="16637000">
                  <a:moveTo>
                    <a:pt x="8013700" y="7211504"/>
                  </a:moveTo>
                  <a:lnTo>
                    <a:pt x="8007350" y="7211504"/>
                  </a:lnTo>
                  <a:lnTo>
                    <a:pt x="8007350" y="7338021"/>
                  </a:lnTo>
                  <a:lnTo>
                    <a:pt x="8013700" y="7338021"/>
                  </a:lnTo>
                  <a:lnTo>
                    <a:pt x="8013700" y="7211504"/>
                  </a:lnTo>
                  <a:close/>
                </a:path>
                <a:path w="8013700" h="16637000">
                  <a:moveTo>
                    <a:pt x="8007350" y="7401280"/>
                  </a:moveTo>
                  <a:lnTo>
                    <a:pt x="8001000" y="7401280"/>
                  </a:lnTo>
                  <a:lnTo>
                    <a:pt x="8001000" y="7527798"/>
                  </a:lnTo>
                  <a:lnTo>
                    <a:pt x="8007350" y="7527798"/>
                  </a:lnTo>
                  <a:lnTo>
                    <a:pt x="8007350" y="7401280"/>
                  </a:lnTo>
                  <a:close/>
                </a:path>
                <a:path w="8013700" h="16637000">
                  <a:moveTo>
                    <a:pt x="8013700" y="7401280"/>
                  </a:moveTo>
                  <a:lnTo>
                    <a:pt x="8007350" y="7401280"/>
                  </a:lnTo>
                  <a:lnTo>
                    <a:pt x="8007350" y="7527798"/>
                  </a:lnTo>
                  <a:lnTo>
                    <a:pt x="8013700" y="7527798"/>
                  </a:lnTo>
                  <a:lnTo>
                    <a:pt x="8013700" y="7401280"/>
                  </a:lnTo>
                  <a:close/>
                </a:path>
                <a:path w="8013700" h="16637000">
                  <a:moveTo>
                    <a:pt x="8007350" y="7591044"/>
                  </a:moveTo>
                  <a:lnTo>
                    <a:pt x="8001000" y="7591044"/>
                  </a:lnTo>
                  <a:lnTo>
                    <a:pt x="8001000" y="7717561"/>
                  </a:lnTo>
                  <a:lnTo>
                    <a:pt x="8007350" y="7717561"/>
                  </a:lnTo>
                  <a:lnTo>
                    <a:pt x="8007350" y="7591044"/>
                  </a:lnTo>
                  <a:close/>
                </a:path>
                <a:path w="8013700" h="16637000">
                  <a:moveTo>
                    <a:pt x="8013700" y="7591044"/>
                  </a:moveTo>
                  <a:lnTo>
                    <a:pt x="8007350" y="7591044"/>
                  </a:lnTo>
                  <a:lnTo>
                    <a:pt x="8007350" y="7717561"/>
                  </a:lnTo>
                  <a:lnTo>
                    <a:pt x="8013700" y="7717561"/>
                  </a:lnTo>
                  <a:lnTo>
                    <a:pt x="8013700" y="7591044"/>
                  </a:lnTo>
                  <a:close/>
                </a:path>
                <a:path w="8013700" h="16637000">
                  <a:moveTo>
                    <a:pt x="8007350" y="7780820"/>
                  </a:moveTo>
                  <a:lnTo>
                    <a:pt x="8001000" y="7780820"/>
                  </a:lnTo>
                  <a:lnTo>
                    <a:pt x="8001000" y="7907337"/>
                  </a:lnTo>
                  <a:lnTo>
                    <a:pt x="8007350" y="7907337"/>
                  </a:lnTo>
                  <a:lnTo>
                    <a:pt x="8007350" y="7780820"/>
                  </a:lnTo>
                  <a:close/>
                </a:path>
                <a:path w="8013700" h="16637000">
                  <a:moveTo>
                    <a:pt x="8013700" y="7780820"/>
                  </a:moveTo>
                  <a:lnTo>
                    <a:pt x="8007350" y="7780820"/>
                  </a:lnTo>
                  <a:lnTo>
                    <a:pt x="8007350" y="7907337"/>
                  </a:lnTo>
                  <a:lnTo>
                    <a:pt x="8013700" y="7907337"/>
                  </a:lnTo>
                  <a:lnTo>
                    <a:pt x="8013700" y="7780820"/>
                  </a:lnTo>
                  <a:close/>
                </a:path>
                <a:path w="8013700" h="16637000">
                  <a:moveTo>
                    <a:pt x="8007350" y="7970583"/>
                  </a:moveTo>
                  <a:lnTo>
                    <a:pt x="8001000" y="7970583"/>
                  </a:lnTo>
                  <a:lnTo>
                    <a:pt x="8001000" y="8097100"/>
                  </a:lnTo>
                  <a:lnTo>
                    <a:pt x="8007350" y="8097100"/>
                  </a:lnTo>
                  <a:lnTo>
                    <a:pt x="8007350" y="7970583"/>
                  </a:lnTo>
                  <a:close/>
                </a:path>
                <a:path w="8013700" h="16637000">
                  <a:moveTo>
                    <a:pt x="8013700" y="7970583"/>
                  </a:moveTo>
                  <a:lnTo>
                    <a:pt x="8007350" y="7970583"/>
                  </a:lnTo>
                  <a:lnTo>
                    <a:pt x="8007350" y="8097100"/>
                  </a:lnTo>
                  <a:lnTo>
                    <a:pt x="8013700" y="8097100"/>
                  </a:lnTo>
                  <a:lnTo>
                    <a:pt x="8013700" y="7970583"/>
                  </a:lnTo>
                  <a:close/>
                </a:path>
                <a:path w="8013700" h="16637000">
                  <a:moveTo>
                    <a:pt x="8007350" y="8160359"/>
                  </a:moveTo>
                  <a:lnTo>
                    <a:pt x="8001000" y="8160359"/>
                  </a:lnTo>
                  <a:lnTo>
                    <a:pt x="8001000" y="8286877"/>
                  </a:lnTo>
                  <a:lnTo>
                    <a:pt x="8007350" y="8286877"/>
                  </a:lnTo>
                  <a:lnTo>
                    <a:pt x="8007350" y="8160359"/>
                  </a:lnTo>
                  <a:close/>
                </a:path>
                <a:path w="8013700" h="16637000">
                  <a:moveTo>
                    <a:pt x="8013700" y="8160359"/>
                  </a:moveTo>
                  <a:lnTo>
                    <a:pt x="8007350" y="8160359"/>
                  </a:lnTo>
                  <a:lnTo>
                    <a:pt x="8007350" y="8286877"/>
                  </a:lnTo>
                  <a:lnTo>
                    <a:pt x="8013700" y="8286877"/>
                  </a:lnTo>
                  <a:lnTo>
                    <a:pt x="8013700" y="8160359"/>
                  </a:lnTo>
                  <a:close/>
                </a:path>
                <a:path w="8013700" h="16637000">
                  <a:moveTo>
                    <a:pt x="8007350" y="8350123"/>
                  </a:moveTo>
                  <a:lnTo>
                    <a:pt x="8001000" y="8350123"/>
                  </a:lnTo>
                  <a:lnTo>
                    <a:pt x="8001000" y="8476640"/>
                  </a:lnTo>
                  <a:lnTo>
                    <a:pt x="8007350" y="8476640"/>
                  </a:lnTo>
                  <a:lnTo>
                    <a:pt x="8007350" y="8350123"/>
                  </a:lnTo>
                  <a:close/>
                </a:path>
                <a:path w="8013700" h="16637000">
                  <a:moveTo>
                    <a:pt x="8013700" y="8350123"/>
                  </a:moveTo>
                  <a:lnTo>
                    <a:pt x="8007350" y="8350123"/>
                  </a:lnTo>
                  <a:lnTo>
                    <a:pt x="8007350" y="8476640"/>
                  </a:lnTo>
                  <a:lnTo>
                    <a:pt x="8013700" y="8476640"/>
                  </a:lnTo>
                  <a:lnTo>
                    <a:pt x="8013700" y="8350123"/>
                  </a:lnTo>
                  <a:close/>
                </a:path>
                <a:path w="8013700" h="16637000">
                  <a:moveTo>
                    <a:pt x="8007350" y="8539899"/>
                  </a:moveTo>
                  <a:lnTo>
                    <a:pt x="8001000" y="8539899"/>
                  </a:lnTo>
                  <a:lnTo>
                    <a:pt x="8001000" y="8666416"/>
                  </a:lnTo>
                  <a:lnTo>
                    <a:pt x="8007350" y="8666416"/>
                  </a:lnTo>
                  <a:lnTo>
                    <a:pt x="8007350" y="8539899"/>
                  </a:lnTo>
                  <a:close/>
                </a:path>
                <a:path w="8013700" h="16637000">
                  <a:moveTo>
                    <a:pt x="8013700" y="8539899"/>
                  </a:moveTo>
                  <a:lnTo>
                    <a:pt x="8007350" y="8539899"/>
                  </a:lnTo>
                  <a:lnTo>
                    <a:pt x="8007350" y="8666416"/>
                  </a:lnTo>
                  <a:lnTo>
                    <a:pt x="8013700" y="8666416"/>
                  </a:lnTo>
                  <a:lnTo>
                    <a:pt x="8013700" y="8539899"/>
                  </a:lnTo>
                  <a:close/>
                </a:path>
                <a:path w="8013700" h="16637000">
                  <a:moveTo>
                    <a:pt x="8007350" y="8729662"/>
                  </a:moveTo>
                  <a:lnTo>
                    <a:pt x="8001000" y="8729662"/>
                  </a:lnTo>
                  <a:lnTo>
                    <a:pt x="8001000" y="8856179"/>
                  </a:lnTo>
                  <a:lnTo>
                    <a:pt x="8007350" y="8856179"/>
                  </a:lnTo>
                  <a:lnTo>
                    <a:pt x="8007350" y="8729662"/>
                  </a:lnTo>
                  <a:close/>
                </a:path>
                <a:path w="8013700" h="16637000">
                  <a:moveTo>
                    <a:pt x="8013700" y="8729662"/>
                  </a:moveTo>
                  <a:lnTo>
                    <a:pt x="8007350" y="8729662"/>
                  </a:lnTo>
                  <a:lnTo>
                    <a:pt x="8007350" y="8856179"/>
                  </a:lnTo>
                  <a:lnTo>
                    <a:pt x="8013700" y="8856179"/>
                  </a:lnTo>
                  <a:lnTo>
                    <a:pt x="8013700" y="8729662"/>
                  </a:lnTo>
                  <a:close/>
                </a:path>
                <a:path w="8013700" h="16637000">
                  <a:moveTo>
                    <a:pt x="8007350" y="8919438"/>
                  </a:moveTo>
                  <a:lnTo>
                    <a:pt x="8001000" y="8919438"/>
                  </a:lnTo>
                  <a:lnTo>
                    <a:pt x="8001000" y="9045956"/>
                  </a:lnTo>
                  <a:lnTo>
                    <a:pt x="8007350" y="9045956"/>
                  </a:lnTo>
                  <a:lnTo>
                    <a:pt x="8007350" y="8919438"/>
                  </a:lnTo>
                  <a:close/>
                </a:path>
                <a:path w="8013700" h="16637000">
                  <a:moveTo>
                    <a:pt x="8013700" y="8919438"/>
                  </a:moveTo>
                  <a:lnTo>
                    <a:pt x="8007350" y="8919438"/>
                  </a:lnTo>
                  <a:lnTo>
                    <a:pt x="8007350" y="9045956"/>
                  </a:lnTo>
                  <a:lnTo>
                    <a:pt x="8013700" y="9045956"/>
                  </a:lnTo>
                  <a:lnTo>
                    <a:pt x="8013700" y="8919438"/>
                  </a:lnTo>
                  <a:close/>
                </a:path>
                <a:path w="8013700" h="16637000">
                  <a:moveTo>
                    <a:pt x="8007350" y="9109202"/>
                  </a:moveTo>
                  <a:lnTo>
                    <a:pt x="8001000" y="9109202"/>
                  </a:lnTo>
                  <a:lnTo>
                    <a:pt x="8001000" y="9235719"/>
                  </a:lnTo>
                  <a:lnTo>
                    <a:pt x="8007350" y="9235719"/>
                  </a:lnTo>
                  <a:lnTo>
                    <a:pt x="8007350" y="9109202"/>
                  </a:lnTo>
                  <a:close/>
                </a:path>
                <a:path w="8013700" h="16637000">
                  <a:moveTo>
                    <a:pt x="8013700" y="9109202"/>
                  </a:moveTo>
                  <a:lnTo>
                    <a:pt x="8007350" y="9109202"/>
                  </a:lnTo>
                  <a:lnTo>
                    <a:pt x="8007350" y="9235719"/>
                  </a:lnTo>
                  <a:lnTo>
                    <a:pt x="8013700" y="9235719"/>
                  </a:lnTo>
                  <a:lnTo>
                    <a:pt x="8013700" y="9109202"/>
                  </a:lnTo>
                  <a:close/>
                </a:path>
                <a:path w="8013700" h="16637000">
                  <a:moveTo>
                    <a:pt x="8007350" y="9298978"/>
                  </a:moveTo>
                  <a:lnTo>
                    <a:pt x="8001000" y="9298978"/>
                  </a:lnTo>
                  <a:lnTo>
                    <a:pt x="8001000" y="9425495"/>
                  </a:lnTo>
                  <a:lnTo>
                    <a:pt x="8007350" y="9425495"/>
                  </a:lnTo>
                  <a:lnTo>
                    <a:pt x="8007350" y="9298978"/>
                  </a:lnTo>
                  <a:close/>
                </a:path>
                <a:path w="8013700" h="16637000">
                  <a:moveTo>
                    <a:pt x="8013700" y="9298978"/>
                  </a:moveTo>
                  <a:lnTo>
                    <a:pt x="8007350" y="9298978"/>
                  </a:lnTo>
                  <a:lnTo>
                    <a:pt x="8007350" y="9425495"/>
                  </a:lnTo>
                  <a:lnTo>
                    <a:pt x="8013700" y="9425495"/>
                  </a:lnTo>
                  <a:lnTo>
                    <a:pt x="8013700" y="9298978"/>
                  </a:lnTo>
                  <a:close/>
                </a:path>
                <a:path w="8013700" h="16637000">
                  <a:moveTo>
                    <a:pt x="8007350" y="9488741"/>
                  </a:moveTo>
                  <a:lnTo>
                    <a:pt x="8001000" y="9488741"/>
                  </a:lnTo>
                  <a:lnTo>
                    <a:pt x="8001000" y="9615258"/>
                  </a:lnTo>
                  <a:lnTo>
                    <a:pt x="8007350" y="9615258"/>
                  </a:lnTo>
                  <a:lnTo>
                    <a:pt x="8007350" y="9488741"/>
                  </a:lnTo>
                  <a:close/>
                </a:path>
                <a:path w="8013700" h="16637000">
                  <a:moveTo>
                    <a:pt x="8013700" y="9488741"/>
                  </a:moveTo>
                  <a:lnTo>
                    <a:pt x="8007350" y="9488741"/>
                  </a:lnTo>
                  <a:lnTo>
                    <a:pt x="8007350" y="9615258"/>
                  </a:lnTo>
                  <a:lnTo>
                    <a:pt x="8013700" y="9615258"/>
                  </a:lnTo>
                  <a:lnTo>
                    <a:pt x="8013700" y="9488741"/>
                  </a:lnTo>
                  <a:close/>
                </a:path>
                <a:path w="8013700" h="16637000">
                  <a:moveTo>
                    <a:pt x="8007350" y="9678517"/>
                  </a:moveTo>
                  <a:lnTo>
                    <a:pt x="8001000" y="9678517"/>
                  </a:lnTo>
                  <a:lnTo>
                    <a:pt x="8001000" y="9805035"/>
                  </a:lnTo>
                  <a:lnTo>
                    <a:pt x="8007350" y="9805035"/>
                  </a:lnTo>
                  <a:lnTo>
                    <a:pt x="8007350" y="9678517"/>
                  </a:lnTo>
                  <a:close/>
                </a:path>
                <a:path w="8013700" h="16637000">
                  <a:moveTo>
                    <a:pt x="8013700" y="9678517"/>
                  </a:moveTo>
                  <a:lnTo>
                    <a:pt x="8007350" y="9678517"/>
                  </a:lnTo>
                  <a:lnTo>
                    <a:pt x="8007350" y="9805035"/>
                  </a:lnTo>
                  <a:lnTo>
                    <a:pt x="8013700" y="9805035"/>
                  </a:lnTo>
                  <a:lnTo>
                    <a:pt x="8013700" y="9678517"/>
                  </a:lnTo>
                  <a:close/>
                </a:path>
                <a:path w="8013700" h="16637000">
                  <a:moveTo>
                    <a:pt x="8007350" y="9868281"/>
                  </a:moveTo>
                  <a:lnTo>
                    <a:pt x="8001000" y="9868281"/>
                  </a:lnTo>
                  <a:lnTo>
                    <a:pt x="8001000" y="9994798"/>
                  </a:lnTo>
                  <a:lnTo>
                    <a:pt x="8007350" y="9994798"/>
                  </a:lnTo>
                  <a:lnTo>
                    <a:pt x="8007350" y="9868281"/>
                  </a:lnTo>
                  <a:close/>
                </a:path>
                <a:path w="8013700" h="16637000">
                  <a:moveTo>
                    <a:pt x="8013700" y="9868281"/>
                  </a:moveTo>
                  <a:lnTo>
                    <a:pt x="8007350" y="9868281"/>
                  </a:lnTo>
                  <a:lnTo>
                    <a:pt x="8007350" y="9994798"/>
                  </a:lnTo>
                  <a:lnTo>
                    <a:pt x="8013700" y="9994798"/>
                  </a:lnTo>
                  <a:lnTo>
                    <a:pt x="8013700" y="9868281"/>
                  </a:lnTo>
                  <a:close/>
                </a:path>
                <a:path w="8013700" h="16637000">
                  <a:moveTo>
                    <a:pt x="8007350" y="10058057"/>
                  </a:moveTo>
                  <a:lnTo>
                    <a:pt x="8001000" y="10058057"/>
                  </a:lnTo>
                  <a:lnTo>
                    <a:pt x="8001000" y="10184574"/>
                  </a:lnTo>
                  <a:lnTo>
                    <a:pt x="8007350" y="10184574"/>
                  </a:lnTo>
                  <a:lnTo>
                    <a:pt x="8007350" y="10058057"/>
                  </a:lnTo>
                  <a:close/>
                </a:path>
                <a:path w="8013700" h="16637000">
                  <a:moveTo>
                    <a:pt x="8013700" y="10058057"/>
                  </a:moveTo>
                  <a:lnTo>
                    <a:pt x="8007350" y="10058057"/>
                  </a:lnTo>
                  <a:lnTo>
                    <a:pt x="8007350" y="10184574"/>
                  </a:lnTo>
                  <a:lnTo>
                    <a:pt x="8013700" y="10184574"/>
                  </a:lnTo>
                  <a:lnTo>
                    <a:pt x="8013700" y="10058057"/>
                  </a:lnTo>
                  <a:close/>
                </a:path>
                <a:path w="8013700" h="16637000">
                  <a:moveTo>
                    <a:pt x="8007350" y="10247820"/>
                  </a:moveTo>
                  <a:lnTo>
                    <a:pt x="8001000" y="10247820"/>
                  </a:lnTo>
                  <a:lnTo>
                    <a:pt x="8001000" y="10374337"/>
                  </a:lnTo>
                  <a:lnTo>
                    <a:pt x="8007350" y="10374337"/>
                  </a:lnTo>
                  <a:lnTo>
                    <a:pt x="8007350" y="10247820"/>
                  </a:lnTo>
                  <a:close/>
                </a:path>
                <a:path w="8013700" h="16637000">
                  <a:moveTo>
                    <a:pt x="8013700" y="10247820"/>
                  </a:moveTo>
                  <a:lnTo>
                    <a:pt x="8007350" y="10247820"/>
                  </a:lnTo>
                  <a:lnTo>
                    <a:pt x="8007350" y="10374337"/>
                  </a:lnTo>
                  <a:lnTo>
                    <a:pt x="8013700" y="10374337"/>
                  </a:lnTo>
                  <a:lnTo>
                    <a:pt x="8013700" y="10247820"/>
                  </a:lnTo>
                  <a:close/>
                </a:path>
                <a:path w="8013700" h="16637000">
                  <a:moveTo>
                    <a:pt x="8007350" y="10437596"/>
                  </a:moveTo>
                  <a:lnTo>
                    <a:pt x="8001000" y="10437596"/>
                  </a:lnTo>
                  <a:lnTo>
                    <a:pt x="8001000" y="10564114"/>
                  </a:lnTo>
                  <a:lnTo>
                    <a:pt x="8007350" y="10564114"/>
                  </a:lnTo>
                  <a:lnTo>
                    <a:pt x="8007350" y="10437596"/>
                  </a:lnTo>
                  <a:close/>
                </a:path>
                <a:path w="8013700" h="16637000">
                  <a:moveTo>
                    <a:pt x="8013700" y="10437596"/>
                  </a:moveTo>
                  <a:lnTo>
                    <a:pt x="8007350" y="10437596"/>
                  </a:lnTo>
                  <a:lnTo>
                    <a:pt x="8007350" y="10564114"/>
                  </a:lnTo>
                  <a:lnTo>
                    <a:pt x="8013700" y="10564114"/>
                  </a:lnTo>
                  <a:lnTo>
                    <a:pt x="8013700" y="10437596"/>
                  </a:lnTo>
                  <a:close/>
                </a:path>
                <a:path w="8013700" h="16637000">
                  <a:moveTo>
                    <a:pt x="8007350" y="10627360"/>
                  </a:moveTo>
                  <a:lnTo>
                    <a:pt x="8001000" y="10627360"/>
                  </a:lnTo>
                  <a:lnTo>
                    <a:pt x="8001000" y="10753877"/>
                  </a:lnTo>
                  <a:lnTo>
                    <a:pt x="8007350" y="10753877"/>
                  </a:lnTo>
                  <a:lnTo>
                    <a:pt x="8007350" y="10627360"/>
                  </a:lnTo>
                  <a:close/>
                </a:path>
                <a:path w="8013700" h="16637000">
                  <a:moveTo>
                    <a:pt x="8013700" y="10627360"/>
                  </a:moveTo>
                  <a:lnTo>
                    <a:pt x="8007350" y="10627360"/>
                  </a:lnTo>
                  <a:lnTo>
                    <a:pt x="8007350" y="10753877"/>
                  </a:lnTo>
                  <a:lnTo>
                    <a:pt x="8013700" y="10753877"/>
                  </a:lnTo>
                  <a:lnTo>
                    <a:pt x="8013700" y="10627360"/>
                  </a:lnTo>
                  <a:close/>
                </a:path>
                <a:path w="8013700" h="16637000">
                  <a:moveTo>
                    <a:pt x="8007350" y="10817136"/>
                  </a:moveTo>
                  <a:lnTo>
                    <a:pt x="8001000" y="10817136"/>
                  </a:lnTo>
                  <a:lnTo>
                    <a:pt x="8001000" y="10943653"/>
                  </a:lnTo>
                  <a:lnTo>
                    <a:pt x="8007350" y="10943653"/>
                  </a:lnTo>
                  <a:lnTo>
                    <a:pt x="8007350" y="10817136"/>
                  </a:lnTo>
                  <a:close/>
                </a:path>
                <a:path w="8013700" h="16637000">
                  <a:moveTo>
                    <a:pt x="8013700" y="10817136"/>
                  </a:moveTo>
                  <a:lnTo>
                    <a:pt x="8007350" y="10817136"/>
                  </a:lnTo>
                  <a:lnTo>
                    <a:pt x="8007350" y="10943653"/>
                  </a:lnTo>
                  <a:lnTo>
                    <a:pt x="8013700" y="10943653"/>
                  </a:lnTo>
                  <a:lnTo>
                    <a:pt x="8013700" y="10817136"/>
                  </a:lnTo>
                  <a:close/>
                </a:path>
                <a:path w="8013700" h="16637000">
                  <a:moveTo>
                    <a:pt x="8007350" y="11006899"/>
                  </a:moveTo>
                  <a:lnTo>
                    <a:pt x="8001000" y="11006899"/>
                  </a:lnTo>
                  <a:lnTo>
                    <a:pt x="8001000" y="11133416"/>
                  </a:lnTo>
                  <a:lnTo>
                    <a:pt x="8007350" y="11133416"/>
                  </a:lnTo>
                  <a:lnTo>
                    <a:pt x="8007350" y="11006899"/>
                  </a:lnTo>
                  <a:close/>
                </a:path>
                <a:path w="8013700" h="16637000">
                  <a:moveTo>
                    <a:pt x="8013700" y="11006899"/>
                  </a:moveTo>
                  <a:lnTo>
                    <a:pt x="8007350" y="11006899"/>
                  </a:lnTo>
                  <a:lnTo>
                    <a:pt x="8007350" y="11133416"/>
                  </a:lnTo>
                  <a:lnTo>
                    <a:pt x="8013700" y="11133416"/>
                  </a:lnTo>
                  <a:lnTo>
                    <a:pt x="8013700" y="11006899"/>
                  </a:lnTo>
                  <a:close/>
                </a:path>
                <a:path w="8013700" h="16637000">
                  <a:moveTo>
                    <a:pt x="8007350" y="11196675"/>
                  </a:moveTo>
                  <a:lnTo>
                    <a:pt x="8001000" y="11196675"/>
                  </a:lnTo>
                  <a:lnTo>
                    <a:pt x="8001000" y="11323192"/>
                  </a:lnTo>
                  <a:lnTo>
                    <a:pt x="8007350" y="11323192"/>
                  </a:lnTo>
                  <a:lnTo>
                    <a:pt x="8007350" y="11196675"/>
                  </a:lnTo>
                  <a:close/>
                </a:path>
                <a:path w="8013700" h="16637000">
                  <a:moveTo>
                    <a:pt x="8013700" y="11196675"/>
                  </a:moveTo>
                  <a:lnTo>
                    <a:pt x="8007350" y="11196675"/>
                  </a:lnTo>
                  <a:lnTo>
                    <a:pt x="8007350" y="11323192"/>
                  </a:lnTo>
                  <a:lnTo>
                    <a:pt x="8013700" y="11323192"/>
                  </a:lnTo>
                  <a:lnTo>
                    <a:pt x="8013700" y="11196675"/>
                  </a:lnTo>
                  <a:close/>
                </a:path>
                <a:path w="8013700" h="16637000">
                  <a:moveTo>
                    <a:pt x="8007350" y="11386439"/>
                  </a:moveTo>
                  <a:lnTo>
                    <a:pt x="8001000" y="11386439"/>
                  </a:lnTo>
                  <a:lnTo>
                    <a:pt x="8001000" y="11512956"/>
                  </a:lnTo>
                  <a:lnTo>
                    <a:pt x="8007350" y="11512956"/>
                  </a:lnTo>
                  <a:lnTo>
                    <a:pt x="8007350" y="11386439"/>
                  </a:lnTo>
                  <a:close/>
                </a:path>
                <a:path w="8013700" h="16637000">
                  <a:moveTo>
                    <a:pt x="8013700" y="11386439"/>
                  </a:moveTo>
                  <a:lnTo>
                    <a:pt x="8007350" y="11386439"/>
                  </a:lnTo>
                  <a:lnTo>
                    <a:pt x="8007350" y="11512956"/>
                  </a:lnTo>
                  <a:lnTo>
                    <a:pt x="8013700" y="11512956"/>
                  </a:lnTo>
                  <a:lnTo>
                    <a:pt x="8013700" y="11386439"/>
                  </a:lnTo>
                  <a:close/>
                </a:path>
                <a:path w="8013700" h="16637000">
                  <a:moveTo>
                    <a:pt x="8007350" y="11576215"/>
                  </a:moveTo>
                  <a:lnTo>
                    <a:pt x="8001000" y="11576215"/>
                  </a:lnTo>
                  <a:lnTo>
                    <a:pt x="8001000" y="11702732"/>
                  </a:lnTo>
                  <a:lnTo>
                    <a:pt x="8007350" y="11702732"/>
                  </a:lnTo>
                  <a:lnTo>
                    <a:pt x="8007350" y="11576215"/>
                  </a:lnTo>
                  <a:close/>
                </a:path>
                <a:path w="8013700" h="16637000">
                  <a:moveTo>
                    <a:pt x="8013700" y="11576215"/>
                  </a:moveTo>
                  <a:lnTo>
                    <a:pt x="8007350" y="11576215"/>
                  </a:lnTo>
                  <a:lnTo>
                    <a:pt x="8007350" y="11702732"/>
                  </a:lnTo>
                  <a:lnTo>
                    <a:pt x="8013700" y="11702732"/>
                  </a:lnTo>
                  <a:lnTo>
                    <a:pt x="8013700" y="11576215"/>
                  </a:lnTo>
                  <a:close/>
                </a:path>
                <a:path w="8013700" h="16637000">
                  <a:moveTo>
                    <a:pt x="8007350" y="11765978"/>
                  </a:moveTo>
                  <a:lnTo>
                    <a:pt x="8001000" y="11765978"/>
                  </a:lnTo>
                  <a:lnTo>
                    <a:pt x="8001000" y="11892495"/>
                  </a:lnTo>
                  <a:lnTo>
                    <a:pt x="8007350" y="11892495"/>
                  </a:lnTo>
                  <a:lnTo>
                    <a:pt x="8007350" y="11765978"/>
                  </a:lnTo>
                  <a:close/>
                </a:path>
                <a:path w="8013700" h="16637000">
                  <a:moveTo>
                    <a:pt x="8013700" y="11765978"/>
                  </a:moveTo>
                  <a:lnTo>
                    <a:pt x="8007350" y="11765978"/>
                  </a:lnTo>
                  <a:lnTo>
                    <a:pt x="8007350" y="11892495"/>
                  </a:lnTo>
                  <a:lnTo>
                    <a:pt x="8013700" y="11892495"/>
                  </a:lnTo>
                  <a:lnTo>
                    <a:pt x="8013700" y="11765978"/>
                  </a:lnTo>
                  <a:close/>
                </a:path>
                <a:path w="8013700" h="16637000">
                  <a:moveTo>
                    <a:pt x="8007350" y="11955754"/>
                  </a:moveTo>
                  <a:lnTo>
                    <a:pt x="8001000" y="11955754"/>
                  </a:lnTo>
                  <a:lnTo>
                    <a:pt x="8001000" y="12082272"/>
                  </a:lnTo>
                  <a:lnTo>
                    <a:pt x="8007350" y="12082272"/>
                  </a:lnTo>
                  <a:lnTo>
                    <a:pt x="8007350" y="11955754"/>
                  </a:lnTo>
                  <a:close/>
                </a:path>
                <a:path w="8013700" h="16637000">
                  <a:moveTo>
                    <a:pt x="8013700" y="11955754"/>
                  </a:moveTo>
                  <a:lnTo>
                    <a:pt x="8007350" y="11955754"/>
                  </a:lnTo>
                  <a:lnTo>
                    <a:pt x="8007350" y="12082272"/>
                  </a:lnTo>
                  <a:lnTo>
                    <a:pt x="8013700" y="12082272"/>
                  </a:lnTo>
                  <a:lnTo>
                    <a:pt x="8013700" y="11955754"/>
                  </a:lnTo>
                  <a:close/>
                </a:path>
                <a:path w="8013700" h="16637000">
                  <a:moveTo>
                    <a:pt x="8007350" y="12145530"/>
                  </a:moveTo>
                  <a:lnTo>
                    <a:pt x="8001000" y="12145530"/>
                  </a:lnTo>
                  <a:lnTo>
                    <a:pt x="8001000" y="12272035"/>
                  </a:lnTo>
                  <a:lnTo>
                    <a:pt x="8007350" y="12272035"/>
                  </a:lnTo>
                  <a:lnTo>
                    <a:pt x="8007350" y="12145530"/>
                  </a:lnTo>
                  <a:close/>
                </a:path>
                <a:path w="8013700" h="16637000">
                  <a:moveTo>
                    <a:pt x="8013700" y="12145530"/>
                  </a:moveTo>
                  <a:lnTo>
                    <a:pt x="8007350" y="12145530"/>
                  </a:lnTo>
                  <a:lnTo>
                    <a:pt x="8007350" y="12272035"/>
                  </a:lnTo>
                  <a:lnTo>
                    <a:pt x="8013700" y="12272035"/>
                  </a:lnTo>
                  <a:lnTo>
                    <a:pt x="8013700" y="12145530"/>
                  </a:lnTo>
                  <a:close/>
                </a:path>
                <a:path w="8013700" h="16637000">
                  <a:moveTo>
                    <a:pt x="8007350" y="12335294"/>
                  </a:moveTo>
                  <a:lnTo>
                    <a:pt x="8001000" y="12335294"/>
                  </a:lnTo>
                  <a:lnTo>
                    <a:pt x="8001000" y="12461811"/>
                  </a:lnTo>
                  <a:lnTo>
                    <a:pt x="8007350" y="12461811"/>
                  </a:lnTo>
                  <a:lnTo>
                    <a:pt x="8007350" y="12335294"/>
                  </a:lnTo>
                  <a:close/>
                </a:path>
                <a:path w="8013700" h="16637000">
                  <a:moveTo>
                    <a:pt x="8013700" y="12335294"/>
                  </a:moveTo>
                  <a:lnTo>
                    <a:pt x="8007350" y="12335294"/>
                  </a:lnTo>
                  <a:lnTo>
                    <a:pt x="8007350" y="12461811"/>
                  </a:lnTo>
                  <a:lnTo>
                    <a:pt x="8013700" y="12461811"/>
                  </a:lnTo>
                  <a:lnTo>
                    <a:pt x="8013700" y="12335294"/>
                  </a:lnTo>
                  <a:close/>
                </a:path>
                <a:path w="8013700" h="16637000">
                  <a:moveTo>
                    <a:pt x="8007350" y="12525057"/>
                  </a:moveTo>
                  <a:lnTo>
                    <a:pt x="8001000" y="12525057"/>
                  </a:lnTo>
                  <a:lnTo>
                    <a:pt x="8001000" y="12651574"/>
                  </a:lnTo>
                  <a:lnTo>
                    <a:pt x="8007350" y="12651574"/>
                  </a:lnTo>
                  <a:lnTo>
                    <a:pt x="8007350" y="12525057"/>
                  </a:lnTo>
                  <a:close/>
                </a:path>
                <a:path w="8013700" h="16637000">
                  <a:moveTo>
                    <a:pt x="8013700" y="12525057"/>
                  </a:moveTo>
                  <a:lnTo>
                    <a:pt x="8007350" y="12525057"/>
                  </a:lnTo>
                  <a:lnTo>
                    <a:pt x="8007350" y="12651574"/>
                  </a:lnTo>
                  <a:lnTo>
                    <a:pt x="8013700" y="12651574"/>
                  </a:lnTo>
                  <a:lnTo>
                    <a:pt x="8013700" y="12525057"/>
                  </a:lnTo>
                  <a:close/>
                </a:path>
                <a:path w="8013700" h="16637000">
                  <a:moveTo>
                    <a:pt x="8007350" y="12714833"/>
                  </a:moveTo>
                  <a:lnTo>
                    <a:pt x="8001000" y="12714833"/>
                  </a:lnTo>
                  <a:lnTo>
                    <a:pt x="8001000" y="12841351"/>
                  </a:lnTo>
                  <a:lnTo>
                    <a:pt x="8007350" y="12841351"/>
                  </a:lnTo>
                  <a:lnTo>
                    <a:pt x="8007350" y="12714833"/>
                  </a:lnTo>
                  <a:close/>
                </a:path>
                <a:path w="8013700" h="16637000">
                  <a:moveTo>
                    <a:pt x="8013700" y="12714833"/>
                  </a:moveTo>
                  <a:lnTo>
                    <a:pt x="8007350" y="12714833"/>
                  </a:lnTo>
                  <a:lnTo>
                    <a:pt x="8007350" y="12841351"/>
                  </a:lnTo>
                  <a:lnTo>
                    <a:pt x="8013700" y="12841351"/>
                  </a:lnTo>
                  <a:lnTo>
                    <a:pt x="8013700" y="12714833"/>
                  </a:lnTo>
                  <a:close/>
                </a:path>
                <a:path w="8013700" h="16637000">
                  <a:moveTo>
                    <a:pt x="8007350" y="12904609"/>
                  </a:moveTo>
                  <a:lnTo>
                    <a:pt x="8001000" y="12904609"/>
                  </a:lnTo>
                  <a:lnTo>
                    <a:pt x="8001000" y="13031114"/>
                  </a:lnTo>
                  <a:lnTo>
                    <a:pt x="8007350" y="13031114"/>
                  </a:lnTo>
                  <a:lnTo>
                    <a:pt x="8007350" y="12904609"/>
                  </a:lnTo>
                  <a:close/>
                </a:path>
                <a:path w="8013700" h="16637000">
                  <a:moveTo>
                    <a:pt x="8013700" y="12904609"/>
                  </a:moveTo>
                  <a:lnTo>
                    <a:pt x="8007350" y="12904609"/>
                  </a:lnTo>
                  <a:lnTo>
                    <a:pt x="8007350" y="13031114"/>
                  </a:lnTo>
                  <a:lnTo>
                    <a:pt x="8013700" y="13031114"/>
                  </a:lnTo>
                  <a:lnTo>
                    <a:pt x="8013700" y="12904609"/>
                  </a:lnTo>
                  <a:close/>
                </a:path>
                <a:path w="8013700" h="16637000">
                  <a:moveTo>
                    <a:pt x="8007350" y="13094373"/>
                  </a:moveTo>
                  <a:lnTo>
                    <a:pt x="8001000" y="13094373"/>
                  </a:lnTo>
                  <a:lnTo>
                    <a:pt x="8001000" y="13220890"/>
                  </a:lnTo>
                  <a:lnTo>
                    <a:pt x="8007350" y="13220890"/>
                  </a:lnTo>
                  <a:lnTo>
                    <a:pt x="8007350" y="13094373"/>
                  </a:lnTo>
                  <a:close/>
                </a:path>
                <a:path w="8013700" h="16637000">
                  <a:moveTo>
                    <a:pt x="8013700" y="13094373"/>
                  </a:moveTo>
                  <a:lnTo>
                    <a:pt x="8007350" y="13094373"/>
                  </a:lnTo>
                  <a:lnTo>
                    <a:pt x="8007350" y="13220890"/>
                  </a:lnTo>
                  <a:lnTo>
                    <a:pt x="8013700" y="13220890"/>
                  </a:lnTo>
                  <a:lnTo>
                    <a:pt x="8013700" y="13094373"/>
                  </a:lnTo>
                  <a:close/>
                </a:path>
                <a:path w="8013700" h="16637000">
                  <a:moveTo>
                    <a:pt x="8007350" y="13284136"/>
                  </a:moveTo>
                  <a:lnTo>
                    <a:pt x="8001000" y="13284136"/>
                  </a:lnTo>
                  <a:lnTo>
                    <a:pt x="8001000" y="13410653"/>
                  </a:lnTo>
                  <a:lnTo>
                    <a:pt x="8007350" y="13410653"/>
                  </a:lnTo>
                  <a:lnTo>
                    <a:pt x="8007350" y="13284136"/>
                  </a:lnTo>
                  <a:close/>
                </a:path>
                <a:path w="8013700" h="16637000">
                  <a:moveTo>
                    <a:pt x="8013700" y="13284136"/>
                  </a:moveTo>
                  <a:lnTo>
                    <a:pt x="8007350" y="13284136"/>
                  </a:lnTo>
                  <a:lnTo>
                    <a:pt x="8007350" y="13410653"/>
                  </a:lnTo>
                  <a:lnTo>
                    <a:pt x="8013700" y="13410653"/>
                  </a:lnTo>
                  <a:lnTo>
                    <a:pt x="8013700" y="13284136"/>
                  </a:lnTo>
                  <a:close/>
                </a:path>
                <a:path w="8013700" h="16637000">
                  <a:moveTo>
                    <a:pt x="8007350" y="13473912"/>
                  </a:moveTo>
                  <a:lnTo>
                    <a:pt x="8001000" y="13473912"/>
                  </a:lnTo>
                  <a:lnTo>
                    <a:pt x="8001000" y="13600430"/>
                  </a:lnTo>
                  <a:lnTo>
                    <a:pt x="8007350" y="13600430"/>
                  </a:lnTo>
                  <a:lnTo>
                    <a:pt x="8007350" y="13473912"/>
                  </a:lnTo>
                  <a:close/>
                </a:path>
                <a:path w="8013700" h="16637000">
                  <a:moveTo>
                    <a:pt x="8013700" y="13473912"/>
                  </a:moveTo>
                  <a:lnTo>
                    <a:pt x="8007350" y="13473912"/>
                  </a:lnTo>
                  <a:lnTo>
                    <a:pt x="8007350" y="13600430"/>
                  </a:lnTo>
                  <a:lnTo>
                    <a:pt x="8013700" y="13600430"/>
                  </a:lnTo>
                  <a:lnTo>
                    <a:pt x="8013700" y="13473912"/>
                  </a:lnTo>
                  <a:close/>
                </a:path>
                <a:path w="8013700" h="16637000">
                  <a:moveTo>
                    <a:pt x="8007350" y="13663676"/>
                  </a:moveTo>
                  <a:lnTo>
                    <a:pt x="8001000" y="13663676"/>
                  </a:lnTo>
                  <a:lnTo>
                    <a:pt x="8001000" y="13790193"/>
                  </a:lnTo>
                  <a:lnTo>
                    <a:pt x="8007350" y="13790193"/>
                  </a:lnTo>
                  <a:lnTo>
                    <a:pt x="8007350" y="13663676"/>
                  </a:lnTo>
                  <a:close/>
                </a:path>
                <a:path w="8013700" h="16637000">
                  <a:moveTo>
                    <a:pt x="8013700" y="13663676"/>
                  </a:moveTo>
                  <a:lnTo>
                    <a:pt x="8007350" y="13663676"/>
                  </a:lnTo>
                  <a:lnTo>
                    <a:pt x="8007350" y="13790193"/>
                  </a:lnTo>
                  <a:lnTo>
                    <a:pt x="8013700" y="13790193"/>
                  </a:lnTo>
                  <a:lnTo>
                    <a:pt x="8013700" y="13663676"/>
                  </a:lnTo>
                  <a:close/>
                </a:path>
                <a:path w="8013700" h="16637000">
                  <a:moveTo>
                    <a:pt x="8007350" y="13853452"/>
                  </a:moveTo>
                  <a:lnTo>
                    <a:pt x="8001000" y="13853452"/>
                  </a:lnTo>
                  <a:lnTo>
                    <a:pt x="8001000" y="13979969"/>
                  </a:lnTo>
                  <a:lnTo>
                    <a:pt x="8007350" y="13979969"/>
                  </a:lnTo>
                  <a:lnTo>
                    <a:pt x="8007350" y="13853452"/>
                  </a:lnTo>
                  <a:close/>
                </a:path>
                <a:path w="8013700" h="16637000">
                  <a:moveTo>
                    <a:pt x="8013700" y="13853452"/>
                  </a:moveTo>
                  <a:lnTo>
                    <a:pt x="8007350" y="13853452"/>
                  </a:lnTo>
                  <a:lnTo>
                    <a:pt x="8007350" y="13979969"/>
                  </a:lnTo>
                  <a:lnTo>
                    <a:pt x="8013700" y="13979969"/>
                  </a:lnTo>
                  <a:lnTo>
                    <a:pt x="8013700" y="13853452"/>
                  </a:lnTo>
                  <a:close/>
                </a:path>
                <a:path w="8013700" h="16637000">
                  <a:moveTo>
                    <a:pt x="8007350" y="14043228"/>
                  </a:moveTo>
                  <a:lnTo>
                    <a:pt x="8001000" y="14043228"/>
                  </a:lnTo>
                  <a:lnTo>
                    <a:pt x="8001000" y="14169732"/>
                  </a:lnTo>
                  <a:lnTo>
                    <a:pt x="8007350" y="14169732"/>
                  </a:lnTo>
                  <a:lnTo>
                    <a:pt x="8007350" y="14043228"/>
                  </a:lnTo>
                  <a:close/>
                </a:path>
                <a:path w="8013700" h="16637000">
                  <a:moveTo>
                    <a:pt x="8013700" y="14043228"/>
                  </a:moveTo>
                  <a:lnTo>
                    <a:pt x="8007350" y="14043228"/>
                  </a:lnTo>
                  <a:lnTo>
                    <a:pt x="8007350" y="14169732"/>
                  </a:lnTo>
                  <a:lnTo>
                    <a:pt x="8013700" y="14169732"/>
                  </a:lnTo>
                  <a:lnTo>
                    <a:pt x="8013700" y="14043228"/>
                  </a:lnTo>
                  <a:close/>
                </a:path>
                <a:path w="8013700" h="16637000">
                  <a:moveTo>
                    <a:pt x="8007350" y="14232991"/>
                  </a:moveTo>
                  <a:lnTo>
                    <a:pt x="8001000" y="14232991"/>
                  </a:lnTo>
                  <a:lnTo>
                    <a:pt x="8001000" y="14359509"/>
                  </a:lnTo>
                  <a:lnTo>
                    <a:pt x="8007350" y="14359509"/>
                  </a:lnTo>
                  <a:lnTo>
                    <a:pt x="8007350" y="14232991"/>
                  </a:lnTo>
                  <a:close/>
                </a:path>
                <a:path w="8013700" h="16637000">
                  <a:moveTo>
                    <a:pt x="8013700" y="14232991"/>
                  </a:moveTo>
                  <a:lnTo>
                    <a:pt x="8007350" y="14232991"/>
                  </a:lnTo>
                  <a:lnTo>
                    <a:pt x="8007350" y="14359509"/>
                  </a:lnTo>
                  <a:lnTo>
                    <a:pt x="8013700" y="14359509"/>
                  </a:lnTo>
                  <a:lnTo>
                    <a:pt x="8013700" y="14232991"/>
                  </a:lnTo>
                  <a:close/>
                </a:path>
                <a:path w="8013700" h="16637000">
                  <a:moveTo>
                    <a:pt x="8007350" y="14422767"/>
                  </a:moveTo>
                  <a:lnTo>
                    <a:pt x="8001000" y="14422767"/>
                  </a:lnTo>
                  <a:lnTo>
                    <a:pt x="8001000" y="14549272"/>
                  </a:lnTo>
                  <a:lnTo>
                    <a:pt x="8007350" y="14549272"/>
                  </a:lnTo>
                  <a:lnTo>
                    <a:pt x="8007350" y="14422767"/>
                  </a:lnTo>
                  <a:close/>
                </a:path>
                <a:path w="8013700" h="16637000">
                  <a:moveTo>
                    <a:pt x="8013700" y="14422767"/>
                  </a:moveTo>
                  <a:lnTo>
                    <a:pt x="8007350" y="14422767"/>
                  </a:lnTo>
                  <a:lnTo>
                    <a:pt x="8007350" y="14549272"/>
                  </a:lnTo>
                  <a:lnTo>
                    <a:pt x="8013700" y="14549272"/>
                  </a:lnTo>
                  <a:lnTo>
                    <a:pt x="8013700" y="14422767"/>
                  </a:lnTo>
                  <a:close/>
                </a:path>
                <a:path w="8013700" h="16637000">
                  <a:moveTo>
                    <a:pt x="8007350" y="14612531"/>
                  </a:moveTo>
                  <a:lnTo>
                    <a:pt x="8001000" y="14612531"/>
                  </a:lnTo>
                  <a:lnTo>
                    <a:pt x="8001000" y="14739048"/>
                  </a:lnTo>
                  <a:lnTo>
                    <a:pt x="8007350" y="14739048"/>
                  </a:lnTo>
                  <a:lnTo>
                    <a:pt x="8007350" y="14612531"/>
                  </a:lnTo>
                  <a:close/>
                </a:path>
                <a:path w="8013700" h="16637000">
                  <a:moveTo>
                    <a:pt x="8013700" y="14612531"/>
                  </a:moveTo>
                  <a:lnTo>
                    <a:pt x="8007350" y="14612531"/>
                  </a:lnTo>
                  <a:lnTo>
                    <a:pt x="8007350" y="14739048"/>
                  </a:lnTo>
                  <a:lnTo>
                    <a:pt x="8013700" y="14739048"/>
                  </a:lnTo>
                  <a:lnTo>
                    <a:pt x="8013700" y="14612531"/>
                  </a:lnTo>
                  <a:close/>
                </a:path>
                <a:path w="8013700" h="16637000">
                  <a:moveTo>
                    <a:pt x="8007350" y="14802307"/>
                  </a:moveTo>
                  <a:lnTo>
                    <a:pt x="8001000" y="14802307"/>
                  </a:lnTo>
                  <a:lnTo>
                    <a:pt x="8001000" y="14928811"/>
                  </a:lnTo>
                  <a:lnTo>
                    <a:pt x="8007350" y="14928811"/>
                  </a:lnTo>
                  <a:lnTo>
                    <a:pt x="8007350" y="14802307"/>
                  </a:lnTo>
                  <a:close/>
                </a:path>
                <a:path w="8013700" h="16637000">
                  <a:moveTo>
                    <a:pt x="8013700" y="14802307"/>
                  </a:moveTo>
                  <a:lnTo>
                    <a:pt x="8007350" y="14802307"/>
                  </a:lnTo>
                  <a:lnTo>
                    <a:pt x="8007350" y="14928811"/>
                  </a:lnTo>
                  <a:lnTo>
                    <a:pt x="8013700" y="14928811"/>
                  </a:lnTo>
                  <a:lnTo>
                    <a:pt x="8013700" y="14802307"/>
                  </a:lnTo>
                  <a:close/>
                </a:path>
                <a:path w="8013700" h="16637000">
                  <a:moveTo>
                    <a:pt x="8007350" y="14992070"/>
                  </a:moveTo>
                  <a:lnTo>
                    <a:pt x="8001000" y="14992070"/>
                  </a:lnTo>
                  <a:lnTo>
                    <a:pt x="8001000" y="15118588"/>
                  </a:lnTo>
                  <a:lnTo>
                    <a:pt x="8007350" y="15118588"/>
                  </a:lnTo>
                  <a:lnTo>
                    <a:pt x="8007350" y="14992070"/>
                  </a:lnTo>
                  <a:close/>
                </a:path>
                <a:path w="8013700" h="16637000">
                  <a:moveTo>
                    <a:pt x="8013700" y="14992070"/>
                  </a:moveTo>
                  <a:lnTo>
                    <a:pt x="8007350" y="14992070"/>
                  </a:lnTo>
                  <a:lnTo>
                    <a:pt x="8007350" y="15118588"/>
                  </a:lnTo>
                  <a:lnTo>
                    <a:pt x="8013700" y="15118588"/>
                  </a:lnTo>
                  <a:lnTo>
                    <a:pt x="8013700" y="14992070"/>
                  </a:lnTo>
                  <a:close/>
                </a:path>
                <a:path w="8013700" h="16637000">
                  <a:moveTo>
                    <a:pt x="8007350" y="15181846"/>
                  </a:moveTo>
                  <a:lnTo>
                    <a:pt x="8001000" y="15181846"/>
                  </a:lnTo>
                  <a:lnTo>
                    <a:pt x="8001000" y="15308351"/>
                  </a:lnTo>
                  <a:lnTo>
                    <a:pt x="8007350" y="15308351"/>
                  </a:lnTo>
                  <a:lnTo>
                    <a:pt x="8007350" y="15181846"/>
                  </a:lnTo>
                  <a:close/>
                </a:path>
                <a:path w="8013700" h="16637000">
                  <a:moveTo>
                    <a:pt x="8013700" y="15181846"/>
                  </a:moveTo>
                  <a:lnTo>
                    <a:pt x="8007350" y="15181846"/>
                  </a:lnTo>
                  <a:lnTo>
                    <a:pt x="8007350" y="15308351"/>
                  </a:lnTo>
                  <a:lnTo>
                    <a:pt x="8013700" y="15308351"/>
                  </a:lnTo>
                  <a:lnTo>
                    <a:pt x="8013700" y="15181846"/>
                  </a:lnTo>
                  <a:close/>
                </a:path>
                <a:path w="8013700" h="16637000">
                  <a:moveTo>
                    <a:pt x="8007350" y="15371610"/>
                  </a:moveTo>
                  <a:lnTo>
                    <a:pt x="8001000" y="15371610"/>
                  </a:lnTo>
                  <a:lnTo>
                    <a:pt x="8001000" y="15498123"/>
                  </a:lnTo>
                  <a:lnTo>
                    <a:pt x="8007350" y="15498123"/>
                  </a:lnTo>
                  <a:lnTo>
                    <a:pt x="8007350" y="15371610"/>
                  </a:lnTo>
                  <a:close/>
                </a:path>
                <a:path w="8013700" h="16637000">
                  <a:moveTo>
                    <a:pt x="8013700" y="15371610"/>
                  </a:moveTo>
                  <a:lnTo>
                    <a:pt x="8007350" y="15371610"/>
                  </a:lnTo>
                  <a:lnTo>
                    <a:pt x="8007350" y="15498123"/>
                  </a:lnTo>
                  <a:lnTo>
                    <a:pt x="8013700" y="15498123"/>
                  </a:lnTo>
                  <a:lnTo>
                    <a:pt x="8013700" y="15371610"/>
                  </a:lnTo>
                  <a:close/>
                </a:path>
                <a:path w="8013700" h="16637000">
                  <a:moveTo>
                    <a:pt x="8007350" y="15561379"/>
                  </a:moveTo>
                  <a:lnTo>
                    <a:pt x="8001000" y="15561379"/>
                  </a:lnTo>
                  <a:lnTo>
                    <a:pt x="8001000" y="15687893"/>
                  </a:lnTo>
                  <a:lnTo>
                    <a:pt x="8007350" y="15687893"/>
                  </a:lnTo>
                  <a:lnTo>
                    <a:pt x="8007350" y="15561379"/>
                  </a:lnTo>
                  <a:close/>
                </a:path>
                <a:path w="8013700" h="16637000">
                  <a:moveTo>
                    <a:pt x="8013700" y="15561379"/>
                  </a:moveTo>
                  <a:lnTo>
                    <a:pt x="8007350" y="15561379"/>
                  </a:lnTo>
                  <a:lnTo>
                    <a:pt x="8007350" y="15687893"/>
                  </a:lnTo>
                  <a:lnTo>
                    <a:pt x="8013700" y="15687893"/>
                  </a:lnTo>
                  <a:lnTo>
                    <a:pt x="8013700" y="15561379"/>
                  </a:lnTo>
                  <a:close/>
                </a:path>
                <a:path w="8013700" h="16637000">
                  <a:moveTo>
                    <a:pt x="8007350" y="15751149"/>
                  </a:moveTo>
                  <a:lnTo>
                    <a:pt x="8001000" y="15751149"/>
                  </a:lnTo>
                  <a:lnTo>
                    <a:pt x="8001000" y="15877663"/>
                  </a:lnTo>
                  <a:lnTo>
                    <a:pt x="8007350" y="15877663"/>
                  </a:lnTo>
                  <a:lnTo>
                    <a:pt x="8007350" y="15751149"/>
                  </a:lnTo>
                  <a:close/>
                </a:path>
                <a:path w="8013700" h="16637000">
                  <a:moveTo>
                    <a:pt x="8013700" y="15751149"/>
                  </a:moveTo>
                  <a:lnTo>
                    <a:pt x="8007350" y="15751149"/>
                  </a:lnTo>
                  <a:lnTo>
                    <a:pt x="8007350" y="15877663"/>
                  </a:lnTo>
                  <a:lnTo>
                    <a:pt x="8013700" y="15877663"/>
                  </a:lnTo>
                  <a:lnTo>
                    <a:pt x="8013700" y="15751149"/>
                  </a:lnTo>
                  <a:close/>
                </a:path>
                <a:path w="8013700" h="16637000">
                  <a:moveTo>
                    <a:pt x="8007350" y="15940920"/>
                  </a:moveTo>
                  <a:lnTo>
                    <a:pt x="8001000" y="15940920"/>
                  </a:lnTo>
                  <a:lnTo>
                    <a:pt x="8001000" y="16067432"/>
                  </a:lnTo>
                  <a:lnTo>
                    <a:pt x="8007350" y="16067432"/>
                  </a:lnTo>
                  <a:lnTo>
                    <a:pt x="8007350" y="15940920"/>
                  </a:lnTo>
                  <a:close/>
                </a:path>
                <a:path w="8013700" h="16637000">
                  <a:moveTo>
                    <a:pt x="8013700" y="15940920"/>
                  </a:moveTo>
                  <a:lnTo>
                    <a:pt x="8007350" y="15940920"/>
                  </a:lnTo>
                  <a:lnTo>
                    <a:pt x="8007350" y="16067432"/>
                  </a:lnTo>
                  <a:lnTo>
                    <a:pt x="8013700" y="16067432"/>
                  </a:lnTo>
                  <a:lnTo>
                    <a:pt x="8013700" y="15940920"/>
                  </a:lnTo>
                  <a:close/>
                </a:path>
                <a:path w="8013700" h="16637000">
                  <a:moveTo>
                    <a:pt x="8007350" y="16130690"/>
                  </a:moveTo>
                  <a:lnTo>
                    <a:pt x="8001000" y="16130690"/>
                  </a:lnTo>
                  <a:lnTo>
                    <a:pt x="8001000" y="16257202"/>
                  </a:lnTo>
                  <a:lnTo>
                    <a:pt x="8007350" y="16257202"/>
                  </a:lnTo>
                  <a:lnTo>
                    <a:pt x="8007350" y="16130690"/>
                  </a:lnTo>
                  <a:close/>
                </a:path>
                <a:path w="8013700" h="16637000">
                  <a:moveTo>
                    <a:pt x="8013700" y="16130690"/>
                  </a:moveTo>
                  <a:lnTo>
                    <a:pt x="8007350" y="16130690"/>
                  </a:lnTo>
                  <a:lnTo>
                    <a:pt x="8007350" y="16257202"/>
                  </a:lnTo>
                  <a:lnTo>
                    <a:pt x="8013700" y="16257202"/>
                  </a:lnTo>
                  <a:lnTo>
                    <a:pt x="8013700" y="16130690"/>
                  </a:lnTo>
                  <a:close/>
                </a:path>
                <a:path w="8013700" h="16637000">
                  <a:moveTo>
                    <a:pt x="8007350" y="16320460"/>
                  </a:moveTo>
                  <a:lnTo>
                    <a:pt x="8001000" y="16320460"/>
                  </a:lnTo>
                  <a:lnTo>
                    <a:pt x="8001000" y="16446972"/>
                  </a:lnTo>
                  <a:lnTo>
                    <a:pt x="8007350" y="16446972"/>
                  </a:lnTo>
                  <a:lnTo>
                    <a:pt x="8007350" y="16320460"/>
                  </a:lnTo>
                  <a:close/>
                </a:path>
                <a:path w="8013700" h="16637000">
                  <a:moveTo>
                    <a:pt x="8013700" y="16320460"/>
                  </a:moveTo>
                  <a:lnTo>
                    <a:pt x="8007350" y="16320460"/>
                  </a:lnTo>
                  <a:lnTo>
                    <a:pt x="8007350" y="16446972"/>
                  </a:lnTo>
                  <a:lnTo>
                    <a:pt x="8013700" y="16446972"/>
                  </a:lnTo>
                  <a:lnTo>
                    <a:pt x="8013700" y="16320460"/>
                  </a:lnTo>
                  <a:close/>
                </a:path>
                <a:path w="8013700" h="16637000">
                  <a:moveTo>
                    <a:pt x="7950200" y="16624300"/>
                  </a:moveTo>
                  <a:lnTo>
                    <a:pt x="7886077" y="16624300"/>
                  </a:lnTo>
                  <a:lnTo>
                    <a:pt x="7886077" y="16637000"/>
                  </a:lnTo>
                  <a:lnTo>
                    <a:pt x="7950200" y="16637000"/>
                  </a:lnTo>
                  <a:lnTo>
                    <a:pt x="7950200" y="16624300"/>
                  </a:lnTo>
                  <a:close/>
                </a:path>
                <a:path w="8013700" h="16637000">
                  <a:moveTo>
                    <a:pt x="8013700" y="16510229"/>
                  </a:moveTo>
                  <a:lnTo>
                    <a:pt x="8007350" y="16510229"/>
                  </a:lnTo>
                  <a:lnTo>
                    <a:pt x="8007350" y="16573500"/>
                  </a:lnTo>
                  <a:lnTo>
                    <a:pt x="8002858" y="16595745"/>
                  </a:lnTo>
                  <a:lnTo>
                    <a:pt x="7990609" y="16613911"/>
                  </a:lnTo>
                  <a:lnTo>
                    <a:pt x="7972443" y="16626158"/>
                  </a:lnTo>
                  <a:lnTo>
                    <a:pt x="7950200" y="16630650"/>
                  </a:lnTo>
                  <a:lnTo>
                    <a:pt x="7950200" y="16637000"/>
                  </a:lnTo>
                  <a:lnTo>
                    <a:pt x="7974914" y="16632009"/>
                  </a:lnTo>
                  <a:lnTo>
                    <a:pt x="7995099" y="16618401"/>
                  </a:lnTo>
                  <a:lnTo>
                    <a:pt x="8008709" y="16598217"/>
                  </a:lnTo>
                  <a:lnTo>
                    <a:pt x="8013700" y="16573500"/>
                  </a:lnTo>
                  <a:lnTo>
                    <a:pt x="8013700" y="16510229"/>
                  </a:lnTo>
                  <a:close/>
                </a:path>
                <a:path w="8013700" h="16637000">
                  <a:moveTo>
                    <a:pt x="8007350" y="16510229"/>
                  </a:moveTo>
                  <a:lnTo>
                    <a:pt x="8001000" y="16510229"/>
                  </a:lnTo>
                  <a:lnTo>
                    <a:pt x="8001000" y="16573500"/>
                  </a:lnTo>
                  <a:lnTo>
                    <a:pt x="7997007" y="16593273"/>
                  </a:lnTo>
                  <a:lnTo>
                    <a:pt x="7986120" y="16609420"/>
                  </a:lnTo>
                  <a:lnTo>
                    <a:pt x="7969972" y="16620307"/>
                  </a:lnTo>
                  <a:lnTo>
                    <a:pt x="7950200" y="16624300"/>
                  </a:lnTo>
                  <a:lnTo>
                    <a:pt x="7950200" y="16630650"/>
                  </a:lnTo>
                  <a:lnTo>
                    <a:pt x="7972443" y="16626158"/>
                  </a:lnTo>
                  <a:lnTo>
                    <a:pt x="7990609" y="16613911"/>
                  </a:lnTo>
                  <a:lnTo>
                    <a:pt x="8002858" y="16595745"/>
                  </a:lnTo>
                  <a:lnTo>
                    <a:pt x="8007350" y="16573500"/>
                  </a:lnTo>
                  <a:lnTo>
                    <a:pt x="8007350" y="16510229"/>
                  </a:lnTo>
                  <a:close/>
                </a:path>
                <a:path w="8013700" h="16637000">
                  <a:moveTo>
                    <a:pt x="7821955" y="16624300"/>
                  </a:moveTo>
                  <a:lnTo>
                    <a:pt x="7693723" y="16624300"/>
                  </a:lnTo>
                  <a:lnTo>
                    <a:pt x="7693723" y="16637000"/>
                  </a:lnTo>
                  <a:lnTo>
                    <a:pt x="7821955" y="16637000"/>
                  </a:lnTo>
                  <a:lnTo>
                    <a:pt x="7821955" y="16624300"/>
                  </a:lnTo>
                  <a:close/>
                </a:path>
                <a:path w="8013700" h="16637000">
                  <a:moveTo>
                    <a:pt x="7629601" y="16624300"/>
                  </a:moveTo>
                  <a:lnTo>
                    <a:pt x="7501369" y="16624300"/>
                  </a:lnTo>
                  <a:lnTo>
                    <a:pt x="7501369" y="16637000"/>
                  </a:lnTo>
                  <a:lnTo>
                    <a:pt x="7629601" y="16637000"/>
                  </a:lnTo>
                  <a:lnTo>
                    <a:pt x="7629601" y="16624300"/>
                  </a:lnTo>
                  <a:close/>
                </a:path>
                <a:path w="8013700" h="16637000">
                  <a:moveTo>
                    <a:pt x="7437247" y="16624300"/>
                  </a:moveTo>
                  <a:lnTo>
                    <a:pt x="7309002" y="16624300"/>
                  </a:lnTo>
                  <a:lnTo>
                    <a:pt x="7309002" y="16637000"/>
                  </a:lnTo>
                  <a:lnTo>
                    <a:pt x="7437247" y="16637000"/>
                  </a:lnTo>
                  <a:lnTo>
                    <a:pt x="7437247" y="16624300"/>
                  </a:lnTo>
                  <a:close/>
                </a:path>
                <a:path w="8013700" h="16637000">
                  <a:moveTo>
                    <a:pt x="7244880" y="16624300"/>
                  </a:moveTo>
                  <a:lnTo>
                    <a:pt x="7116648" y="16624300"/>
                  </a:lnTo>
                  <a:lnTo>
                    <a:pt x="7116648" y="16637000"/>
                  </a:lnTo>
                  <a:lnTo>
                    <a:pt x="7244880" y="16637000"/>
                  </a:lnTo>
                  <a:lnTo>
                    <a:pt x="7244880" y="16624300"/>
                  </a:lnTo>
                  <a:close/>
                </a:path>
                <a:path w="8013700" h="16637000">
                  <a:moveTo>
                    <a:pt x="7052525" y="16624300"/>
                  </a:moveTo>
                  <a:lnTo>
                    <a:pt x="6924294" y="16624300"/>
                  </a:lnTo>
                  <a:lnTo>
                    <a:pt x="6924294" y="16637000"/>
                  </a:lnTo>
                  <a:lnTo>
                    <a:pt x="7052525" y="16637000"/>
                  </a:lnTo>
                  <a:lnTo>
                    <a:pt x="7052525" y="16624300"/>
                  </a:lnTo>
                  <a:close/>
                </a:path>
                <a:path w="8013700" h="16637000">
                  <a:moveTo>
                    <a:pt x="6860171" y="16624300"/>
                  </a:moveTo>
                  <a:lnTo>
                    <a:pt x="6731927" y="16624300"/>
                  </a:lnTo>
                  <a:lnTo>
                    <a:pt x="6731927" y="16637000"/>
                  </a:lnTo>
                  <a:lnTo>
                    <a:pt x="6860171" y="16637000"/>
                  </a:lnTo>
                  <a:lnTo>
                    <a:pt x="6860171" y="16624300"/>
                  </a:lnTo>
                  <a:close/>
                </a:path>
                <a:path w="8013700" h="16637000">
                  <a:moveTo>
                    <a:pt x="6667804" y="16624300"/>
                  </a:moveTo>
                  <a:lnTo>
                    <a:pt x="6539572" y="16624300"/>
                  </a:lnTo>
                  <a:lnTo>
                    <a:pt x="6539572" y="16637000"/>
                  </a:lnTo>
                  <a:lnTo>
                    <a:pt x="6667804" y="16637000"/>
                  </a:lnTo>
                  <a:lnTo>
                    <a:pt x="6667804" y="16624300"/>
                  </a:lnTo>
                  <a:close/>
                </a:path>
                <a:path w="8013700" h="16637000">
                  <a:moveTo>
                    <a:pt x="6475450" y="16624300"/>
                  </a:moveTo>
                  <a:lnTo>
                    <a:pt x="6347206" y="16624300"/>
                  </a:lnTo>
                  <a:lnTo>
                    <a:pt x="6347206" y="16637000"/>
                  </a:lnTo>
                  <a:lnTo>
                    <a:pt x="6475450" y="16637000"/>
                  </a:lnTo>
                  <a:lnTo>
                    <a:pt x="6475450" y="16624300"/>
                  </a:lnTo>
                  <a:close/>
                </a:path>
                <a:path w="8013700" h="16637000">
                  <a:moveTo>
                    <a:pt x="6283096" y="16624300"/>
                  </a:moveTo>
                  <a:lnTo>
                    <a:pt x="6154851" y="16624300"/>
                  </a:lnTo>
                  <a:lnTo>
                    <a:pt x="6154851" y="16637000"/>
                  </a:lnTo>
                  <a:lnTo>
                    <a:pt x="6283096" y="16637000"/>
                  </a:lnTo>
                  <a:lnTo>
                    <a:pt x="6283096" y="16624300"/>
                  </a:lnTo>
                  <a:close/>
                </a:path>
                <a:path w="8013700" h="16637000">
                  <a:moveTo>
                    <a:pt x="6090729" y="16624300"/>
                  </a:moveTo>
                  <a:lnTo>
                    <a:pt x="5962497" y="16624300"/>
                  </a:lnTo>
                  <a:lnTo>
                    <a:pt x="5962497" y="16637000"/>
                  </a:lnTo>
                  <a:lnTo>
                    <a:pt x="6090729" y="16637000"/>
                  </a:lnTo>
                  <a:lnTo>
                    <a:pt x="6090729" y="16624300"/>
                  </a:lnTo>
                  <a:close/>
                </a:path>
                <a:path w="8013700" h="16637000">
                  <a:moveTo>
                    <a:pt x="5898375" y="16624300"/>
                  </a:moveTo>
                  <a:lnTo>
                    <a:pt x="5770130" y="16624300"/>
                  </a:lnTo>
                  <a:lnTo>
                    <a:pt x="5770130" y="16637000"/>
                  </a:lnTo>
                  <a:lnTo>
                    <a:pt x="5898375" y="16637000"/>
                  </a:lnTo>
                  <a:lnTo>
                    <a:pt x="5898375" y="16624300"/>
                  </a:lnTo>
                  <a:close/>
                </a:path>
                <a:path w="8013700" h="16637000">
                  <a:moveTo>
                    <a:pt x="5706021" y="16624300"/>
                  </a:moveTo>
                  <a:lnTo>
                    <a:pt x="5577776" y="16624300"/>
                  </a:lnTo>
                  <a:lnTo>
                    <a:pt x="5577776" y="16637000"/>
                  </a:lnTo>
                  <a:lnTo>
                    <a:pt x="5706021" y="16637000"/>
                  </a:lnTo>
                  <a:lnTo>
                    <a:pt x="5706021" y="16624300"/>
                  </a:lnTo>
                  <a:close/>
                </a:path>
                <a:path w="8013700" h="16637000">
                  <a:moveTo>
                    <a:pt x="5513654" y="16624300"/>
                  </a:moveTo>
                  <a:lnTo>
                    <a:pt x="5385422" y="16624300"/>
                  </a:lnTo>
                  <a:lnTo>
                    <a:pt x="5385422" y="16637000"/>
                  </a:lnTo>
                  <a:lnTo>
                    <a:pt x="5513654" y="16637000"/>
                  </a:lnTo>
                  <a:lnTo>
                    <a:pt x="5513654" y="16624300"/>
                  </a:lnTo>
                  <a:close/>
                </a:path>
                <a:path w="8013700" h="16637000">
                  <a:moveTo>
                    <a:pt x="5321300" y="16624300"/>
                  </a:moveTo>
                  <a:lnTo>
                    <a:pt x="5193055" y="16624300"/>
                  </a:lnTo>
                  <a:lnTo>
                    <a:pt x="5193055" y="16637000"/>
                  </a:lnTo>
                  <a:lnTo>
                    <a:pt x="5321300" y="16637000"/>
                  </a:lnTo>
                  <a:lnTo>
                    <a:pt x="5321300" y="16624300"/>
                  </a:lnTo>
                  <a:close/>
                </a:path>
                <a:path w="8013700" h="16637000">
                  <a:moveTo>
                    <a:pt x="5128945" y="16624300"/>
                  </a:moveTo>
                  <a:lnTo>
                    <a:pt x="5000701" y="16624300"/>
                  </a:lnTo>
                  <a:lnTo>
                    <a:pt x="5000701" y="16637000"/>
                  </a:lnTo>
                  <a:lnTo>
                    <a:pt x="5128945" y="16637000"/>
                  </a:lnTo>
                  <a:lnTo>
                    <a:pt x="5128945" y="16624300"/>
                  </a:lnTo>
                  <a:close/>
                </a:path>
                <a:path w="8013700" h="16637000">
                  <a:moveTo>
                    <a:pt x="4936578" y="16624300"/>
                  </a:moveTo>
                  <a:lnTo>
                    <a:pt x="4808347" y="16624300"/>
                  </a:lnTo>
                  <a:lnTo>
                    <a:pt x="4808347" y="16637000"/>
                  </a:lnTo>
                  <a:lnTo>
                    <a:pt x="4936578" y="16637000"/>
                  </a:lnTo>
                  <a:lnTo>
                    <a:pt x="4936578" y="16624300"/>
                  </a:lnTo>
                  <a:close/>
                </a:path>
                <a:path w="8013700" h="16637000">
                  <a:moveTo>
                    <a:pt x="4744224" y="16624300"/>
                  </a:moveTo>
                  <a:lnTo>
                    <a:pt x="4615980" y="16624300"/>
                  </a:lnTo>
                  <a:lnTo>
                    <a:pt x="4615980" y="16637000"/>
                  </a:lnTo>
                  <a:lnTo>
                    <a:pt x="4744224" y="16637000"/>
                  </a:lnTo>
                  <a:lnTo>
                    <a:pt x="4744224" y="16624300"/>
                  </a:lnTo>
                  <a:close/>
                </a:path>
                <a:path w="8013700" h="16637000">
                  <a:moveTo>
                    <a:pt x="4551870" y="16624300"/>
                  </a:moveTo>
                  <a:lnTo>
                    <a:pt x="4423625" y="16624300"/>
                  </a:lnTo>
                  <a:lnTo>
                    <a:pt x="4423625" y="16637000"/>
                  </a:lnTo>
                  <a:lnTo>
                    <a:pt x="4551870" y="16637000"/>
                  </a:lnTo>
                  <a:lnTo>
                    <a:pt x="4551870" y="16624300"/>
                  </a:lnTo>
                  <a:close/>
                </a:path>
                <a:path w="8013700" h="16637000">
                  <a:moveTo>
                    <a:pt x="4359503" y="16624300"/>
                  </a:moveTo>
                  <a:lnTo>
                    <a:pt x="4231271" y="16624300"/>
                  </a:lnTo>
                  <a:lnTo>
                    <a:pt x="4231271" y="16637000"/>
                  </a:lnTo>
                  <a:lnTo>
                    <a:pt x="4359503" y="16637000"/>
                  </a:lnTo>
                  <a:lnTo>
                    <a:pt x="4359503" y="16624300"/>
                  </a:lnTo>
                  <a:close/>
                </a:path>
                <a:path w="8013700" h="16637000">
                  <a:moveTo>
                    <a:pt x="4167149" y="16624300"/>
                  </a:moveTo>
                  <a:lnTo>
                    <a:pt x="4038904" y="16624300"/>
                  </a:lnTo>
                  <a:lnTo>
                    <a:pt x="4038904" y="16637000"/>
                  </a:lnTo>
                  <a:lnTo>
                    <a:pt x="4167149" y="16637000"/>
                  </a:lnTo>
                  <a:lnTo>
                    <a:pt x="4167149" y="16624300"/>
                  </a:lnTo>
                  <a:close/>
                </a:path>
                <a:path w="8013700" h="16637000">
                  <a:moveTo>
                    <a:pt x="3974795" y="16624300"/>
                  </a:moveTo>
                  <a:lnTo>
                    <a:pt x="3846550" y="16624300"/>
                  </a:lnTo>
                  <a:lnTo>
                    <a:pt x="3846550" y="16637000"/>
                  </a:lnTo>
                  <a:lnTo>
                    <a:pt x="3974795" y="16637000"/>
                  </a:lnTo>
                  <a:lnTo>
                    <a:pt x="3974795" y="16624300"/>
                  </a:lnTo>
                  <a:close/>
                </a:path>
                <a:path w="8013700" h="16637000">
                  <a:moveTo>
                    <a:pt x="3782428" y="16624300"/>
                  </a:moveTo>
                  <a:lnTo>
                    <a:pt x="3654196" y="16624300"/>
                  </a:lnTo>
                  <a:lnTo>
                    <a:pt x="3654196" y="16637000"/>
                  </a:lnTo>
                  <a:lnTo>
                    <a:pt x="3782428" y="16637000"/>
                  </a:lnTo>
                  <a:lnTo>
                    <a:pt x="3782428" y="16624300"/>
                  </a:lnTo>
                  <a:close/>
                </a:path>
                <a:path w="8013700" h="16637000">
                  <a:moveTo>
                    <a:pt x="3590074" y="16624300"/>
                  </a:moveTo>
                  <a:lnTo>
                    <a:pt x="3461829" y="16624300"/>
                  </a:lnTo>
                  <a:lnTo>
                    <a:pt x="3461829" y="16637000"/>
                  </a:lnTo>
                  <a:lnTo>
                    <a:pt x="3590074" y="16637000"/>
                  </a:lnTo>
                  <a:lnTo>
                    <a:pt x="3590074" y="16624300"/>
                  </a:lnTo>
                  <a:close/>
                </a:path>
                <a:path w="8013700" h="16637000">
                  <a:moveTo>
                    <a:pt x="3397719" y="16624300"/>
                  </a:moveTo>
                  <a:lnTo>
                    <a:pt x="3269475" y="16624300"/>
                  </a:lnTo>
                  <a:lnTo>
                    <a:pt x="3269475" y="16637000"/>
                  </a:lnTo>
                  <a:lnTo>
                    <a:pt x="3397719" y="16637000"/>
                  </a:lnTo>
                  <a:lnTo>
                    <a:pt x="3397719" y="16624300"/>
                  </a:lnTo>
                  <a:close/>
                </a:path>
                <a:path w="8013700" h="16637000">
                  <a:moveTo>
                    <a:pt x="3205353" y="16624300"/>
                  </a:moveTo>
                  <a:lnTo>
                    <a:pt x="3077121" y="16624300"/>
                  </a:lnTo>
                  <a:lnTo>
                    <a:pt x="3077121" y="16637000"/>
                  </a:lnTo>
                  <a:lnTo>
                    <a:pt x="3205353" y="16637000"/>
                  </a:lnTo>
                  <a:lnTo>
                    <a:pt x="3205353" y="16624300"/>
                  </a:lnTo>
                  <a:close/>
                </a:path>
                <a:path w="8013700" h="16637000">
                  <a:moveTo>
                    <a:pt x="3012998" y="16624300"/>
                  </a:moveTo>
                  <a:lnTo>
                    <a:pt x="2884754" y="16624300"/>
                  </a:lnTo>
                  <a:lnTo>
                    <a:pt x="2884754" y="16637000"/>
                  </a:lnTo>
                  <a:lnTo>
                    <a:pt x="3012998" y="16637000"/>
                  </a:lnTo>
                  <a:lnTo>
                    <a:pt x="3012998" y="16624300"/>
                  </a:lnTo>
                  <a:close/>
                </a:path>
                <a:path w="8013700" h="16637000">
                  <a:moveTo>
                    <a:pt x="2820644" y="16624300"/>
                  </a:moveTo>
                  <a:lnTo>
                    <a:pt x="2692400" y="16624300"/>
                  </a:lnTo>
                  <a:lnTo>
                    <a:pt x="2692400" y="16637000"/>
                  </a:lnTo>
                  <a:lnTo>
                    <a:pt x="2820644" y="16637000"/>
                  </a:lnTo>
                  <a:lnTo>
                    <a:pt x="2820644" y="16624300"/>
                  </a:lnTo>
                  <a:close/>
                </a:path>
                <a:path w="8013700" h="16637000">
                  <a:moveTo>
                    <a:pt x="2628277" y="16624300"/>
                  </a:moveTo>
                  <a:lnTo>
                    <a:pt x="2500045" y="16624300"/>
                  </a:lnTo>
                  <a:lnTo>
                    <a:pt x="2500045" y="16637000"/>
                  </a:lnTo>
                  <a:lnTo>
                    <a:pt x="2628277" y="16637000"/>
                  </a:lnTo>
                  <a:lnTo>
                    <a:pt x="2628277" y="16624300"/>
                  </a:lnTo>
                  <a:close/>
                </a:path>
                <a:path w="8013700" h="16637000">
                  <a:moveTo>
                    <a:pt x="2435923" y="16624300"/>
                  </a:moveTo>
                  <a:lnTo>
                    <a:pt x="2307678" y="16624300"/>
                  </a:lnTo>
                  <a:lnTo>
                    <a:pt x="2307678" y="16637000"/>
                  </a:lnTo>
                  <a:lnTo>
                    <a:pt x="2435923" y="16637000"/>
                  </a:lnTo>
                  <a:lnTo>
                    <a:pt x="2435923" y="16624300"/>
                  </a:lnTo>
                  <a:close/>
                </a:path>
                <a:path w="8013700" h="16637000">
                  <a:moveTo>
                    <a:pt x="2243569" y="16624300"/>
                  </a:moveTo>
                  <a:lnTo>
                    <a:pt x="2115324" y="16624300"/>
                  </a:lnTo>
                  <a:lnTo>
                    <a:pt x="2115324" y="16637000"/>
                  </a:lnTo>
                  <a:lnTo>
                    <a:pt x="2243569" y="16637000"/>
                  </a:lnTo>
                  <a:lnTo>
                    <a:pt x="2243569" y="16624300"/>
                  </a:lnTo>
                  <a:close/>
                </a:path>
                <a:path w="8013700" h="16637000">
                  <a:moveTo>
                    <a:pt x="2051202" y="16624300"/>
                  </a:moveTo>
                  <a:lnTo>
                    <a:pt x="1922970" y="16624300"/>
                  </a:lnTo>
                  <a:lnTo>
                    <a:pt x="1922970" y="16637000"/>
                  </a:lnTo>
                  <a:lnTo>
                    <a:pt x="2051202" y="16637000"/>
                  </a:lnTo>
                  <a:lnTo>
                    <a:pt x="2051202" y="16624300"/>
                  </a:lnTo>
                  <a:close/>
                </a:path>
                <a:path w="8013700" h="16637000">
                  <a:moveTo>
                    <a:pt x="1858848" y="16624300"/>
                  </a:moveTo>
                  <a:lnTo>
                    <a:pt x="1730603" y="16624300"/>
                  </a:lnTo>
                  <a:lnTo>
                    <a:pt x="1730603" y="16637000"/>
                  </a:lnTo>
                  <a:lnTo>
                    <a:pt x="1858848" y="16637000"/>
                  </a:lnTo>
                  <a:lnTo>
                    <a:pt x="1858848" y="16624300"/>
                  </a:lnTo>
                  <a:close/>
                </a:path>
                <a:path w="8013700" h="16637000">
                  <a:moveTo>
                    <a:pt x="1666494" y="16624300"/>
                  </a:moveTo>
                  <a:lnTo>
                    <a:pt x="1538249" y="16624300"/>
                  </a:lnTo>
                  <a:lnTo>
                    <a:pt x="1538249" y="16637000"/>
                  </a:lnTo>
                  <a:lnTo>
                    <a:pt x="1666494" y="16637000"/>
                  </a:lnTo>
                  <a:lnTo>
                    <a:pt x="1666494" y="16624300"/>
                  </a:lnTo>
                  <a:close/>
                </a:path>
                <a:path w="8013700" h="16637000">
                  <a:moveTo>
                    <a:pt x="1474127" y="16624300"/>
                  </a:moveTo>
                  <a:lnTo>
                    <a:pt x="1345895" y="16624300"/>
                  </a:lnTo>
                  <a:lnTo>
                    <a:pt x="1345895" y="16637000"/>
                  </a:lnTo>
                  <a:lnTo>
                    <a:pt x="1474127" y="16637000"/>
                  </a:lnTo>
                  <a:lnTo>
                    <a:pt x="1474127" y="16624300"/>
                  </a:lnTo>
                  <a:close/>
                </a:path>
                <a:path w="8013700" h="16637000">
                  <a:moveTo>
                    <a:pt x="1281772" y="16624300"/>
                  </a:moveTo>
                  <a:lnTo>
                    <a:pt x="1153533" y="16624300"/>
                  </a:lnTo>
                  <a:lnTo>
                    <a:pt x="1153533" y="16637000"/>
                  </a:lnTo>
                  <a:lnTo>
                    <a:pt x="1281772" y="16637000"/>
                  </a:lnTo>
                  <a:lnTo>
                    <a:pt x="1281772" y="16624300"/>
                  </a:lnTo>
                  <a:close/>
                </a:path>
                <a:path w="8013700" h="16637000">
                  <a:moveTo>
                    <a:pt x="1089413" y="16624300"/>
                  </a:moveTo>
                  <a:lnTo>
                    <a:pt x="961175" y="16624300"/>
                  </a:lnTo>
                  <a:lnTo>
                    <a:pt x="961175" y="16637000"/>
                  </a:lnTo>
                  <a:lnTo>
                    <a:pt x="1089413" y="16637000"/>
                  </a:lnTo>
                  <a:lnTo>
                    <a:pt x="1089413" y="16624300"/>
                  </a:lnTo>
                  <a:close/>
                </a:path>
                <a:path w="8013700" h="16637000">
                  <a:moveTo>
                    <a:pt x="897056" y="16624300"/>
                  </a:moveTo>
                  <a:lnTo>
                    <a:pt x="768817" y="16624300"/>
                  </a:lnTo>
                  <a:lnTo>
                    <a:pt x="768817" y="16637000"/>
                  </a:lnTo>
                  <a:lnTo>
                    <a:pt x="897056" y="16637000"/>
                  </a:lnTo>
                  <a:lnTo>
                    <a:pt x="897056" y="16624300"/>
                  </a:lnTo>
                  <a:close/>
                </a:path>
                <a:path w="8013700" h="16637000">
                  <a:moveTo>
                    <a:pt x="704698" y="16624300"/>
                  </a:moveTo>
                  <a:lnTo>
                    <a:pt x="576459" y="16624300"/>
                  </a:lnTo>
                  <a:lnTo>
                    <a:pt x="576459" y="16637000"/>
                  </a:lnTo>
                  <a:lnTo>
                    <a:pt x="704698" y="16637000"/>
                  </a:lnTo>
                  <a:lnTo>
                    <a:pt x="704698" y="16624300"/>
                  </a:lnTo>
                  <a:close/>
                </a:path>
                <a:path w="8013700" h="16637000">
                  <a:moveTo>
                    <a:pt x="512339" y="16624300"/>
                  </a:moveTo>
                  <a:lnTo>
                    <a:pt x="384101" y="16624300"/>
                  </a:lnTo>
                  <a:lnTo>
                    <a:pt x="384101" y="16637000"/>
                  </a:lnTo>
                  <a:lnTo>
                    <a:pt x="512339" y="16637000"/>
                  </a:lnTo>
                  <a:lnTo>
                    <a:pt x="512339" y="16624300"/>
                  </a:lnTo>
                  <a:close/>
                </a:path>
                <a:path w="8013700" h="16637000">
                  <a:moveTo>
                    <a:pt x="319982" y="16624300"/>
                  </a:moveTo>
                  <a:lnTo>
                    <a:pt x="191743" y="16624300"/>
                  </a:lnTo>
                  <a:lnTo>
                    <a:pt x="191743" y="16637000"/>
                  </a:lnTo>
                  <a:lnTo>
                    <a:pt x="319982" y="16637000"/>
                  </a:lnTo>
                  <a:lnTo>
                    <a:pt x="319982" y="16624300"/>
                  </a:lnTo>
                  <a:close/>
                </a:path>
              </a:pathLst>
            </a:custGeom>
            <a:solidFill>
              <a:srgbClr val="9747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54000" y="292100"/>
            <a:ext cx="101600" cy="2984500"/>
          </a:xfrm>
          <a:custGeom>
            <a:avLst/>
            <a:gdLst/>
            <a:ahLst/>
            <a:cxnLst/>
            <a:rect l="l" t="t" r="r" b="b"/>
            <a:pathLst>
              <a:path w="101600" h="2984500">
                <a:moveTo>
                  <a:pt x="101600" y="0"/>
                </a:moveTo>
                <a:lnTo>
                  <a:pt x="0" y="0"/>
                </a:lnTo>
                <a:lnTo>
                  <a:pt x="0" y="2984500"/>
                </a:lnTo>
                <a:lnTo>
                  <a:pt x="101600" y="2984500"/>
                </a:lnTo>
                <a:lnTo>
                  <a:pt x="101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4750053" y="2857500"/>
            <a:ext cx="1691639" cy="520700"/>
            <a:chOff x="4750053" y="2857500"/>
            <a:chExt cx="1691639" cy="5207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0053" y="2857500"/>
              <a:ext cx="1691182" cy="5207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800853" y="2857500"/>
              <a:ext cx="1590040" cy="419100"/>
            </a:xfrm>
            <a:custGeom>
              <a:avLst/>
              <a:gdLst/>
              <a:ahLst/>
              <a:cxnLst/>
              <a:rect l="l" t="t" r="r" b="b"/>
              <a:pathLst>
                <a:path w="1590039" h="419100">
                  <a:moveTo>
                    <a:pt x="152607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3"/>
                  </a:lnTo>
                  <a:lnTo>
                    <a:pt x="0" y="63500"/>
                  </a:lnTo>
                  <a:lnTo>
                    <a:pt x="0" y="355600"/>
                  </a:lnTo>
                  <a:lnTo>
                    <a:pt x="4990" y="380317"/>
                  </a:lnTo>
                  <a:lnTo>
                    <a:pt x="18598" y="400501"/>
                  </a:lnTo>
                  <a:lnTo>
                    <a:pt x="38782" y="414109"/>
                  </a:lnTo>
                  <a:lnTo>
                    <a:pt x="63500" y="419100"/>
                  </a:lnTo>
                  <a:lnTo>
                    <a:pt x="1526070" y="419100"/>
                  </a:lnTo>
                  <a:lnTo>
                    <a:pt x="1550790" y="414109"/>
                  </a:lnTo>
                  <a:lnTo>
                    <a:pt x="1570974" y="400501"/>
                  </a:lnTo>
                  <a:lnTo>
                    <a:pt x="1584580" y="380317"/>
                  </a:lnTo>
                  <a:lnTo>
                    <a:pt x="1589570" y="355600"/>
                  </a:lnTo>
                  <a:lnTo>
                    <a:pt x="1589570" y="63500"/>
                  </a:lnTo>
                  <a:lnTo>
                    <a:pt x="1584580" y="38783"/>
                  </a:lnTo>
                  <a:lnTo>
                    <a:pt x="1570974" y="18598"/>
                  </a:lnTo>
                  <a:lnTo>
                    <a:pt x="1550790" y="4990"/>
                  </a:lnTo>
                  <a:lnTo>
                    <a:pt x="1526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203697" y="3018819"/>
              <a:ext cx="756920" cy="113030"/>
            </a:xfrm>
            <a:custGeom>
              <a:avLst/>
              <a:gdLst/>
              <a:ahLst/>
              <a:cxnLst/>
              <a:rect l="l" t="t" r="r" b="b"/>
              <a:pathLst>
                <a:path w="756920" h="113030">
                  <a:moveTo>
                    <a:pt x="46109" y="0"/>
                  </a:moveTo>
                  <a:lnTo>
                    <a:pt x="0" y="0"/>
                  </a:lnTo>
                  <a:lnTo>
                    <a:pt x="0" y="110836"/>
                  </a:lnTo>
                  <a:lnTo>
                    <a:pt x="13421" y="110836"/>
                  </a:lnTo>
                  <a:lnTo>
                    <a:pt x="13421" y="67540"/>
                  </a:lnTo>
                  <a:lnTo>
                    <a:pt x="7360" y="67540"/>
                  </a:lnTo>
                  <a:lnTo>
                    <a:pt x="7360" y="55418"/>
                  </a:lnTo>
                  <a:lnTo>
                    <a:pt x="13421" y="55418"/>
                  </a:lnTo>
                  <a:lnTo>
                    <a:pt x="13421" y="11906"/>
                  </a:lnTo>
                  <a:lnTo>
                    <a:pt x="68715" y="11906"/>
                  </a:lnTo>
                  <a:lnTo>
                    <a:pt x="68442" y="11383"/>
                  </a:lnTo>
                  <a:lnTo>
                    <a:pt x="64329" y="7360"/>
                  </a:lnTo>
                  <a:lnTo>
                    <a:pt x="53217" y="1479"/>
                  </a:lnTo>
                  <a:lnTo>
                    <a:pt x="46109" y="0"/>
                  </a:lnTo>
                  <a:close/>
                </a:path>
                <a:path w="756920" h="113030">
                  <a:moveTo>
                    <a:pt x="52170" y="61046"/>
                  </a:moveTo>
                  <a:lnTo>
                    <a:pt x="37017" y="61046"/>
                  </a:lnTo>
                  <a:lnTo>
                    <a:pt x="63860" y="110836"/>
                  </a:lnTo>
                  <a:lnTo>
                    <a:pt x="79447" y="110836"/>
                  </a:lnTo>
                  <a:lnTo>
                    <a:pt x="55728" y="67540"/>
                  </a:lnTo>
                  <a:lnTo>
                    <a:pt x="46253" y="67540"/>
                  </a:lnTo>
                  <a:lnTo>
                    <a:pt x="53307" y="66115"/>
                  </a:lnTo>
                  <a:lnTo>
                    <a:pt x="54586" y="65455"/>
                  </a:lnTo>
                  <a:lnTo>
                    <a:pt x="52170" y="61046"/>
                  </a:lnTo>
                  <a:close/>
                </a:path>
                <a:path w="756920" h="113030">
                  <a:moveTo>
                    <a:pt x="13421" y="55418"/>
                  </a:moveTo>
                  <a:lnTo>
                    <a:pt x="7360" y="55418"/>
                  </a:lnTo>
                  <a:lnTo>
                    <a:pt x="7360" y="67540"/>
                  </a:lnTo>
                  <a:lnTo>
                    <a:pt x="13421" y="67540"/>
                  </a:lnTo>
                  <a:lnTo>
                    <a:pt x="13421" y="55418"/>
                  </a:lnTo>
                  <a:close/>
                </a:path>
                <a:path w="756920" h="113030">
                  <a:moveTo>
                    <a:pt x="68715" y="11906"/>
                  </a:moveTo>
                  <a:lnTo>
                    <a:pt x="43006" y="11906"/>
                  </a:lnTo>
                  <a:lnTo>
                    <a:pt x="47823" y="12826"/>
                  </a:lnTo>
                  <a:lnTo>
                    <a:pt x="55111" y="16470"/>
                  </a:lnTo>
                  <a:lnTo>
                    <a:pt x="57763" y="19031"/>
                  </a:lnTo>
                  <a:lnTo>
                    <a:pt x="61082" y="25670"/>
                  </a:lnTo>
                  <a:lnTo>
                    <a:pt x="61912" y="29549"/>
                  </a:lnTo>
                  <a:lnTo>
                    <a:pt x="61912" y="38424"/>
                  </a:lnTo>
                  <a:lnTo>
                    <a:pt x="43151" y="55418"/>
                  </a:lnTo>
                  <a:lnTo>
                    <a:pt x="13421" y="55418"/>
                  </a:lnTo>
                  <a:lnTo>
                    <a:pt x="13421" y="67540"/>
                  </a:lnTo>
                  <a:lnTo>
                    <a:pt x="40518" y="67540"/>
                  </a:lnTo>
                  <a:lnTo>
                    <a:pt x="37017" y="61046"/>
                  </a:lnTo>
                  <a:lnTo>
                    <a:pt x="63071" y="61046"/>
                  </a:lnTo>
                  <a:lnTo>
                    <a:pt x="64347" y="60379"/>
                  </a:lnTo>
                  <a:lnTo>
                    <a:pt x="68442" y="56410"/>
                  </a:lnTo>
                  <a:lnTo>
                    <a:pt x="73782" y="46308"/>
                  </a:lnTo>
                  <a:lnTo>
                    <a:pt x="75117" y="40517"/>
                  </a:lnTo>
                  <a:lnTo>
                    <a:pt x="75117" y="27456"/>
                  </a:lnTo>
                  <a:lnTo>
                    <a:pt x="73782" y="21629"/>
                  </a:lnTo>
                  <a:lnTo>
                    <a:pt x="68715" y="11906"/>
                  </a:lnTo>
                  <a:close/>
                </a:path>
                <a:path w="756920" h="113030">
                  <a:moveTo>
                    <a:pt x="54586" y="65455"/>
                  </a:moveTo>
                  <a:lnTo>
                    <a:pt x="53307" y="66115"/>
                  </a:lnTo>
                  <a:lnTo>
                    <a:pt x="46253" y="67540"/>
                  </a:lnTo>
                  <a:lnTo>
                    <a:pt x="55728" y="67540"/>
                  </a:lnTo>
                  <a:lnTo>
                    <a:pt x="54586" y="65455"/>
                  </a:lnTo>
                  <a:close/>
                </a:path>
                <a:path w="756920" h="113030">
                  <a:moveTo>
                    <a:pt x="63071" y="61046"/>
                  </a:moveTo>
                  <a:lnTo>
                    <a:pt x="52170" y="61046"/>
                  </a:lnTo>
                  <a:lnTo>
                    <a:pt x="54586" y="65455"/>
                  </a:lnTo>
                  <a:lnTo>
                    <a:pt x="63071" y="61046"/>
                  </a:lnTo>
                  <a:close/>
                </a:path>
                <a:path w="756920" h="113030">
                  <a:moveTo>
                    <a:pt x="132741" y="26626"/>
                  </a:moveTo>
                  <a:lnTo>
                    <a:pt x="120906" y="26626"/>
                  </a:lnTo>
                  <a:lnTo>
                    <a:pt x="114340" y="28466"/>
                  </a:lnTo>
                  <a:lnTo>
                    <a:pt x="103119" y="35790"/>
                  </a:lnTo>
                  <a:lnTo>
                    <a:pt x="98754" y="40878"/>
                  </a:lnTo>
                  <a:lnTo>
                    <a:pt x="92512" y="53902"/>
                  </a:lnTo>
                  <a:lnTo>
                    <a:pt x="90960" y="61407"/>
                  </a:lnTo>
                  <a:lnTo>
                    <a:pt x="90960" y="78436"/>
                  </a:lnTo>
                  <a:lnTo>
                    <a:pt x="114791" y="110800"/>
                  </a:lnTo>
                  <a:lnTo>
                    <a:pt x="121700" y="112568"/>
                  </a:lnTo>
                  <a:lnTo>
                    <a:pt x="135338" y="112568"/>
                  </a:lnTo>
                  <a:lnTo>
                    <a:pt x="140408" y="111702"/>
                  </a:lnTo>
                  <a:lnTo>
                    <a:pt x="149428" y="108202"/>
                  </a:lnTo>
                  <a:lnTo>
                    <a:pt x="153216" y="105749"/>
                  </a:lnTo>
                  <a:lnTo>
                    <a:pt x="157746" y="101094"/>
                  </a:lnTo>
                  <a:lnTo>
                    <a:pt x="124551" y="101094"/>
                  </a:lnTo>
                  <a:lnTo>
                    <a:pt x="120022" y="99976"/>
                  </a:lnTo>
                  <a:lnTo>
                    <a:pt x="103733" y="73602"/>
                  </a:lnTo>
                  <a:lnTo>
                    <a:pt x="100053" y="73602"/>
                  </a:lnTo>
                  <a:lnTo>
                    <a:pt x="100053" y="62561"/>
                  </a:lnTo>
                  <a:lnTo>
                    <a:pt x="103733" y="62561"/>
                  </a:lnTo>
                  <a:lnTo>
                    <a:pt x="103733" y="59928"/>
                  </a:lnTo>
                  <a:lnTo>
                    <a:pt x="123324" y="38099"/>
                  </a:lnTo>
                  <a:lnTo>
                    <a:pt x="155217" y="38099"/>
                  </a:lnTo>
                  <a:lnTo>
                    <a:pt x="149301" y="32579"/>
                  </a:lnTo>
                  <a:lnTo>
                    <a:pt x="145459" y="30234"/>
                  </a:lnTo>
                  <a:lnTo>
                    <a:pt x="137016" y="27348"/>
                  </a:lnTo>
                  <a:lnTo>
                    <a:pt x="132741" y="26626"/>
                  </a:lnTo>
                  <a:close/>
                </a:path>
                <a:path w="756920" h="113030">
                  <a:moveTo>
                    <a:pt x="150492" y="88106"/>
                  </a:moveTo>
                  <a:lnTo>
                    <a:pt x="133065" y="101094"/>
                  </a:lnTo>
                  <a:lnTo>
                    <a:pt x="157746" y="101094"/>
                  </a:lnTo>
                  <a:lnTo>
                    <a:pt x="159349" y="99435"/>
                  </a:lnTo>
                  <a:lnTo>
                    <a:pt x="161532" y="95755"/>
                  </a:lnTo>
                  <a:lnTo>
                    <a:pt x="162831" y="91569"/>
                  </a:lnTo>
                  <a:lnTo>
                    <a:pt x="150492" y="88106"/>
                  </a:lnTo>
                  <a:close/>
                </a:path>
                <a:path w="756920" h="113030">
                  <a:moveTo>
                    <a:pt x="103733" y="62561"/>
                  </a:moveTo>
                  <a:lnTo>
                    <a:pt x="100053" y="62561"/>
                  </a:lnTo>
                  <a:lnTo>
                    <a:pt x="100053" y="73602"/>
                  </a:lnTo>
                  <a:lnTo>
                    <a:pt x="103733" y="73602"/>
                  </a:lnTo>
                  <a:lnTo>
                    <a:pt x="103733" y="62561"/>
                  </a:lnTo>
                  <a:close/>
                </a:path>
                <a:path w="756920" h="113030">
                  <a:moveTo>
                    <a:pt x="155217" y="38099"/>
                  </a:moveTo>
                  <a:lnTo>
                    <a:pt x="133029" y="38099"/>
                  </a:lnTo>
                  <a:lnTo>
                    <a:pt x="137034" y="39164"/>
                  </a:lnTo>
                  <a:lnTo>
                    <a:pt x="143854" y="43421"/>
                  </a:lnTo>
                  <a:lnTo>
                    <a:pt x="146488" y="46326"/>
                  </a:lnTo>
                  <a:lnTo>
                    <a:pt x="148326" y="50006"/>
                  </a:lnTo>
                  <a:lnTo>
                    <a:pt x="150204" y="53686"/>
                  </a:lnTo>
                  <a:lnTo>
                    <a:pt x="151141" y="57871"/>
                  </a:lnTo>
                  <a:lnTo>
                    <a:pt x="151141" y="62561"/>
                  </a:lnTo>
                  <a:lnTo>
                    <a:pt x="103733" y="62561"/>
                  </a:lnTo>
                  <a:lnTo>
                    <a:pt x="103733" y="73602"/>
                  </a:lnTo>
                  <a:lnTo>
                    <a:pt x="164130" y="73602"/>
                  </a:lnTo>
                  <a:lnTo>
                    <a:pt x="164051" y="59928"/>
                  </a:lnTo>
                  <a:lnTo>
                    <a:pt x="163102" y="53902"/>
                  </a:lnTo>
                  <a:lnTo>
                    <a:pt x="158988" y="43295"/>
                  </a:lnTo>
                  <a:lnTo>
                    <a:pt x="156228" y="39038"/>
                  </a:lnTo>
                  <a:lnTo>
                    <a:pt x="155217" y="38099"/>
                  </a:lnTo>
                  <a:close/>
                </a:path>
                <a:path w="756920" h="113030">
                  <a:moveTo>
                    <a:pt x="241563" y="37883"/>
                  </a:moveTo>
                  <a:lnTo>
                    <a:pt x="221694" y="37883"/>
                  </a:lnTo>
                  <a:lnTo>
                    <a:pt x="226078" y="39362"/>
                  </a:lnTo>
                  <a:lnTo>
                    <a:pt x="231887" y="45279"/>
                  </a:lnTo>
                  <a:lnTo>
                    <a:pt x="233348" y="49428"/>
                  </a:lnTo>
                  <a:lnTo>
                    <a:pt x="233348" y="57258"/>
                  </a:lnTo>
                  <a:lnTo>
                    <a:pt x="221063" y="61641"/>
                  </a:lnTo>
                  <a:lnTo>
                    <a:pt x="216969" y="62128"/>
                  </a:lnTo>
                  <a:lnTo>
                    <a:pt x="180600" y="78617"/>
                  </a:lnTo>
                  <a:lnTo>
                    <a:pt x="179662" y="92652"/>
                  </a:lnTo>
                  <a:lnTo>
                    <a:pt x="180925" y="97270"/>
                  </a:lnTo>
                  <a:lnTo>
                    <a:pt x="185976" y="104883"/>
                  </a:lnTo>
                  <a:lnTo>
                    <a:pt x="189386" y="107787"/>
                  </a:lnTo>
                  <a:lnTo>
                    <a:pt x="197972" y="111792"/>
                  </a:lnTo>
                  <a:lnTo>
                    <a:pt x="202752" y="112784"/>
                  </a:lnTo>
                  <a:lnTo>
                    <a:pt x="212855" y="112784"/>
                  </a:lnTo>
                  <a:lnTo>
                    <a:pt x="231867" y="101311"/>
                  </a:lnTo>
                  <a:lnTo>
                    <a:pt x="204882" y="101311"/>
                  </a:lnTo>
                  <a:lnTo>
                    <a:pt x="200678" y="100192"/>
                  </a:lnTo>
                  <a:lnTo>
                    <a:pt x="197359" y="97955"/>
                  </a:lnTo>
                  <a:lnTo>
                    <a:pt x="194076" y="95682"/>
                  </a:lnTo>
                  <a:lnTo>
                    <a:pt x="192434" y="92327"/>
                  </a:lnTo>
                  <a:lnTo>
                    <a:pt x="192434" y="84642"/>
                  </a:lnTo>
                  <a:lnTo>
                    <a:pt x="216626" y="73169"/>
                  </a:lnTo>
                  <a:lnTo>
                    <a:pt x="218862" y="72880"/>
                  </a:lnTo>
                  <a:lnTo>
                    <a:pt x="233348" y="69056"/>
                  </a:lnTo>
                  <a:lnTo>
                    <a:pt x="246120" y="69056"/>
                  </a:lnTo>
                  <a:lnTo>
                    <a:pt x="246113" y="49428"/>
                  </a:lnTo>
                  <a:lnTo>
                    <a:pt x="245038" y="44197"/>
                  </a:lnTo>
                  <a:lnTo>
                    <a:pt x="241563" y="37883"/>
                  </a:lnTo>
                  <a:close/>
                </a:path>
                <a:path w="756920" h="113030">
                  <a:moveTo>
                    <a:pt x="246120" y="99579"/>
                  </a:moveTo>
                  <a:lnTo>
                    <a:pt x="233348" y="99579"/>
                  </a:lnTo>
                  <a:lnTo>
                    <a:pt x="233348" y="110836"/>
                  </a:lnTo>
                  <a:lnTo>
                    <a:pt x="246120" y="110836"/>
                  </a:lnTo>
                  <a:lnTo>
                    <a:pt x="246120" y="99579"/>
                  </a:lnTo>
                  <a:close/>
                </a:path>
                <a:path w="756920" h="113030">
                  <a:moveTo>
                    <a:pt x="246120" y="69056"/>
                  </a:moveTo>
                  <a:lnTo>
                    <a:pt x="233348" y="69056"/>
                  </a:lnTo>
                  <a:lnTo>
                    <a:pt x="233230" y="84642"/>
                  </a:lnTo>
                  <a:lnTo>
                    <a:pt x="232446" y="87510"/>
                  </a:lnTo>
                  <a:lnTo>
                    <a:pt x="230643" y="90649"/>
                  </a:lnTo>
                  <a:lnTo>
                    <a:pt x="228875" y="93788"/>
                  </a:lnTo>
                  <a:lnTo>
                    <a:pt x="226241" y="96350"/>
                  </a:lnTo>
                  <a:lnTo>
                    <a:pt x="219278" y="100319"/>
                  </a:lnTo>
                  <a:lnTo>
                    <a:pt x="215021" y="101311"/>
                  </a:lnTo>
                  <a:lnTo>
                    <a:pt x="231867" y="101311"/>
                  </a:lnTo>
                  <a:lnTo>
                    <a:pt x="232699" y="99579"/>
                  </a:lnTo>
                  <a:lnTo>
                    <a:pt x="246120" y="99579"/>
                  </a:lnTo>
                  <a:lnTo>
                    <a:pt x="246120" y="69056"/>
                  </a:lnTo>
                  <a:close/>
                </a:path>
                <a:path w="756920" h="113030">
                  <a:moveTo>
                    <a:pt x="218051" y="26626"/>
                  </a:moveTo>
                  <a:lnTo>
                    <a:pt x="211195" y="26626"/>
                  </a:lnTo>
                  <a:lnTo>
                    <a:pt x="206938" y="27203"/>
                  </a:lnTo>
                  <a:lnTo>
                    <a:pt x="182044" y="46109"/>
                  </a:lnTo>
                  <a:lnTo>
                    <a:pt x="194166" y="50439"/>
                  </a:lnTo>
                  <a:lnTo>
                    <a:pt x="195573" y="47408"/>
                  </a:lnTo>
                  <a:lnTo>
                    <a:pt x="198009" y="44558"/>
                  </a:lnTo>
                  <a:lnTo>
                    <a:pt x="204935" y="39218"/>
                  </a:lnTo>
                  <a:lnTo>
                    <a:pt x="209716" y="37883"/>
                  </a:lnTo>
                  <a:lnTo>
                    <a:pt x="241563" y="37883"/>
                  </a:lnTo>
                  <a:lnTo>
                    <a:pt x="240709" y="36332"/>
                  </a:lnTo>
                  <a:lnTo>
                    <a:pt x="237985" y="33391"/>
                  </a:lnTo>
                  <a:lnTo>
                    <a:pt x="231407" y="29476"/>
                  </a:lnTo>
                  <a:lnTo>
                    <a:pt x="228081" y="28214"/>
                  </a:lnTo>
                  <a:lnTo>
                    <a:pt x="224581" y="27600"/>
                  </a:lnTo>
                  <a:lnTo>
                    <a:pt x="221118" y="26951"/>
                  </a:lnTo>
                  <a:lnTo>
                    <a:pt x="218051" y="26626"/>
                  </a:lnTo>
                  <a:close/>
                </a:path>
                <a:path w="756920" h="113030">
                  <a:moveTo>
                    <a:pt x="306450" y="26626"/>
                  </a:moveTo>
                  <a:lnTo>
                    <a:pt x="294039" y="26626"/>
                  </a:lnTo>
                  <a:lnTo>
                    <a:pt x="287869" y="28376"/>
                  </a:lnTo>
                  <a:lnTo>
                    <a:pt x="277174" y="35394"/>
                  </a:lnTo>
                  <a:lnTo>
                    <a:pt x="273023" y="40336"/>
                  </a:lnTo>
                  <a:lnTo>
                    <a:pt x="267033" y="53181"/>
                  </a:lnTo>
                  <a:lnTo>
                    <a:pt x="265536" y="60757"/>
                  </a:lnTo>
                  <a:lnTo>
                    <a:pt x="265536" y="78292"/>
                  </a:lnTo>
                  <a:lnTo>
                    <a:pt x="287779" y="110818"/>
                  </a:lnTo>
                  <a:lnTo>
                    <a:pt x="293894" y="112568"/>
                  </a:lnTo>
                  <a:lnTo>
                    <a:pt x="306162" y="112568"/>
                  </a:lnTo>
                  <a:lnTo>
                    <a:pt x="323071" y="101094"/>
                  </a:lnTo>
                  <a:lnTo>
                    <a:pt x="297214" y="101094"/>
                  </a:lnTo>
                  <a:lnTo>
                    <a:pt x="292739" y="99687"/>
                  </a:lnTo>
                  <a:lnTo>
                    <a:pt x="278369" y="75550"/>
                  </a:lnTo>
                  <a:lnTo>
                    <a:pt x="278369" y="63066"/>
                  </a:lnTo>
                  <a:lnTo>
                    <a:pt x="297141" y="38099"/>
                  </a:lnTo>
                  <a:lnTo>
                    <a:pt x="323148" y="38099"/>
                  </a:lnTo>
                  <a:lnTo>
                    <a:pt x="322812" y="37630"/>
                  </a:lnTo>
                  <a:lnTo>
                    <a:pt x="321103" y="35375"/>
                  </a:lnTo>
                  <a:lnTo>
                    <a:pt x="319456" y="33120"/>
                  </a:lnTo>
                  <a:lnTo>
                    <a:pt x="317040" y="31100"/>
                  </a:lnTo>
                  <a:lnTo>
                    <a:pt x="313865" y="29332"/>
                  </a:lnTo>
                  <a:lnTo>
                    <a:pt x="310725" y="27528"/>
                  </a:lnTo>
                  <a:lnTo>
                    <a:pt x="306450" y="26626"/>
                  </a:lnTo>
                  <a:close/>
                </a:path>
                <a:path w="756920" h="113030">
                  <a:moveTo>
                    <a:pt x="338922" y="98064"/>
                  </a:moveTo>
                  <a:lnTo>
                    <a:pt x="326582" y="98064"/>
                  </a:lnTo>
                  <a:lnTo>
                    <a:pt x="326582" y="110836"/>
                  </a:lnTo>
                  <a:lnTo>
                    <a:pt x="338922" y="110836"/>
                  </a:lnTo>
                  <a:lnTo>
                    <a:pt x="338922" y="98064"/>
                  </a:lnTo>
                  <a:close/>
                </a:path>
                <a:path w="756920" h="113030">
                  <a:moveTo>
                    <a:pt x="323148" y="38099"/>
                  </a:moveTo>
                  <a:lnTo>
                    <a:pt x="307750" y="38099"/>
                  </a:lnTo>
                  <a:lnTo>
                    <a:pt x="312115" y="39416"/>
                  </a:lnTo>
                  <a:lnTo>
                    <a:pt x="315650" y="42050"/>
                  </a:lnTo>
                  <a:lnTo>
                    <a:pt x="319186" y="44648"/>
                  </a:lnTo>
                  <a:lnTo>
                    <a:pt x="321855" y="48292"/>
                  </a:lnTo>
                  <a:lnTo>
                    <a:pt x="325464" y="57637"/>
                  </a:lnTo>
                  <a:lnTo>
                    <a:pt x="326367" y="63066"/>
                  </a:lnTo>
                  <a:lnTo>
                    <a:pt x="326367" y="75550"/>
                  </a:lnTo>
                  <a:lnTo>
                    <a:pt x="307677" y="101094"/>
                  </a:lnTo>
                  <a:lnTo>
                    <a:pt x="323071" y="101094"/>
                  </a:lnTo>
                  <a:lnTo>
                    <a:pt x="324129" y="99579"/>
                  </a:lnTo>
                  <a:lnTo>
                    <a:pt x="325067" y="98064"/>
                  </a:lnTo>
                  <a:lnTo>
                    <a:pt x="338922" y="98064"/>
                  </a:lnTo>
                  <a:lnTo>
                    <a:pt x="338922" y="40914"/>
                  </a:lnTo>
                  <a:lnTo>
                    <a:pt x="325067" y="40914"/>
                  </a:lnTo>
                  <a:lnTo>
                    <a:pt x="324090" y="39416"/>
                  </a:lnTo>
                  <a:lnTo>
                    <a:pt x="323148" y="38099"/>
                  </a:lnTo>
                  <a:close/>
                </a:path>
                <a:path w="756920" h="113030">
                  <a:moveTo>
                    <a:pt x="338922" y="0"/>
                  </a:moveTo>
                  <a:lnTo>
                    <a:pt x="326149" y="0"/>
                  </a:lnTo>
                  <a:lnTo>
                    <a:pt x="326149" y="40914"/>
                  </a:lnTo>
                  <a:lnTo>
                    <a:pt x="338922" y="40914"/>
                  </a:lnTo>
                  <a:lnTo>
                    <a:pt x="338922" y="0"/>
                  </a:lnTo>
                  <a:close/>
                </a:path>
                <a:path w="756920" h="113030">
                  <a:moveTo>
                    <a:pt x="424701" y="0"/>
                  </a:moveTo>
                  <a:lnTo>
                    <a:pt x="408682" y="0"/>
                  </a:lnTo>
                  <a:lnTo>
                    <a:pt x="408682" y="110836"/>
                  </a:lnTo>
                  <a:lnTo>
                    <a:pt x="421237" y="110836"/>
                  </a:lnTo>
                  <a:lnTo>
                    <a:pt x="421237" y="26626"/>
                  </a:lnTo>
                  <a:lnTo>
                    <a:pt x="435603" y="26626"/>
                  </a:lnTo>
                  <a:lnTo>
                    <a:pt x="424701" y="0"/>
                  </a:lnTo>
                  <a:close/>
                </a:path>
                <a:path w="756920" h="113030">
                  <a:moveTo>
                    <a:pt x="435603" y="26626"/>
                  </a:moveTo>
                  <a:lnTo>
                    <a:pt x="422320" y="26626"/>
                  </a:lnTo>
                  <a:lnTo>
                    <a:pt x="456956" y="110836"/>
                  </a:lnTo>
                  <a:lnTo>
                    <a:pt x="469079" y="110836"/>
                  </a:lnTo>
                  <a:lnTo>
                    <a:pt x="476825" y="92002"/>
                  </a:lnTo>
                  <a:lnTo>
                    <a:pt x="462368" y="92002"/>
                  </a:lnTo>
                  <a:lnTo>
                    <a:pt x="435603" y="26626"/>
                  </a:lnTo>
                  <a:close/>
                </a:path>
                <a:path w="756920" h="113030">
                  <a:moveTo>
                    <a:pt x="517353" y="26626"/>
                  </a:moveTo>
                  <a:lnTo>
                    <a:pt x="504798" y="26626"/>
                  </a:lnTo>
                  <a:lnTo>
                    <a:pt x="504798" y="110836"/>
                  </a:lnTo>
                  <a:lnTo>
                    <a:pt x="517353" y="110836"/>
                  </a:lnTo>
                  <a:lnTo>
                    <a:pt x="517353" y="26626"/>
                  </a:lnTo>
                  <a:close/>
                </a:path>
                <a:path w="756920" h="113030">
                  <a:moveTo>
                    <a:pt x="517353" y="0"/>
                  </a:moveTo>
                  <a:lnTo>
                    <a:pt x="501333" y="0"/>
                  </a:lnTo>
                  <a:lnTo>
                    <a:pt x="463666" y="92002"/>
                  </a:lnTo>
                  <a:lnTo>
                    <a:pt x="476825" y="92002"/>
                  </a:lnTo>
                  <a:lnTo>
                    <a:pt x="503714" y="26626"/>
                  </a:lnTo>
                  <a:lnTo>
                    <a:pt x="517353" y="26626"/>
                  </a:lnTo>
                  <a:lnTo>
                    <a:pt x="517353" y="0"/>
                  </a:lnTo>
                  <a:close/>
                </a:path>
                <a:path w="756920" h="113030">
                  <a:moveTo>
                    <a:pt x="583807" y="26626"/>
                  </a:moveTo>
                  <a:lnTo>
                    <a:pt x="568798" y="26626"/>
                  </a:lnTo>
                  <a:lnTo>
                    <a:pt x="562213" y="28412"/>
                  </a:lnTo>
                  <a:lnTo>
                    <a:pt x="538636" y="61046"/>
                  </a:lnTo>
                  <a:lnTo>
                    <a:pt x="538636" y="78292"/>
                  </a:lnTo>
                  <a:lnTo>
                    <a:pt x="562213" y="110782"/>
                  </a:lnTo>
                  <a:lnTo>
                    <a:pt x="568798" y="112568"/>
                  </a:lnTo>
                  <a:lnTo>
                    <a:pt x="583807" y="112568"/>
                  </a:lnTo>
                  <a:lnTo>
                    <a:pt x="590374" y="110782"/>
                  </a:lnTo>
                  <a:lnTo>
                    <a:pt x="601667" y="103638"/>
                  </a:lnTo>
                  <a:lnTo>
                    <a:pt x="603908" y="101094"/>
                  </a:lnTo>
                  <a:lnTo>
                    <a:pt x="570601" y="101094"/>
                  </a:lnTo>
                  <a:lnTo>
                    <a:pt x="565911" y="99633"/>
                  </a:lnTo>
                  <a:lnTo>
                    <a:pt x="558552" y="93788"/>
                  </a:lnTo>
                  <a:lnTo>
                    <a:pt x="555828" y="89946"/>
                  </a:lnTo>
                  <a:lnTo>
                    <a:pt x="552292" y="80421"/>
                  </a:lnTo>
                  <a:lnTo>
                    <a:pt x="551408" y="75261"/>
                  </a:lnTo>
                  <a:lnTo>
                    <a:pt x="551408" y="64149"/>
                  </a:lnTo>
                  <a:lnTo>
                    <a:pt x="570601" y="38099"/>
                  </a:lnTo>
                  <a:lnTo>
                    <a:pt x="603900" y="38099"/>
                  </a:lnTo>
                  <a:lnTo>
                    <a:pt x="601667" y="35556"/>
                  </a:lnTo>
                  <a:lnTo>
                    <a:pt x="590374" y="28412"/>
                  </a:lnTo>
                  <a:lnTo>
                    <a:pt x="583807" y="26626"/>
                  </a:lnTo>
                  <a:close/>
                </a:path>
                <a:path w="756920" h="113030">
                  <a:moveTo>
                    <a:pt x="603900" y="38099"/>
                  </a:moveTo>
                  <a:lnTo>
                    <a:pt x="582004" y="38099"/>
                  </a:lnTo>
                  <a:lnTo>
                    <a:pt x="586694" y="39579"/>
                  </a:lnTo>
                  <a:lnTo>
                    <a:pt x="594053" y="45496"/>
                  </a:lnTo>
                  <a:lnTo>
                    <a:pt x="596777" y="49374"/>
                  </a:lnTo>
                  <a:lnTo>
                    <a:pt x="600313" y="58971"/>
                  </a:lnTo>
                  <a:lnTo>
                    <a:pt x="601197" y="64149"/>
                  </a:lnTo>
                  <a:lnTo>
                    <a:pt x="601197" y="75261"/>
                  </a:lnTo>
                  <a:lnTo>
                    <a:pt x="582004" y="101094"/>
                  </a:lnTo>
                  <a:lnTo>
                    <a:pt x="603908" y="101094"/>
                  </a:lnTo>
                  <a:lnTo>
                    <a:pt x="606069" y="98641"/>
                  </a:lnTo>
                  <a:lnTo>
                    <a:pt x="609207" y="92219"/>
                  </a:lnTo>
                  <a:lnTo>
                    <a:pt x="612382" y="85797"/>
                  </a:lnTo>
                  <a:lnTo>
                    <a:pt x="613969" y="78292"/>
                  </a:lnTo>
                  <a:lnTo>
                    <a:pt x="613969" y="61046"/>
                  </a:lnTo>
                  <a:lnTo>
                    <a:pt x="612382" y="53487"/>
                  </a:lnTo>
                  <a:lnTo>
                    <a:pt x="609207" y="47029"/>
                  </a:lnTo>
                  <a:lnTo>
                    <a:pt x="606069" y="40571"/>
                  </a:lnTo>
                  <a:lnTo>
                    <a:pt x="603900" y="38099"/>
                  </a:lnTo>
                  <a:close/>
                </a:path>
                <a:path w="756920" h="113030">
                  <a:moveTo>
                    <a:pt x="645806" y="27708"/>
                  </a:moveTo>
                  <a:lnTo>
                    <a:pt x="633466" y="27708"/>
                  </a:lnTo>
                  <a:lnTo>
                    <a:pt x="633466" y="110836"/>
                  </a:lnTo>
                  <a:lnTo>
                    <a:pt x="646238" y="110836"/>
                  </a:lnTo>
                  <a:lnTo>
                    <a:pt x="646238" y="54480"/>
                  </a:lnTo>
                  <a:lnTo>
                    <a:pt x="647141" y="51142"/>
                  </a:lnTo>
                  <a:lnTo>
                    <a:pt x="650784" y="45261"/>
                  </a:lnTo>
                  <a:lnTo>
                    <a:pt x="653273" y="42952"/>
                  </a:lnTo>
                  <a:lnTo>
                    <a:pt x="658332" y="40264"/>
                  </a:lnTo>
                  <a:lnTo>
                    <a:pt x="645806" y="40264"/>
                  </a:lnTo>
                  <a:lnTo>
                    <a:pt x="645806" y="27708"/>
                  </a:lnTo>
                  <a:close/>
                </a:path>
                <a:path w="756920" h="113030">
                  <a:moveTo>
                    <a:pt x="669256" y="26410"/>
                  </a:moveTo>
                  <a:lnTo>
                    <a:pt x="663339" y="26410"/>
                  </a:lnTo>
                  <a:lnTo>
                    <a:pt x="658839" y="27708"/>
                  </a:lnTo>
                  <a:lnTo>
                    <a:pt x="650929" y="32814"/>
                  </a:lnTo>
                  <a:lnTo>
                    <a:pt x="648187" y="36151"/>
                  </a:lnTo>
                  <a:lnTo>
                    <a:pt x="646671" y="40264"/>
                  </a:lnTo>
                  <a:lnTo>
                    <a:pt x="658332" y="40264"/>
                  </a:lnTo>
                  <a:lnTo>
                    <a:pt x="659588" y="39597"/>
                  </a:lnTo>
                  <a:lnTo>
                    <a:pt x="663196" y="38749"/>
                  </a:lnTo>
                  <a:lnTo>
                    <a:pt x="675030" y="38749"/>
                  </a:lnTo>
                  <a:lnTo>
                    <a:pt x="675030" y="26626"/>
                  </a:lnTo>
                  <a:lnTo>
                    <a:pt x="674308" y="26554"/>
                  </a:lnTo>
                  <a:lnTo>
                    <a:pt x="673244" y="26500"/>
                  </a:lnTo>
                  <a:lnTo>
                    <a:pt x="669256" y="26410"/>
                  </a:lnTo>
                  <a:close/>
                </a:path>
                <a:path w="756920" h="113030">
                  <a:moveTo>
                    <a:pt x="675030" y="38749"/>
                  </a:moveTo>
                  <a:lnTo>
                    <a:pt x="668933" y="38749"/>
                  </a:lnTo>
                  <a:lnTo>
                    <a:pt x="670538" y="38875"/>
                  </a:lnTo>
                  <a:lnTo>
                    <a:pt x="672053" y="39128"/>
                  </a:lnTo>
                  <a:lnTo>
                    <a:pt x="673605" y="39344"/>
                  </a:lnTo>
                  <a:lnTo>
                    <a:pt x="674597" y="39507"/>
                  </a:lnTo>
                  <a:lnTo>
                    <a:pt x="675030" y="39615"/>
                  </a:lnTo>
                  <a:lnTo>
                    <a:pt x="675030" y="38749"/>
                  </a:lnTo>
                  <a:close/>
                </a:path>
                <a:path w="756920" h="113030">
                  <a:moveTo>
                    <a:pt x="725522" y="26626"/>
                  </a:moveTo>
                  <a:lnTo>
                    <a:pt x="713689" y="26626"/>
                  </a:lnTo>
                  <a:lnTo>
                    <a:pt x="707123" y="28466"/>
                  </a:lnTo>
                  <a:lnTo>
                    <a:pt x="695902" y="35790"/>
                  </a:lnTo>
                  <a:lnTo>
                    <a:pt x="691536" y="40878"/>
                  </a:lnTo>
                  <a:lnTo>
                    <a:pt x="685294" y="53902"/>
                  </a:lnTo>
                  <a:lnTo>
                    <a:pt x="683743" y="61407"/>
                  </a:lnTo>
                  <a:lnTo>
                    <a:pt x="683743" y="78436"/>
                  </a:lnTo>
                  <a:lnTo>
                    <a:pt x="707574" y="110800"/>
                  </a:lnTo>
                  <a:lnTo>
                    <a:pt x="714482" y="112568"/>
                  </a:lnTo>
                  <a:lnTo>
                    <a:pt x="728121" y="112568"/>
                  </a:lnTo>
                  <a:lnTo>
                    <a:pt x="733189" y="111702"/>
                  </a:lnTo>
                  <a:lnTo>
                    <a:pt x="742210" y="108202"/>
                  </a:lnTo>
                  <a:lnTo>
                    <a:pt x="745999" y="105749"/>
                  </a:lnTo>
                  <a:lnTo>
                    <a:pt x="750519" y="101094"/>
                  </a:lnTo>
                  <a:lnTo>
                    <a:pt x="717333" y="101094"/>
                  </a:lnTo>
                  <a:lnTo>
                    <a:pt x="712805" y="99976"/>
                  </a:lnTo>
                  <a:lnTo>
                    <a:pt x="696516" y="73602"/>
                  </a:lnTo>
                  <a:lnTo>
                    <a:pt x="692835" y="73602"/>
                  </a:lnTo>
                  <a:lnTo>
                    <a:pt x="692835" y="62561"/>
                  </a:lnTo>
                  <a:lnTo>
                    <a:pt x="696516" y="62561"/>
                  </a:lnTo>
                  <a:lnTo>
                    <a:pt x="696516" y="59928"/>
                  </a:lnTo>
                  <a:lnTo>
                    <a:pt x="716107" y="38099"/>
                  </a:lnTo>
                  <a:lnTo>
                    <a:pt x="747999" y="38099"/>
                  </a:lnTo>
                  <a:lnTo>
                    <a:pt x="742083" y="32579"/>
                  </a:lnTo>
                  <a:lnTo>
                    <a:pt x="738241" y="30234"/>
                  </a:lnTo>
                  <a:lnTo>
                    <a:pt x="729799" y="27348"/>
                  </a:lnTo>
                  <a:lnTo>
                    <a:pt x="725522" y="26626"/>
                  </a:lnTo>
                  <a:close/>
                </a:path>
                <a:path w="756920" h="113030">
                  <a:moveTo>
                    <a:pt x="743274" y="88106"/>
                  </a:moveTo>
                  <a:lnTo>
                    <a:pt x="725848" y="101094"/>
                  </a:lnTo>
                  <a:lnTo>
                    <a:pt x="750519" y="101094"/>
                  </a:lnTo>
                  <a:lnTo>
                    <a:pt x="752131" y="99435"/>
                  </a:lnTo>
                  <a:lnTo>
                    <a:pt x="754315" y="95755"/>
                  </a:lnTo>
                  <a:lnTo>
                    <a:pt x="755614" y="91569"/>
                  </a:lnTo>
                  <a:lnTo>
                    <a:pt x="743274" y="88106"/>
                  </a:lnTo>
                  <a:close/>
                </a:path>
                <a:path w="756920" h="113030">
                  <a:moveTo>
                    <a:pt x="696516" y="62561"/>
                  </a:moveTo>
                  <a:lnTo>
                    <a:pt x="692835" y="62561"/>
                  </a:lnTo>
                  <a:lnTo>
                    <a:pt x="692835" y="73602"/>
                  </a:lnTo>
                  <a:lnTo>
                    <a:pt x="696516" y="73602"/>
                  </a:lnTo>
                  <a:lnTo>
                    <a:pt x="696516" y="62561"/>
                  </a:lnTo>
                  <a:close/>
                </a:path>
                <a:path w="756920" h="113030">
                  <a:moveTo>
                    <a:pt x="747999" y="38099"/>
                  </a:moveTo>
                  <a:lnTo>
                    <a:pt x="725812" y="38099"/>
                  </a:lnTo>
                  <a:lnTo>
                    <a:pt x="729816" y="39164"/>
                  </a:lnTo>
                  <a:lnTo>
                    <a:pt x="736635" y="43421"/>
                  </a:lnTo>
                  <a:lnTo>
                    <a:pt x="739269" y="46326"/>
                  </a:lnTo>
                  <a:lnTo>
                    <a:pt x="741109" y="50006"/>
                  </a:lnTo>
                  <a:lnTo>
                    <a:pt x="742985" y="53686"/>
                  </a:lnTo>
                  <a:lnTo>
                    <a:pt x="743923" y="57871"/>
                  </a:lnTo>
                  <a:lnTo>
                    <a:pt x="743923" y="62561"/>
                  </a:lnTo>
                  <a:lnTo>
                    <a:pt x="696516" y="62561"/>
                  </a:lnTo>
                  <a:lnTo>
                    <a:pt x="696516" y="73602"/>
                  </a:lnTo>
                  <a:lnTo>
                    <a:pt x="756912" y="73602"/>
                  </a:lnTo>
                  <a:lnTo>
                    <a:pt x="756832" y="59928"/>
                  </a:lnTo>
                  <a:lnTo>
                    <a:pt x="755884" y="53902"/>
                  </a:lnTo>
                  <a:lnTo>
                    <a:pt x="751771" y="43295"/>
                  </a:lnTo>
                  <a:lnTo>
                    <a:pt x="749011" y="39038"/>
                  </a:lnTo>
                  <a:lnTo>
                    <a:pt x="747999" y="38099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6986" y="284784"/>
            <a:ext cx="5604484" cy="2044901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304800" y="6361772"/>
            <a:ext cx="101600" cy="7886065"/>
          </a:xfrm>
          <a:custGeom>
            <a:avLst/>
            <a:gdLst/>
            <a:ahLst/>
            <a:cxnLst/>
            <a:rect l="l" t="t" r="r" b="b"/>
            <a:pathLst>
              <a:path w="101600" h="7886065">
                <a:moveTo>
                  <a:pt x="101600" y="0"/>
                </a:moveTo>
                <a:lnTo>
                  <a:pt x="0" y="0"/>
                </a:lnTo>
                <a:lnTo>
                  <a:pt x="0" y="7885991"/>
                </a:lnTo>
                <a:lnTo>
                  <a:pt x="101600" y="7885991"/>
                </a:lnTo>
                <a:lnTo>
                  <a:pt x="101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7024" y="6291834"/>
            <a:ext cx="5796521" cy="6805723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0" y="0"/>
            <a:ext cx="8013700" cy="16637000"/>
            <a:chOff x="0" y="0"/>
            <a:chExt cx="8013700" cy="16637000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6500" y="13804900"/>
              <a:ext cx="1752600" cy="54610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5067300" y="13804900"/>
              <a:ext cx="1651000" cy="444500"/>
            </a:xfrm>
            <a:custGeom>
              <a:avLst/>
              <a:gdLst/>
              <a:ahLst/>
              <a:cxnLst/>
              <a:rect l="l" t="t" r="r" b="b"/>
              <a:pathLst>
                <a:path w="1651000" h="444500">
                  <a:moveTo>
                    <a:pt x="15875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3"/>
                  </a:lnTo>
                  <a:lnTo>
                    <a:pt x="0" y="63500"/>
                  </a:lnTo>
                  <a:lnTo>
                    <a:pt x="0" y="381000"/>
                  </a:lnTo>
                  <a:lnTo>
                    <a:pt x="4990" y="405717"/>
                  </a:lnTo>
                  <a:lnTo>
                    <a:pt x="18598" y="425901"/>
                  </a:lnTo>
                  <a:lnTo>
                    <a:pt x="38782" y="439509"/>
                  </a:lnTo>
                  <a:lnTo>
                    <a:pt x="63500" y="444500"/>
                  </a:lnTo>
                  <a:lnTo>
                    <a:pt x="1587500" y="444500"/>
                  </a:lnTo>
                  <a:lnTo>
                    <a:pt x="1612214" y="439509"/>
                  </a:lnTo>
                  <a:lnTo>
                    <a:pt x="1632399" y="425901"/>
                  </a:lnTo>
                  <a:lnTo>
                    <a:pt x="1646009" y="405717"/>
                  </a:lnTo>
                  <a:lnTo>
                    <a:pt x="1651000" y="381000"/>
                  </a:lnTo>
                  <a:lnTo>
                    <a:pt x="1651000" y="63500"/>
                  </a:lnTo>
                  <a:lnTo>
                    <a:pt x="1646009" y="38783"/>
                  </a:lnTo>
                  <a:lnTo>
                    <a:pt x="1632399" y="18598"/>
                  </a:lnTo>
                  <a:lnTo>
                    <a:pt x="1612214" y="4990"/>
                  </a:lnTo>
                  <a:lnTo>
                    <a:pt x="1587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533659" y="13973458"/>
              <a:ext cx="721995" cy="113030"/>
            </a:xfrm>
            <a:custGeom>
              <a:avLst/>
              <a:gdLst/>
              <a:ahLst/>
              <a:cxnLst/>
              <a:rect l="l" t="t" r="r" b="b"/>
              <a:pathLst>
                <a:path w="721995" h="113030">
                  <a:moveTo>
                    <a:pt x="46109" y="0"/>
                  </a:moveTo>
                  <a:lnTo>
                    <a:pt x="0" y="0"/>
                  </a:lnTo>
                  <a:lnTo>
                    <a:pt x="0" y="110836"/>
                  </a:lnTo>
                  <a:lnTo>
                    <a:pt x="13421" y="110836"/>
                  </a:lnTo>
                  <a:lnTo>
                    <a:pt x="13421" y="67540"/>
                  </a:lnTo>
                  <a:lnTo>
                    <a:pt x="7360" y="67540"/>
                  </a:lnTo>
                  <a:lnTo>
                    <a:pt x="7360" y="55418"/>
                  </a:lnTo>
                  <a:lnTo>
                    <a:pt x="13421" y="55418"/>
                  </a:lnTo>
                  <a:lnTo>
                    <a:pt x="13421" y="11906"/>
                  </a:lnTo>
                  <a:lnTo>
                    <a:pt x="68715" y="11906"/>
                  </a:lnTo>
                  <a:lnTo>
                    <a:pt x="68442" y="11383"/>
                  </a:lnTo>
                  <a:lnTo>
                    <a:pt x="64329" y="7360"/>
                  </a:lnTo>
                  <a:lnTo>
                    <a:pt x="53217" y="1479"/>
                  </a:lnTo>
                  <a:lnTo>
                    <a:pt x="46109" y="0"/>
                  </a:lnTo>
                  <a:close/>
                </a:path>
                <a:path w="721995" h="113030">
                  <a:moveTo>
                    <a:pt x="52170" y="61046"/>
                  </a:moveTo>
                  <a:lnTo>
                    <a:pt x="37017" y="61046"/>
                  </a:lnTo>
                  <a:lnTo>
                    <a:pt x="63860" y="110836"/>
                  </a:lnTo>
                  <a:lnTo>
                    <a:pt x="79447" y="110836"/>
                  </a:lnTo>
                  <a:lnTo>
                    <a:pt x="55728" y="67540"/>
                  </a:lnTo>
                  <a:lnTo>
                    <a:pt x="46253" y="67540"/>
                  </a:lnTo>
                  <a:lnTo>
                    <a:pt x="53307" y="66115"/>
                  </a:lnTo>
                  <a:lnTo>
                    <a:pt x="54586" y="65455"/>
                  </a:lnTo>
                  <a:lnTo>
                    <a:pt x="52170" y="61046"/>
                  </a:lnTo>
                  <a:close/>
                </a:path>
                <a:path w="721995" h="113030">
                  <a:moveTo>
                    <a:pt x="13421" y="55418"/>
                  </a:moveTo>
                  <a:lnTo>
                    <a:pt x="7360" y="55418"/>
                  </a:lnTo>
                  <a:lnTo>
                    <a:pt x="7360" y="67540"/>
                  </a:lnTo>
                  <a:lnTo>
                    <a:pt x="13421" y="67540"/>
                  </a:lnTo>
                  <a:lnTo>
                    <a:pt x="13421" y="55418"/>
                  </a:lnTo>
                  <a:close/>
                </a:path>
                <a:path w="721995" h="113030">
                  <a:moveTo>
                    <a:pt x="68715" y="11906"/>
                  </a:moveTo>
                  <a:lnTo>
                    <a:pt x="43006" y="11906"/>
                  </a:lnTo>
                  <a:lnTo>
                    <a:pt x="47823" y="12826"/>
                  </a:lnTo>
                  <a:lnTo>
                    <a:pt x="55111" y="16470"/>
                  </a:lnTo>
                  <a:lnTo>
                    <a:pt x="57763" y="19031"/>
                  </a:lnTo>
                  <a:lnTo>
                    <a:pt x="61082" y="25670"/>
                  </a:lnTo>
                  <a:lnTo>
                    <a:pt x="61912" y="29549"/>
                  </a:lnTo>
                  <a:lnTo>
                    <a:pt x="61912" y="38424"/>
                  </a:lnTo>
                  <a:lnTo>
                    <a:pt x="43151" y="55418"/>
                  </a:lnTo>
                  <a:lnTo>
                    <a:pt x="13421" y="55418"/>
                  </a:lnTo>
                  <a:lnTo>
                    <a:pt x="13421" y="67540"/>
                  </a:lnTo>
                  <a:lnTo>
                    <a:pt x="40518" y="67540"/>
                  </a:lnTo>
                  <a:lnTo>
                    <a:pt x="37017" y="61046"/>
                  </a:lnTo>
                  <a:lnTo>
                    <a:pt x="63071" y="61046"/>
                  </a:lnTo>
                  <a:lnTo>
                    <a:pt x="64347" y="60379"/>
                  </a:lnTo>
                  <a:lnTo>
                    <a:pt x="68442" y="56410"/>
                  </a:lnTo>
                  <a:lnTo>
                    <a:pt x="73782" y="46308"/>
                  </a:lnTo>
                  <a:lnTo>
                    <a:pt x="75117" y="40517"/>
                  </a:lnTo>
                  <a:lnTo>
                    <a:pt x="75117" y="27456"/>
                  </a:lnTo>
                  <a:lnTo>
                    <a:pt x="73782" y="21629"/>
                  </a:lnTo>
                  <a:lnTo>
                    <a:pt x="68715" y="11906"/>
                  </a:lnTo>
                  <a:close/>
                </a:path>
                <a:path w="721995" h="113030">
                  <a:moveTo>
                    <a:pt x="54586" y="65455"/>
                  </a:moveTo>
                  <a:lnTo>
                    <a:pt x="53307" y="66115"/>
                  </a:lnTo>
                  <a:lnTo>
                    <a:pt x="46253" y="67540"/>
                  </a:lnTo>
                  <a:lnTo>
                    <a:pt x="55728" y="67540"/>
                  </a:lnTo>
                  <a:lnTo>
                    <a:pt x="54586" y="65455"/>
                  </a:lnTo>
                  <a:close/>
                </a:path>
                <a:path w="721995" h="113030">
                  <a:moveTo>
                    <a:pt x="63071" y="61046"/>
                  </a:moveTo>
                  <a:lnTo>
                    <a:pt x="52170" y="61046"/>
                  </a:lnTo>
                  <a:lnTo>
                    <a:pt x="54586" y="65455"/>
                  </a:lnTo>
                  <a:lnTo>
                    <a:pt x="63071" y="61046"/>
                  </a:lnTo>
                  <a:close/>
                </a:path>
                <a:path w="721995" h="113030">
                  <a:moveTo>
                    <a:pt x="132740" y="26626"/>
                  </a:moveTo>
                  <a:lnTo>
                    <a:pt x="120907" y="26626"/>
                  </a:lnTo>
                  <a:lnTo>
                    <a:pt x="114341" y="28466"/>
                  </a:lnTo>
                  <a:lnTo>
                    <a:pt x="103119" y="35790"/>
                  </a:lnTo>
                  <a:lnTo>
                    <a:pt x="98754" y="40878"/>
                  </a:lnTo>
                  <a:lnTo>
                    <a:pt x="92512" y="53902"/>
                  </a:lnTo>
                  <a:lnTo>
                    <a:pt x="90960" y="61407"/>
                  </a:lnTo>
                  <a:lnTo>
                    <a:pt x="90960" y="78436"/>
                  </a:lnTo>
                  <a:lnTo>
                    <a:pt x="114791" y="110800"/>
                  </a:lnTo>
                  <a:lnTo>
                    <a:pt x="121700" y="112568"/>
                  </a:lnTo>
                  <a:lnTo>
                    <a:pt x="135339" y="112568"/>
                  </a:lnTo>
                  <a:lnTo>
                    <a:pt x="140407" y="111702"/>
                  </a:lnTo>
                  <a:lnTo>
                    <a:pt x="149427" y="108202"/>
                  </a:lnTo>
                  <a:lnTo>
                    <a:pt x="153215" y="105749"/>
                  </a:lnTo>
                  <a:lnTo>
                    <a:pt x="157737" y="101094"/>
                  </a:lnTo>
                  <a:lnTo>
                    <a:pt x="124550" y="101094"/>
                  </a:lnTo>
                  <a:lnTo>
                    <a:pt x="120023" y="99976"/>
                  </a:lnTo>
                  <a:lnTo>
                    <a:pt x="103733" y="73602"/>
                  </a:lnTo>
                  <a:lnTo>
                    <a:pt x="100053" y="73602"/>
                  </a:lnTo>
                  <a:lnTo>
                    <a:pt x="100053" y="62561"/>
                  </a:lnTo>
                  <a:lnTo>
                    <a:pt x="103733" y="62561"/>
                  </a:lnTo>
                  <a:lnTo>
                    <a:pt x="103733" y="59928"/>
                  </a:lnTo>
                  <a:lnTo>
                    <a:pt x="123323" y="38100"/>
                  </a:lnTo>
                  <a:lnTo>
                    <a:pt x="155216" y="38100"/>
                  </a:lnTo>
                  <a:lnTo>
                    <a:pt x="149301" y="32579"/>
                  </a:lnTo>
                  <a:lnTo>
                    <a:pt x="145458" y="30234"/>
                  </a:lnTo>
                  <a:lnTo>
                    <a:pt x="137016" y="27348"/>
                  </a:lnTo>
                  <a:lnTo>
                    <a:pt x="132740" y="26626"/>
                  </a:lnTo>
                  <a:close/>
                </a:path>
                <a:path w="721995" h="113030">
                  <a:moveTo>
                    <a:pt x="150491" y="88106"/>
                  </a:moveTo>
                  <a:lnTo>
                    <a:pt x="133066" y="101094"/>
                  </a:lnTo>
                  <a:lnTo>
                    <a:pt x="157737" y="101094"/>
                  </a:lnTo>
                  <a:lnTo>
                    <a:pt x="159349" y="99435"/>
                  </a:lnTo>
                  <a:lnTo>
                    <a:pt x="161533" y="95755"/>
                  </a:lnTo>
                  <a:lnTo>
                    <a:pt x="162831" y="91569"/>
                  </a:lnTo>
                  <a:lnTo>
                    <a:pt x="150491" y="88106"/>
                  </a:lnTo>
                  <a:close/>
                </a:path>
                <a:path w="721995" h="113030">
                  <a:moveTo>
                    <a:pt x="103733" y="62561"/>
                  </a:moveTo>
                  <a:lnTo>
                    <a:pt x="100053" y="62561"/>
                  </a:lnTo>
                  <a:lnTo>
                    <a:pt x="100053" y="73602"/>
                  </a:lnTo>
                  <a:lnTo>
                    <a:pt x="103733" y="73602"/>
                  </a:lnTo>
                  <a:lnTo>
                    <a:pt x="103733" y="62561"/>
                  </a:lnTo>
                  <a:close/>
                </a:path>
                <a:path w="721995" h="113030">
                  <a:moveTo>
                    <a:pt x="155216" y="38100"/>
                  </a:moveTo>
                  <a:lnTo>
                    <a:pt x="133029" y="38100"/>
                  </a:lnTo>
                  <a:lnTo>
                    <a:pt x="137034" y="39164"/>
                  </a:lnTo>
                  <a:lnTo>
                    <a:pt x="143853" y="43421"/>
                  </a:lnTo>
                  <a:lnTo>
                    <a:pt x="146487" y="46326"/>
                  </a:lnTo>
                  <a:lnTo>
                    <a:pt x="148327" y="50006"/>
                  </a:lnTo>
                  <a:lnTo>
                    <a:pt x="150203" y="53686"/>
                  </a:lnTo>
                  <a:lnTo>
                    <a:pt x="151141" y="57871"/>
                  </a:lnTo>
                  <a:lnTo>
                    <a:pt x="151141" y="62561"/>
                  </a:lnTo>
                  <a:lnTo>
                    <a:pt x="103733" y="62561"/>
                  </a:lnTo>
                  <a:lnTo>
                    <a:pt x="103733" y="73602"/>
                  </a:lnTo>
                  <a:lnTo>
                    <a:pt x="164130" y="73602"/>
                  </a:lnTo>
                  <a:lnTo>
                    <a:pt x="164050" y="59928"/>
                  </a:lnTo>
                  <a:lnTo>
                    <a:pt x="163101" y="53902"/>
                  </a:lnTo>
                  <a:lnTo>
                    <a:pt x="158989" y="43295"/>
                  </a:lnTo>
                  <a:lnTo>
                    <a:pt x="156228" y="39038"/>
                  </a:lnTo>
                  <a:lnTo>
                    <a:pt x="155216" y="38100"/>
                  </a:lnTo>
                  <a:close/>
                </a:path>
                <a:path w="721995" h="113030">
                  <a:moveTo>
                    <a:pt x="241562" y="37883"/>
                  </a:moveTo>
                  <a:lnTo>
                    <a:pt x="221695" y="37883"/>
                  </a:lnTo>
                  <a:lnTo>
                    <a:pt x="226078" y="39362"/>
                  </a:lnTo>
                  <a:lnTo>
                    <a:pt x="231887" y="45279"/>
                  </a:lnTo>
                  <a:lnTo>
                    <a:pt x="233349" y="49428"/>
                  </a:lnTo>
                  <a:lnTo>
                    <a:pt x="233349" y="57258"/>
                  </a:lnTo>
                  <a:lnTo>
                    <a:pt x="221064" y="61641"/>
                  </a:lnTo>
                  <a:lnTo>
                    <a:pt x="216968" y="62128"/>
                  </a:lnTo>
                  <a:lnTo>
                    <a:pt x="180600" y="78617"/>
                  </a:lnTo>
                  <a:lnTo>
                    <a:pt x="179662" y="92652"/>
                  </a:lnTo>
                  <a:lnTo>
                    <a:pt x="180924" y="97270"/>
                  </a:lnTo>
                  <a:lnTo>
                    <a:pt x="185976" y="104883"/>
                  </a:lnTo>
                  <a:lnTo>
                    <a:pt x="189385" y="107787"/>
                  </a:lnTo>
                  <a:lnTo>
                    <a:pt x="197973" y="111792"/>
                  </a:lnTo>
                  <a:lnTo>
                    <a:pt x="202753" y="112784"/>
                  </a:lnTo>
                  <a:lnTo>
                    <a:pt x="212856" y="112784"/>
                  </a:lnTo>
                  <a:lnTo>
                    <a:pt x="231868" y="101311"/>
                  </a:lnTo>
                  <a:lnTo>
                    <a:pt x="204881" y="101311"/>
                  </a:lnTo>
                  <a:lnTo>
                    <a:pt x="200678" y="100192"/>
                  </a:lnTo>
                  <a:lnTo>
                    <a:pt x="197359" y="97955"/>
                  </a:lnTo>
                  <a:lnTo>
                    <a:pt x="194076" y="95682"/>
                  </a:lnTo>
                  <a:lnTo>
                    <a:pt x="192434" y="92327"/>
                  </a:lnTo>
                  <a:lnTo>
                    <a:pt x="192434" y="84642"/>
                  </a:lnTo>
                  <a:lnTo>
                    <a:pt x="216625" y="73169"/>
                  </a:lnTo>
                  <a:lnTo>
                    <a:pt x="218863" y="72880"/>
                  </a:lnTo>
                  <a:lnTo>
                    <a:pt x="233349" y="69056"/>
                  </a:lnTo>
                  <a:lnTo>
                    <a:pt x="246121" y="69056"/>
                  </a:lnTo>
                  <a:lnTo>
                    <a:pt x="246114" y="49428"/>
                  </a:lnTo>
                  <a:lnTo>
                    <a:pt x="245038" y="44197"/>
                  </a:lnTo>
                  <a:lnTo>
                    <a:pt x="241562" y="37883"/>
                  </a:lnTo>
                  <a:close/>
                </a:path>
                <a:path w="721995" h="113030">
                  <a:moveTo>
                    <a:pt x="246121" y="99579"/>
                  </a:moveTo>
                  <a:lnTo>
                    <a:pt x="233349" y="99579"/>
                  </a:lnTo>
                  <a:lnTo>
                    <a:pt x="233349" y="110836"/>
                  </a:lnTo>
                  <a:lnTo>
                    <a:pt x="246121" y="110836"/>
                  </a:lnTo>
                  <a:lnTo>
                    <a:pt x="246121" y="99579"/>
                  </a:lnTo>
                  <a:close/>
                </a:path>
                <a:path w="721995" h="113030">
                  <a:moveTo>
                    <a:pt x="246121" y="69056"/>
                  </a:moveTo>
                  <a:lnTo>
                    <a:pt x="233349" y="69056"/>
                  </a:lnTo>
                  <a:lnTo>
                    <a:pt x="233230" y="84642"/>
                  </a:lnTo>
                  <a:lnTo>
                    <a:pt x="232447" y="87510"/>
                  </a:lnTo>
                  <a:lnTo>
                    <a:pt x="230642" y="90649"/>
                  </a:lnTo>
                  <a:lnTo>
                    <a:pt x="228874" y="93788"/>
                  </a:lnTo>
                  <a:lnTo>
                    <a:pt x="226240" y="96350"/>
                  </a:lnTo>
                  <a:lnTo>
                    <a:pt x="219277" y="100319"/>
                  </a:lnTo>
                  <a:lnTo>
                    <a:pt x="215020" y="101311"/>
                  </a:lnTo>
                  <a:lnTo>
                    <a:pt x="231868" y="101311"/>
                  </a:lnTo>
                  <a:lnTo>
                    <a:pt x="232700" y="99579"/>
                  </a:lnTo>
                  <a:lnTo>
                    <a:pt x="246121" y="99579"/>
                  </a:lnTo>
                  <a:lnTo>
                    <a:pt x="246121" y="69056"/>
                  </a:lnTo>
                  <a:close/>
                </a:path>
                <a:path w="721995" h="113030">
                  <a:moveTo>
                    <a:pt x="218050" y="26626"/>
                  </a:moveTo>
                  <a:lnTo>
                    <a:pt x="211196" y="26626"/>
                  </a:lnTo>
                  <a:lnTo>
                    <a:pt x="206938" y="27203"/>
                  </a:lnTo>
                  <a:lnTo>
                    <a:pt x="182043" y="46109"/>
                  </a:lnTo>
                  <a:lnTo>
                    <a:pt x="194166" y="50439"/>
                  </a:lnTo>
                  <a:lnTo>
                    <a:pt x="195574" y="47408"/>
                  </a:lnTo>
                  <a:lnTo>
                    <a:pt x="198008" y="44558"/>
                  </a:lnTo>
                  <a:lnTo>
                    <a:pt x="204936" y="39218"/>
                  </a:lnTo>
                  <a:lnTo>
                    <a:pt x="209716" y="37883"/>
                  </a:lnTo>
                  <a:lnTo>
                    <a:pt x="241562" y="37883"/>
                  </a:lnTo>
                  <a:lnTo>
                    <a:pt x="240708" y="36332"/>
                  </a:lnTo>
                  <a:lnTo>
                    <a:pt x="237984" y="33391"/>
                  </a:lnTo>
                  <a:lnTo>
                    <a:pt x="231406" y="29476"/>
                  </a:lnTo>
                  <a:lnTo>
                    <a:pt x="228081" y="28214"/>
                  </a:lnTo>
                  <a:lnTo>
                    <a:pt x="224580" y="27600"/>
                  </a:lnTo>
                  <a:lnTo>
                    <a:pt x="221117" y="26951"/>
                  </a:lnTo>
                  <a:lnTo>
                    <a:pt x="218050" y="26626"/>
                  </a:lnTo>
                  <a:close/>
                </a:path>
                <a:path w="721995" h="113030">
                  <a:moveTo>
                    <a:pt x="306450" y="26626"/>
                  </a:moveTo>
                  <a:lnTo>
                    <a:pt x="294039" y="26626"/>
                  </a:lnTo>
                  <a:lnTo>
                    <a:pt x="287870" y="28376"/>
                  </a:lnTo>
                  <a:lnTo>
                    <a:pt x="277175" y="35394"/>
                  </a:lnTo>
                  <a:lnTo>
                    <a:pt x="273022" y="40336"/>
                  </a:lnTo>
                  <a:lnTo>
                    <a:pt x="267033" y="53181"/>
                  </a:lnTo>
                  <a:lnTo>
                    <a:pt x="265535" y="60757"/>
                  </a:lnTo>
                  <a:lnTo>
                    <a:pt x="265535" y="78292"/>
                  </a:lnTo>
                  <a:lnTo>
                    <a:pt x="287779" y="110818"/>
                  </a:lnTo>
                  <a:lnTo>
                    <a:pt x="293895" y="112568"/>
                  </a:lnTo>
                  <a:lnTo>
                    <a:pt x="306161" y="112568"/>
                  </a:lnTo>
                  <a:lnTo>
                    <a:pt x="323072" y="101094"/>
                  </a:lnTo>
                  <a:lnTo>
                    <a:pt x="297214" y="101094"/>
                  </a:lnTo>
                  <a:lnTo>
                    <a:pt x="292740" y="99687"/>
                  </a:lnTo>
                  <a:lnTo>
                    <a:pt x="278368" y="75550"/>
                  </a:lnTo>
                  <a:lnTo>
                    <a:pt x="278368" y="63066"/>
                  </a:lnTo>
                  <a:lnTo>
                    <a:pt x="297142" y="38100"/>
                  </a:lnTo>
                  <a:lnTo>
                    <a:pt x="323148" y="38100"/>
                  </a:lnTo>
                  <a:lnTo>
                    <a:pt x="322812" y="37630"/>
                  </a:lnTo>
                  <a:lnTo>
                    <a:pt x="321104" y="35375"/>
                  </a:lnTo>
                  <a:lnTo>
                    <a:pt x="319457" y="33120"/>
                  </a:lnTo>
                  <a:lnTo>
                    <a:pt x="317039" y="31100"/>
                  </a:lnTo>
                  <a:lnTo>
                    <a:pt x="313864" y="29332"/>
                  </a:lnTo>
                  <a:lnTo>
                    <a:pt x="310726" y="27528"/>
                  </a:lnTo>
                  <a:lnTo>
                    <a:pt x="306450" y="26626"/>
                  </a:lnTo>
                  <a:close/>
                </a:path>
                <a:path w="721995" h="113030">
                  <a:moveTo>
                    <a:pt x="338921" y="98064"/>
                  </a:moveTo>
                  <a:lnTo>
                    <a:pt x="326583" y="98064"/>
                  </a:lnTo>
                  <a:lnTo>
                    <a:pt x="326583" y="110836"/>
                  </a:lnTo>
                  <a:lnTo>
                    <a:pt x="338921" y="110836"/>
                  </a:lnTo>
                  <a:lnTo>
                    <a:pt x="338921" y="98064"/>
                  </a:lnTo>
                  <a:close/>
                </a:path>
                <a:path w="721995" h="113030">
                  <a:moveTo>
                    <a:pt x="323148" y="38100"/>
                  </a:moveTo>
                  <a:lnTo>
                    <a:pt x="307749" y="38100"/>
                  </a:lnTo>
                  <a:lnTo>
                    <a:pt x="312114" y="39416"/>
                  </a:lnTo>
                  <a:lnTo>
                    <a:pt x="319187" y="44648"/>
                  </a:lnTo>
                  <a:lnTo>
                    <a:pt x="321856" y="48292"/>
                  </a:lnTo>
                  <a:lnTo>
                    <a:pt x="325464" y="57637"/>
                  </a:lnTo>
                  <a:lnTo>
                    <a:pt x="326366" y="63066"/>
                  </a:lnTo>
                  <a:lnTo>
                    <a:pt x="326366" y="75550"/>
                  </a:lnTo>
                  <a:lnTo>
                    <a:pt x="307677" y="101094"/>
                  </a:lnTo>
                  <a:lnTo>
                    <a:pt x="323072" y="101094"/>
                  </a:lnTo>
                  <a:lnTo>
                    <a:pt x="324129" y="99579"/>
                  </a:lnTo>
                  <a:lnTo>
                    <a:pt x="325067" y="98064"/>
                  </a:lnTo>
                  <a:lnTo>
                    <a:pt x="338921" y="98064"/>
                  </a:lnTo>
                  <a:lnTo>
                    <a:pt x="338921" y="40914"/>
                  </a:lnTo>
                  <a:lnTo>
                    <a:pt x="325067" y="40914"/>
                  </a:lnTo>
                  <a:lnTo>
                    <a:pt x="324091" y="39416"/>
                  </a:lnTo>
                  <a:lnTo>
                    <a:pt x="323148" y="38100"/>
                  </a:lnTo>
                  <a:close/>
                </a:path>
                <a:path w="721995" h="113030">
                  <a:moveTo>
                    <a:pt x="338921" y="0"/>
                  </a:moveTo>
                  <a:lnTo>
                    <a:pt x="326150" y="0"/>
                  </a:lnTo>
                  <a:lnTo>
                    <a:pt x="326150" y="40914"/>
                  </a:lnTo>
                  <a:lnTo>
                    <a:pt x="338921" y="40914"/>
                  </a:lnTo>
                  <a:lnTo>
                    <a:pt x="338921" y="0"/>
                  </a:lnTo>
                  <a:close/>
                </a:path>
                <a:path w="721995" h="113030">
                  <a:moveTo>
                    <a:pt x="422104" y="0"/>
                  </a:moveTo>
                  <a:lnTo>
                    <a:pt x="408681" y="0"/>
                  </a:lnTo>
                  <a:lnTo>
                    <a:pt x="408681" y="110836"/>
                  </a:lnTo>
                  <a:lnTo>
                    <a:pt x="473625" y="110836"/>
                  </a:lnTo>
                  <a:lnTo>
                    <a:pt x="473625" y="98930"/>
                  </a:lnTo>
                  <a:lnTo>
                    <a:pt x="422104" y="98930"/>
                  </a:lnTo>
                  <a:lnTo>
                    <a:pt x="422104" y="0"/>
                  </a:lnTo>
                  <a:close/>
                </a:path>
                <a:path w="721995" h="113030">
                  <a:moveTo>
                    <a:pt x="530558" y="26626"/>
                  </a:moveTo>
                  <a:lnTo>
                    <a:pt x="518724" y="26626"/>
                  </a:lnTo>
                  <a:lnTo>
                    <a:pt x="512158" y="28466"/>
                  </a:lnTo>
                  <a:lnTo>
                    <a:pt x="500936" y="35790"/>
                  </a:lnTo>
                  <a:lnTo>
                    <a:pt x="496571" y="40878"/>
                  </a:lnTo>
                  <a:lnTo>
                    <a:pt x="490329" y="53902"/>
                  </a:lnTo>
                  <a:lnTo>
                    <a:pt x="488779" y="61407"/>
                  </a:lnTo>
                  <a:lnTo>
                    <a:pt x="488779" y="78436"/>
                  </a:lnTo>
                  <a:lnTo>
                    <a:pt x="512609" y="110800"/>
                  </a:lnTo>
                  <a:lnTo>
                    <a:pt x="519518" y="112568"/>
                  </a:lnTo>
                  <a:lnTo>
                    <a:pt x="533156" y="112568"/>
                  </a:lnTo>
                  <a:lnTo>
                    <a:pt x="538225" y="111702"/>
                  </a:lnTo>
                  <a:lnTo>
                    <a:pt x="547246" y="108202"/>
                  </a:lnTo>
                  <a:lnTo>
                    <a:pt x="551034" y="105749"/>
                  </a:lnTo>
                  <a:lnTo>
                    <a:pt x="555555" y="101094"/>
                  </a:lnTo>
                  <a:lnTo>
                    <a:pt x="522368" y="101094"/>
                  </a:lnTo>
                  <a:lnTo>
                    <a:pt x="517840" y="99976"/>
                  </a:lnTo>
                  <a:lnTo>
                    <a:pt x="501550" y="73602"/>
                  </a:lnTo>
                  <a:lnTo>
                    <a:pt x="497870" y="73602"/>
                  </a:lnTo>
                  <a:lnTo>
                    <a:pt x="497870" y="62561"/>
                  </a:lnTo>
                  <a:lnTo>
                    <a:pt x="501550" y="62561"/>
                  </a:lnTo>
                  <a:lnTo>
                    <a:pt x="501550" y="59928"/>
                  </a:lnTo>
                  <a:lnTo>
                    <a:pt x="521142" y="38100"/>
                  </a:lnTo>
                  <a:lnTo>
                    <a:pt x="553034" y="38100"/>
                  </a:lnTo>
                  <a:lnTo>
                    <a:pt x="547119" y="32579"/>
                  </a:lnTo>
                  <a:lnTo>
                    <a:pt x="543277" y="30234"/>
                  </a:lnTo>
                  <a:lnTo>
                    <a:pt x="534834" y="27348"/>
                  </a:lnTo>
                  <a:lnTo>
                    <a:pt x="530558" y="26626"/>
                  </a:lnTo>
                  <a:close/>
                </a:path>
                <a:path w="721995" h="113030">
                  <a:moveTo>
                    <a:pt x="548310" y="88106"/>
                  </a:moveTo>
                  <a:lnTo>
                    <a:pt x="530883" y="101094"/>
                  </a:lnTo>
                  <a:lnTo>
                    <a:pt x="555555" y="101094"/>
                  </a:lnTo>
                  <a:lnTo>
                    <a:pt x="557167" y="99435"/>
                  </a:lnTo>
                  <a:lnTo>
                    <a:pt x="559350" y="95755"/>
                  </a:lnTo>
                  <a:lnTo>
                    <a:pt x="560649" y="91569"/>
                  </a:lnTo>
                  <a:lnTo>
                    <a:pt x="548310" y="88106"/>
                  </a:lnTo>
                  <a:close/>
                </a:path>
                <a:path w="721995" h="113030">
                  <a:moveTo>
                    <a:pt x="501550" y="62561"/>
                  </a:moveTo>
                  <a:lnTo>
                    <a:pt x="497870" y="62561"/>
                  </a:lnTo>
                  <a:lnTo>
                    <a:pt x="497870" y="73602"/>
                  </a:lnTo>
                  <a:lnTo>
                    <a:pt x="501550" y="73602"/>
                  </a:lnTo>
                  <a:lnTo>
                    <a:pt x="501550" y="62561"/>
                  </a:lnTo>
                  <a:close/>
                </a:path>
                <a:path w="721995" h="113030">
                  <a:moveTo>
                    <a:pt x="553034" y="38100"/>
                  </a:moveTo>
                  <a:lnTo>
                    <a:pt x="530847" y="38100"/>
                  </a:lnTo>
                  <a:lnTo>
                    <a:pt x="534852" y="39164"/>
                  </a:lnTo>
                  <a:lnTo>
                    <a:pt x="541670" y="43421"/>
                  </a:lnTo>
                  <a:lnTo>
                    <a:pt x="544304" y="46326"/>
                  </a:lnTo>
                  <a:lnTo>
                    <a:pt x="546144" y="50006"/>
                  </a:lnTo>
                  <a:lnTo>
                    <a:pt x="548020" y="53686"/>
                  </a:lnTo>
                  <a:lnTo>
                    <a:pt x="548959" y="57871"/>
                  </a:lnTo>
                  <a:lnTo>
                    <a:pt x="548959" y="62561"/>
                  </a:lnTo>
                  <a:lnTo>
                    <a:pt x="501550" y="62561"/>
                  </a:lnTo>
                  <a:lnTo>
                    <a:pt x="501550" y="73602"/>
                  </a:lnTo>
                  <a:lnTo>
                    <a:pt x="561947" y="73602"/>
                  </a:lnTo>
                  <a:lnTo>
                    <a:pt x="561868" y="59928"/>
                  </a:lnTo>
                  <a:lnTo>
                    <a:pt x="560920" y="53902"/>
                  </a:lnTo>
                  <a:lnTo>
                    <a:pt x="556806" y="43295"/>
                  </a:lnTo>
                  <a:lnTo>
                    <a:pt x="554046" y="39038"/>
                  </a:lnTo>
                  <a:lnTo>
                    <a:pt x="553034" y="38100"/>
                  </a:lnTo>
                  <a:close/>
                </a:path>
                <a:path w="721995" h="113030">
                  <a:moveTo>
                    <a:pt x="589818" y="87889"/>
                  </a:moveTo>
                  <a:lnTo>
                    <a:pt x="577696" y="90920"/>
                  </a:lnTo>
                  <a:lnTo>
                    <a:pt x="579176" y="97991"/>
                  </a:lnTo>
                  <a:lnTo>
                    <a:pt x="582693" y="103367"/>
                  </a:lnTo>
                  <a:lnTo>
                    <a:pt x="593805" y="110728"/>
                  </a:lnTo>
                  <a:lnTo>
                    <a:pt x="600823" y="112568"/>
                  </a:lnTo>
                  <a:lnTo>
                    <a:pt x="615760" y="112568"/>
                  </a:lnTo>
                  <a:lnTo>
                    <a:pt x="621425" y="111485"/>
                  </a:lnTo>
                  <a:lnTo>
                    <a:pt x="631166" y="107156"/>
                  </a:lnTo>
                  <a:lnTo>
                    <a:pt x="634954" y="104197"/>
                  </a:lnTo>
                  <a:lnTo>
                    <a:pt x="637036" y="101311"/>
                  </a:lnTo>
                  <a:lnTo>
                    <a:pt x="603853" y="101311"/>
                  </a:lnTo>
                  <a:lnTo>
                    <a:pt x="599614" y="100192"/>
                  </a:lnTo>
                  <a:lnTo>
                    <a:pt x="593156" y="95719"/>
                  </a:lnTo>
                  <a:lnTo>
                    <a:pt x="590973" y="92363"/>
                  </a:lnTo>
                  <a:lnTo>
                    <a:pt x="589818" y="87889"/>
                  </a:lnTo>
                  <a:close/>
                </a:path>
                <a:path w="721995" h="113030">
                  <a:moveTo>
                    <a:pt x="619044" y="26626"/>
                  </a:moveTo>
                  <a:lnTo>
                    <a:pt x="604972" y="26626"/>
                  </a:lnTo>
                  <a:lnTo>
                    <a:pt x="599741" y="27654"/>
                  </a:lnTo>
                  <a:lnTo>
                    <a:pt x="580293" y="56392"/>
                  </a:lnTo>
                  <a:lnTo>
                    <a:pt x="582061" y="61172"/>
                  </a:lnTo>
                  <a:lnTo>
                    <a:pt x="585597" y="64997"/>
                  </a:lnTo>
                  <a:lnTo>
                    <a:pt x="589170" y="68785"/>
                  </a:lnTo>
                  <a:lnTo>
                    <a:pt x="594761" y="71581"/>
                  </a:lnTo>
                  <a:lnTo>
                    <a:pt x="620414" y="77607"/>
                  </a:lnTo>
                  <a:lnTo>
                    <a:pt x="623517" y="79086"/>
                  </a:lnTo>
                  <a:lnTo>
                    <a:pt x="625537" y="81070"/>
                  </a:lnTo>
                  <a:lnTo>
                    <a:pt x="627558" y="83018"/>
                  </a:lnTo>
                  <a:lnTo>
                    <a:pt x="628569" y="85436"/>
                  </a:lnTo>
                  <a:lnTo>
                    <a:pt x="628569" y="91894"/>
                  </a:lnTo>
                  <a:lnTo>
                    <a:pt x="626801" y="94961"/>
                  </a:lnTo>
                  <a:lnTo>
                    <a:pt x="619765" y="100048"/>
                  </a:lnTo>
                  <a:lnTo>
                    <a:pt x="615038" y="101311"/>
                  </a:lnTo>
                  <a:lnTo>
                    <a:pt x="637036" y="101311"/>
                  </a:lnTo>
                  <a:lnTo>
                    <a:pt x="640403" y="96693"/>
                  </a:lnTo>
                  <a:lnTo>
                    <a:pt x="641773" y="92435"/>
                  </a:lnTo>
                  <a:lnTo>
                    <a:pt x="641773" y="81864"/>
                  </a:lnTo>
                  <a:lnTo>
                    <a:pt x="639952" y="77119"/>
                  </a:lnTo>
                  <a:lnTo>
                    <a:pt x="636254" y="73385"/>
                  </a:lnTo>
                  <a:lnTo>
                    <a:pt x="632663" y="69723"/>
                  </a:lnTo>
                  <a:lnTo>
                    <a:pt x="627125" y="66963"/>
                  </a:lnTo>
                  <a:lnTo>
                    <a:pt x="602446" y="60902"/>
                  </a:lnTo>
                  <a:lnTo>
                    <a:pt x="598839" y="59368"/>
                  </a:lnTo>
                  <a:lnTo>
                    <a:pt x="594220" y="55688"/>
                  </a:lnTo>
                  <a:lnTo>
                    <a:pt x="593066" y="53181"/>
                  </a:lnTo>
                  <a:lnTo>
                    <a:pt x="593128" y="46326"/>
                  </a:lnTo>
                  <a:lnTo>
                    <a:pt x="594744" y="43493"/>
                  </a:lnTo>
                  <a:lnTo>
                    <a:pt x="601491" y="38839"/>
                  </a:lnTo>
                  <a:lnTo>
                    <a:pt x="605730" y="37667"/>
                  </a:lnTo>
                  <a:lnTo>
                    <a:pt x="636342" y="37667"/>
                  </a:lnTo>
                  <a:lnTo>
                    <a:pt x="634919" y="35646"/>
                  </a:lnTo>
                  <a:lnTo>
                    <a:pt x="625502" y="28430"/>
                  </a:lnTo>
                  <a:lnTo>
                    <a:pt x="619044" y="26626"/>
                  </a:lnTo>
                  <a:close/>
                </a:path>
                <a:path w="721995" h="113030">
                  <a:moveTo>
                    <a:pt x="636342" y="37667"/>
                  </a:moveTo>
                  <a:lnTo>
                    <a:pt x="614534" y="37667"/>
                  </a:lnTo>
                  <a:lnTo>
                    <a:pt x="617582" y="38262"/>
                  </a:lnTo>
                  <a:lnTo>
                    <a:pt x="622344" y="40643"/>
                  </a:lnTo>
                  <a:lnTo>
                    <a:pt x="624220" y="42158"/>
                  </a:lnTo>
                  <a:lnTo>
                    <a:pt x="625592" y="43999"/>
                  </a:lnTo>
                  <a:lnTo>
                    <a:pt x="626999" y="45802"/>
                  </a:lnTo>
                  <a:lnTo>
                    <a:pt x="628063" y="47661"/>
                  </a:lnTo>
                  <a:lnTo>
                    <a:pt x="628785" y="49573"/>
                  </a:lnTo>
                  <a:lnTo>
                    <a:pt x="640258" y="46326"/>
                  </a:lnTo>
                  <a:lnTo>
                    <a:pt x="638274" y="40408"/>
                  </a:lnTo>
                  <a:lnTo>
                    <a:pt x="636342" y="37667"/>
                  </a:lnTo>
                  <a:close/>
                </a:path>
                <a:path w="721995" h="113030">
                  <a:moveTo>
                    <a:pt x="669442" y="87889"/>
                  </a:moveTo>
                  <a:lnTo>
                    <a:pt x="657319" y="90920"/>
                  </a:lnTo>
                  <a:lnTo>
                    <a:pt x="658799" y="97991"/>
                  </a:lnTo>
                  <a:lnTo>
                    <a:pt x="662316" y="103367"/>
                  </a:lnTo>
                  <a:lnTo>
                    <a:pt x="673429" y="110728"/>
                  </a:lnTo>
                  <a:lnTo>
                    <a:pt x="680446" y="112568"/>
                  </a:lnTo>
                  <a:lnTo>
                    <a:pt x="695383" y="112568"/>
                  </a:lnTo>
                  <a:lnTo>
                    <a:pt x="701048" y="111485"/>
                  </a:lnTo>
                  <a:lnTo>
                    <a:pt x="710789" y="107156"/>
                  </a:lnTo>
                  <a:lnTo>
                    <a:pt x="714577" y="104197"/>
                  </a:lnTo>
                  <a:lnTo>
                    <a:pt x="716659" y="101311"/>
                  </a:lnTo>
                  <a:lnTo>
                    <a:pt x="683477" y="101311"/>
                  </a:lnTo>
                  <a:lnTo>
                    <a:pt x="679238" y="100192"/>
                  </a:lnTo>
                  <a:lnTo>
                    <a:pt x="672779" y="95719"/>
                  </a:lnTo>
                  <a:lnTo>
                    <a:pt x="670597" y="92363"/>
                  </a:lnTo>
                  <a:lnTo>
                    <a:pt x="669442" y="87889"/>
                  </a:lnTo>
                  <a:close/>
                </a:path>
                <a:path w="721995" h="113030">
                  <a:moveTo>
                    <a:pt x="698666" y="26626"/>
                  </a:moveTo>
                  <a:lnTo>
                    <a:pt x="684595" y="26626"/>
                  </a:lnTo>
                  <a:lnTo>
                    <a:pt x="679364" y="27654"/>
                  </a:lnTo>
                  <a:lnTo>
                    <a:pt x="659917" y="56392"/>
                  </a:lnTo>
                  <a:lnTo>
                    <a:pt x="661685" y="61172"/>
                  </a:lnTo>
                  <a:lnTo>
                    <a:pt x="665221" y="64997"/>
                  </a:lnTo>
                  <a:lnTo>
                    <a:pt x="668792" y="68785"/>
                  </a:lnTo>
                  <a:lnTo>
                    <a:pt x="674385" y="71581"/>
                  </a:lnTo>
                  <a:lnTo>
                    <a:pt x="700038" y="77607"/>
                  </a:lnTo>
                  <a:lnTo>
                    <a:pt x="703141" y="79086"/>
                  </a:lnTo>
                  <a:lnTo>
                    <a:pt x="705161" y="81070"/>
                  </a:lnTo>
                  <a:lnTo>
                    <a:pt x="707182" y="83018"/>
                  </a:lnTo>
                  <a:lnTo>
                    <a:pt x="708191" y="85436"/>
                  </a:lnTo>
                  <a:lnTo>
                    <a:pt x="708191" y="91894"/>
                  </a:lnTo>
                  <a:lnTo>
                    <a:pt x="706424" y="94961"/>
                  </a:lnTo>
                  <a:lnTo>
                    <a:pt x="699388" y="100048"/>
                  </a:lnTo>
                  <a:lnTo>
                    <a:pt x="694662" y="101311"/>
                  </a:lnTo>
                  <a:lnTo>
                    <a:pt x="716659" y="101311"/>
                  </a:lnTo>
                  <a:lnTo>
                    <a:pt x="720025" y="96693"/>
                  </a:lnTo>
                  <a:lnTo>
                    <a:pt x="721397" y="92435"/>
                  </a:lnTo>
                  <a:lnTo>
                    <a:pt x="721397" y="81864"/>
                  </a:lnTo>
                  <a:lnTo>
                    <a:pt x="719574" y="77119"/>
                  </a:lnTo>
                  <a:lnTo>
                    <a:pt x="712286" y="69723"/>
                  </a:lnTo>
                  <a:lnTo>
                    <a:pt x="706749" y="66963"/>
                  </a:lnTo>
                  <a:lnTo>
                    <a:pt x="682070" y="60902"/>
                  </a:lnTo>
                  <a:lnTo>
                    <a:pt x="678462" y="59368"/>
                  </a:lnTo>
                  <a:lnTo>
                    <a:pt x="673843" y="55688"/>
                  </a:lnTo>
                  <a:lnTo>
                    <a:pt x="672689" y="53181"/>
                  </a:lnTo>
                  <a:lnTo>
                    <a:pt x="672750" y="46326"/>
                  </a:lnTo>
                  <a:lnTo>
                    <a:pt x="674366" y="43493"/>
                  </a:lnTo>
                  <a:lnTo>
                    <a:pt x="681114" y="38839"/>
                  </a:lnTo>
                  <a:lnTo>
                    <a:pt x="685353" y="37667"/>
                  </a:lnTo>
                  <a:lnTo>
                    <a:pt x="715965" y="37667"/>
                  </a:lnTo>
                  <a:lnTo>
                    <a:pt x="714541" y="35646"/>
                  </a:lnTo>
                  <a:lnTo>
                    <a:pt x="705124" y="28430"/>
                  </a:lnTo>
                  <a:lnTo>
                    <a:pt x="698666" y="26626"/>
                  </a:lnTo>
                  <a:close/>
                </a:path>
                <a:path w="721995" h="113030">
                  <a:moveTo>
                    <a:pt x="715965" y="37667"/>
                  </a:moveTo>
                  <a:lnTo>
                    <a:pt x="694157" y="37667"/>
                  </a:lnTo>
                  <a:lnTo>
                    <a:pt x="697205" y="38262"/>
                  </a:lnTo>
                  <a:lnTo>
                    <a:pt x="701967" y="40643"/>
                  </a:lnTo>
                  <a:lnTo>
                    <a:pt x="703844" y="42158"/>
                  </a:lnTo>
                  <a:lnTo>
                    <a:pt x="705214" y="43999"/>
                  </a:lnTo>
                  <a:lnTo>
                    <a:pt x="706622" y="45802"/>
                  </a:lnTo>
                  <a:lnTo>
                    <a:pt x="707686" y="47661"/>
                  </a:lnTo>
                  <a:lnTo>
                    <a:pt x="708407" y="49573"/>
                  </a:lnTo>
                  <a:lnTo>
                    <a:pt x="719882" y="46326"/>
                  </a:lnTo>
                  <a:lnTo>
                    <a:pt x="717897" y="40408"/>
                  </a:lnTo>
                  <a:lnTo>
                    <a:pt x="715965" y="37667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0"/>
              <a:ext cx="8013700" cy="16637000"/>
            </a:xfrm>
            <a:custGeom>
              <a:avLst/>
              <a:gdLst/>
              <a:ahLst/>
              <a:cxnLst/>
              <a:rect l="l" t="t" r="r" b="b"/>
              <a:pathLst>
                <a:path w="8013700" h="16637000">
                  <a:moveTo>
                    <a:pt x="6350" y="16510243"/>
                  </a:moveTo>
                  <a:lnTo>
                    <a:pt x="0" y="16510243"/>
                  </a:lnTo>
                  <a:lnTo>
                    <a:pt x="0" y="16573500"/>
                  </a:lnTo>
                  <a:lnTo>
                    <a:pt x="4990" y="16598217"/>
                  </a:lnTo>
                  <a:lnTo>
                    <a:pt x="18598" y="16618401"/>
                  </a:lnTo>
                  <a:lnTo>
                    <a:pt x="38783" y="16632009"/>
                  </a:lnTo>
                  <a:lnTo>
                    <a:pt x="63500" y="16637000"/>
                  </a:lnTo>
                  <a:lnTo>
                    <a:pt x="63500" y="16630650"/>
                  </a:lnTo>
                  <a:lnTo>
                    <a:pt x="41254" y="16626158"/>
                  </a:lnTo>
                  <a:lnTo>
                    <a:pt x="23088" y="16613910"/>
                  </a:lnTo>
                  <a:lnTo>
                    <a:pt x="10841" y="16595745"/>
                  </a:lnTo>
                  <a:lnTo>
                    <a:pt x="6350" y="16573500"/>
                  </a:lnTo>
                  <a:lnTo>
                    <a:pt x="6350" y="16510243"/>
                  </a:lnTo>
                  <a:close/>
                </a:path>
                <a:path w="8013700" h="16637000">
                  <a:moveTo>
                    <a:pt x="127624" y="16624300"/>
                  </a:moveTo>
                  <a:lnTo>
                    <a:pt x="63500" y="16624300"/>
                  </a:lnTo>
                  <a:lnTo>
                    <a:pt x="63500" y="16637000"/>
                  </a:lnTo>
                  <a:lnTo>
                    <a:pt x="127624" y="16637000"/>
                  </a:lnTo>
                  <a:lnTo>
                    <a:pt x="127624" y="16624300"/>
                  </a:lnTo>
                  <a:close/>
                </a:path>
                <a:path w="8013700" h="16637000">
                  <a:moveTo>
                    <a:pt x="12700" y="16510243"/>
                  </a:moveTo>
                  <a:lnTo>
                    <a:pt x="6350" y="16510243"/>
                  </a:lnTo>
                  <a:lnTo>
                    <a:pt x="6350" y="16573500"/>
                  </a:lnTo>
                  <a:lnTo>
                    <a:pt x="10841" y="16595745"/>
                  </a:lnTo>
                  <a:lnTo>
                    <a:pt x="23088" y="16613910"/>
                  </a:lnTo>
                  <a:lnTo>
                    <a:pt x="41254" y="16626158"/>
                  </a:lnTo>
                  <a:lnTo>
                    <a:pt x="63500" y="16630650"/>
                  </a:lnTo>
                  <a:lnTo>
                    <a:pt x="63500" y="16624300"/>
                  </a:lnTo>
                  <a:lnTo>
                    <a:pt x="43726" y="16620307"/>
                  </a:lnTo>
                  <a:lnTo>
                    <a:pt x="27579" y="16609420"/>
                  </a:lnTo>
                  <a:lnTo>
                    <a:pt x="16692" y="16593273"/>
                  </a:lnTo>
                  <a:lnTo>
                    <a:pt x="12700" y="16573500"/>
                  </a:lnTo>
                  <a:lnTo>
                    <a:pt x="12700" y="16510243"/>
                  </a:lnTo>
                  <a:close/>
                </a:path>
                <a:path w="8013700" h="16637000">
                  <a:moveTo>
                    <a:pt x="6350" y="16320474"/>
                  </a:moveTo>
                  <a:lnTo>
                    <a:pt x="0" y="16320474"/>
                  </a:lnTo>
                  <a:lnTo>
                    <a:pt x="0" y="16446986"/>
                  </a:lnTo>
                  <a:lnTo>
                    <a:pt x="6350" y="16446986"/>
                  </a:lnTo>
                  <a:lnTo>
                    <a:pt x="6350" y="16320474"/>
                  </a:lnTo>
                  <a:close/>
                </a:path>
                <a:path w="8013700" h="16637000">
                  <a:moveTo>
                    <a:pt x="12700" y="16320474"/>
                  </a:moveTo>
                  <a:lnTo>
                    <a:pt x="6350" y="16320474"/>
                  </a:lnTo>
                  <a:lnTo>
                    <a:pt x="6350" y="16446986"/>
                  </a:lnTo>
                  <a:lnTo>
                    <a:pt x="12700" y="16446986"/>
                  </a:lnTo>
                  <a:lnTo>
                    <a:pt x="12700" y="16320474"/>
                  </a:lnTo>
                  <a:close/>
                </a:path>
                <a:path w="8013700" h="16637000">
                  <a:moveTo>
                    <a:pt x="6350" y="16130704"/>
                  </a:moveTo>
                  <a:lnTo>
                    <a:pt x="0" y="16130704"/>
                  </a:lnTo>
                  <a:lnTo>
                    <a:pt x="0" y="16257216"/>
                  </a:lnTo>
                  <a:lnTo>
                    <a:pt x="6350" y="16257216"/>
                  </a:lnTo>
                  <a:lnTo>
                    <a:pt x="6350" y="16130704"/>
                  </a:lnTo>
                  <a:close/>
                </a:path>
                <a:path w="8013700" h="16637000">
                  <a:moveTo>
                    <a:pt x="12700" y="16130704"/>
                  </a:moveTo>
                  <a:lnTo>
                    <a:pt x="6350" y="16130704"/>
                  </a:lnTo>
                  <a:lnTo>
                    <a:pt x="6350" y="16257216"/>
                  </a:lnTo>
                  <a:lnTo>
                    <a:pt x="12700" y="16257216"/>
                  </a:lnTo>
                  <a:lnTo>
                    <a:pt x="12700" y="16130704"/>
                  </a:lnTo>
                  <a:close/>
                </a:path>
                <a:path w="8013700" h="16637000">
                  <a:moveTo>
                    <a:pt x="6350" y="15940932"/>
                  </a:moveTo>
                  <a:lnTo>
                    <a:pt x="0" y="15940932"/>
                  </a:lnTo>
                  <a:lnTo>
                    <a:pt x="0" y="16067445"/>
                  </a:lnTo>
                  <a:lnTo>
                    <a:pt x="6350" y="16067445"/>
                  </a:lnTo>
                  <a:lnTo>
                    <a:pt x="6350" y="15940932"/>
                  </a:lnTo>
                  <a:close/>
                </a:path>
                <a:path w="8013700" h="16637000">
                  <a:moveTo>
                    <a:pt x="12700" y="15940932"/>
                  </a:moveTo>
                  <a:lnTo>
                    <a:pt x="6350" y="15940932"/>
                  </a:lnTo>
                  <a:lnTo>
                    <a:pt x="6350" y="16067445"/>
                  </a:lnTo>
                  <a:lnTo>
                    <a:pt x="12700" y="16067445"/>
                  </a:lnTo>
                  <a:lnTo>
                    <a:pt x="12700" y="15940932"/>
                  </a:lnTo>
                  <a:close/>
                </a:path>
                <a:path w="8013700" h="16637000">
                  <a:moveTo>
                    <a:pt x="6350" y="15751162"/>
                  </a:moveTo>
                  <a:lnTo>
                    <a:pt x="0" y="15751162"/>
                  </a:lnTo>
                  <a:lnTo>
                    <a:pt x="0" y="15877675"/>
                  </a:lnTo>
                  <a:lnTo>
                    <a:pt x="6350" y="15877675"/>
                  </a:lnTo>
                  <a:lnTo>
                    <a:pt x="6350" y="15751162"/>
                  </a:lnTo>
                  <a:close/>
                </a:path>
                <a:path w="8013700" h="16637000">
                  <a:moveTo>
                    <a:pt x="12700" y="15751162"/>
                  </a:moveTo>
                  <a:lnTo>
                    <a:pt x="6350" y="15751162"/>
                  </a:lnTo>
                  <a:lnTo>
                    <a:pt x="6350" y="15877675"/>
                  </a:lnTo>
                  <a:lnTo>
                    <a:pt x="12700" y="15877675"/>
                  </a:lnTo>
                  <a:lnTo>
                    <a:pt x="12700" y="15751162"/>
                  </a:lnTo>
                  <a:close/>
                </a:path>
                <a:path w="8013700" h="16637000">
                  <a:moveTo>
                    <a:pt x="6350" y="15561392"/>
                  </a:moveTo>
                  <a:lnTo>
                    <a:pt x="0" y="15561392"/>
                  </a:lnTo>
                  <a:lnTo>
                    <a:pt x="0" y="15687906"/>
                  </a:lnTo>
                  <a:lnTo>
                    <a:pt x="6350" y="15687906"/>
                  </a:lnTo>
                  <a:lnTo>
                    <a:pt x="6350" y="15561392"/>
                  </a:lnTo>
                  <a:close/>
                </a:path>
                <a:path w="8013700" h="16637000">
                  <a:moveTo>
                    <a:pt x="12700" y="15561392"/>
                  </a:moveTo>
                  <a:lnTo>
                    <a:pt x="6350" y="15561392"/>
                  </a:lnTo>
                  <a:lnTo>
                    <a:pt x="6350" y="15687906"/>
                  </a:lnTo>
                  <a:lnTo>
                    <a:pt x="12700" y="15687906"/>
                  </a:lnTo>
                  <a:lnTo>
                    <a:pt x="12700" y="15561392"/>
                  </a:lnTo>
                  <a:close/>
                </a:path>
                <a:path w="8013700" h="16637000">
                  <a:moveTo>
                    <a:pt x="6350" y="15371622"/>
                  </a:moveTo>
                  <a:lnTo>
                    <a:pt x="0" y="15371622"/>
                  </a:lnTo>
                  <a:lnTo>
                    <a:pt x="0" y="15498136"/>
                  </a:lnTo>
                  <a:lnTo>
                    <a:pt x="6350" y="15498136"/>
                  </a:lnTo>
                  <a:lnTo>
                    <a:pt x="6350" y="15371622"/>
                  </a:lnTo>
                  <a:close/>
                </a:path>
                <a:path w="8013700" h="16637000">
                  <a:moveTo>
                    <a:pt x="12700" y="15371622"/>
                  </a:moveTo>
                  <a:lnTo>
                    <a:pt x="6350" y="15371622"/>
                  </a:lnTo>
                  <a:lnTo>
                    <a:pt x="6350" y="15498136"/>
                  </a:lnTo>
                  <a:lnTo>
                    <a:pt x="12700" y="15498136"/>
                  </a:lnTo>
                  <a:lnTo>
                    <a:pt x="12700" y="15371622"/>
                  </a:lnTo>
                  <a:close/>
                </a:path>
                <a:path w="8013700" h="16637000">
                  <a:moveTo>
                    <a:pt x="6350" y="15181859"/>
                  </a:moveTo>
                  <a:lnTo>
                    <a:pt x="0" y="15181859"/>
                  </a:lnTo>
                  <a:lnTo>
                    <a:pt x="0" y="15308364"/>
                  </a:lnTo>
                  <a:lnTo>
                    <a:pt x="6350" y="15308364"/>
                  </a:lnTo>
                  <a:lnTo>
                    <a:pt x="6350" y="15181859"/>
                  </a:lnTo>
                  <a:close/>
                </a:path>
                <a:path w="8013700" h="16637000">
                  <a:moveTo>
                    <a:pt x="12700" y="15181859"/>
                  </a:moveTo>
                  <a:lnTo>
                    <a:pt x="6350" y="15181859"/>
                  </a:lnTo>
                  <a:lnTo>
                    <a:pt x="6350" y="15308364"/>
                  </a:lnTo>
                  <a:lnTo>
                    <a:pt x="12700" y="15308364"/>
                  </a:lnTo>
                  <a:lnTo>
                    <a:pt x="12700" y="15181859"/>
                  </a:lnTo>
                  <a:close/>
                </a:path>
                <a:path w="8013700" h="16637000">
                  <a:moveTo>
                    <a:pt x="6350" y="14992083"/>
                  </a:moveTo>
                  <a:lnTo>
                    <a:pt x="0" y="14992083"/>
                  </a:lnTo>
                  <a:lnTo>
                    <a:pt x="0" y="15118600"/>
                  </a:lnTo>
                  <a:lnTo>
                    <a:pt x="6350" y="15118600"/>
                  </a:lnTo>
                  <a:lnTo>
                    <a:pt x="6350" y="14992083"/>
                  </a:lnTo>
                  <a:close/>
                </a:path>
                <a:path w="8013700" h="16637000">
                  <a:moveTo>
                    <a:pt x="12700" y="14992083"/>
                  </a:moveTo>
                  <a:lnTo>
                    <a:pt x="6350" y="14992083"/>
                  </a:lnTo>
                  <a:lnTo>
                    <a:pt x="6350" y="15118600"/>
                  </a:lnTo>
                  <a:lnTo>
                    <a:pt x="12700" y="15118600"/>
                  </a:lnTo>
                  <a:lnTo>
                    <a:pt x="12700" y="14992083"/>
                  </a:lnTo>
                  <a:close/>
                </a:path>
                <a:path w="8013700" h="16637000">
                  <a:moveTo>
                    <a:pt x="6350" y="14802307"/>
                  </a:moveTo>
                  <a:lnTo>
                    <a:pt x="0" y="14802307"/>
                  </a:lnTo>
                  <a:lnTo>
                    <a:pt x="0" y="14928824"/>
                  </a:lnTo>
                  <a:lnTo>
                    <a:pt x="6350" y="14928824"/>
                  </a:lnTo>
                  <a:lnTo>
                    <a:pt x="6350" y="14802307"/>
                  </a:lnTo>
                  <a:close/>
                </a:path>
                <a:path w="8013700" h="16637000">
                  <a:moveTo>
                    <a:pt x="12700" y="14802307"/>
                  </a:moveTo>
                  <a:lnTo>
                    <a:pt x="6350" y="14802307"/>
                  </a:lnTo>
                  <a:lnTo>
                    <a:pt x="6350" y="14928824"/>
                  </a:lnTo>
                  <a:lnTo>
                    <a:pt x="12700" y="14928824"/>
                  </a:lnTo>
                  <a:lnTo>
                    <a:pt x="12700" y="14802307"/>
                  </a:lnTo>
                  <a:close/>
                </a:path>
                <a:path w="8013700" h="16637000">
                  <a:moveTo>
                    <a:pt x="6350" y="14612543"/>
                  </a:moveTo>
                  <a:lnTo>
                    <a:pt x="0" y="14612543"/>
                  </a:lnTo>
                  <a:lnTo>
                    <a:pt x="0" y="14739061"/>
                  </a:lnTo>
                  <a:lnTo>
                    <a:pt x="6350" y="14739061"/>
                  </a:lnTo>
                  <a:lnTo>
                    <a:pt x="6350" y="14612543"/>
                  </a:lnTo>
                  <a:close/>
                </a:path>
                <a:path w="8013700" h="16637000">
                  <a:moveTo>
                    <a:pt x="12700" y="14612543"/>
                  </a:moveTo>
                  <a:lnTo>
                    <a:pt x="6350" y="14612543"/>
                  </a:lnTo>
                  <a:lnTo>
                    <a:pt x="6350" y="14739061"/>
                  </a:lnTo>
                  <a:lnTo>
                    <a:pt x="12700" y="14739061"/>
                  </a:lnTo>
                  <a:lnTo>
                    <a:pt x="12700" y="14612543"/>
                  </a:lnTo>
                  <a:close/>
                </a:path>
                <a:path w="8013700" h="16637000">
                  <a:moveTo>
                    <a:pt x="6350" y="14422767"/>
                  </a:moveTo>
                  <a:lnTo>
                    <a:pt x="0" y="14422767"/>
                  </a:lnTo>
                  <a:lnTo>
                    <a:pt x="0" y="14549285"/>
                  </a:lnTo>
                  <a:lnTo>
                    <a:pt x="6350" y="14549285"/>
                  </a:lnTo>
                  <a:lnTo>
                    <a:pt x="6350" y="14422767"/>
                  </a:lnTo>
                  <a:close/>
                </a:path>
                <a:path w="8013700" h="16637000">
                  <a:moveTo>
                    <a:pt x="12700" y="14422767"/>
                  </a:moveTo>
                  <a:lnTo>
                    <a:pt x="6350" y="14422767"/>
                  </a:lnTo>
                  <a:lnTo>
                    <a:pt x="6350" y="14549285"/>
                  </a:lnTo>
                  <a:lnTo>
                    <a:pt x="12700" y="14549285"/>
                  </a:lnTo>
                  <a:lnTo>
                    <a:pt x="12700" y="14422767"/>
                  </a:lnTo>
                  <a:close/>
                </a:path>
                <a:path w="8013700" h="16637000">
                  <a:moveTo>
                    <a:pt x="6350" y="14233004"/>
                  </a:moveTo>
                  <a:lnTo>
                    <a:pt x="0" y="14233004"/>
                  </a:lnTo>
                  <a:lnTo>
                    <a:pt x="0" y="14359521"/>
                  </a:lnTo>
                  <a:lnTo>
                    <a:pt x="6350" y="14359521"/>
                  </a:lnTo>
                  <a:lnTo>
                    <a:pt x="6350" y="14233004"/>
                  </a:lnTo>
                  <a:close/>
                </a:path>
                <a:path w="8013700" h="16637000">
                  <a:moveTo>
                    <a:pt x="12700" y="14233004"/>
                  </a:moveTo>
                  <a:lnTo>
                    <a:pt x="6350" y="14233004"/>
                  </a:lnTo>
                  <a:lnTo>
                    <a:pt x="6350" y="14359521"/>
                  </a:lnTo>
                  <a:lnTo>
                    <a:pt x="12700" y="14359521"/>
                  </a:lnTo>
                  <a:lnTo>
                    <a:pt x="12700" y="14233004"/>
                  </a:lnTo>
                  <a:close/>
                </a:path>
                <a:path w="8013700" h="16637000">
                  <a:moveTo>
                    <a:pt x="6350" y="14043228"/>
                  </a:moveTo>
                  <a:lnTo>
                    <a:pt x="0" y="14043228"/>
                  </a:lnTo>
                  <a:lnTo>
                    <a:pt x="0" y="14169745"/>
                  </a:lnTo>
                  <a:lnTo>
                    <a:pt x="6350" y="14169745"/>
                  </a:lnTo>
                  <a:lnTo>
                    <a:pt x="6350" y="14043228"/>
                  </a:lnTo>
                  <a:close/>
                </a:path>
                <a:path w="8013700" h="16637000">
                  <a:moveTo>
                    <a:pt x="12700" y="14043228"/>
                  </a:moveTo>
                  <a:lnTo>
                    <a:pt x="6350" y="14043228"/>
                  </a:lnTo>
                  <a:lnTo>
                    <a:pt x="6350" y="14169745"/>
                  </a:lnTo>
                  <a:lnTo>
                    <a:pt x="12700" y="14169745"/>
                  </a:lnTo>
                  <a:lnTo>
                    <a:pt x="12700" y="14043228"/>
                  </a:lnTo>
                  <a:close/>
                </a:path>
                <a:path w="8013700" h="16637000">
                  <a:moveTo>
                    <a:pt x="6350" y="13853464"/>
                  </a:moveTo>
                  <a:lnTo>
                    <a:pt x="0" y="13853464"/>
                  </a:lnTo>
                  <a:lnTo>
                    <a:pt x="0" y="13979969"/>
                  </a:lnTo>
                  <a:lnTo>
                    <a:pt x="6350" y="13979969"/>
                  </a:lnTo>
                  <a:lnTo>
                    <a:pt x="6350" y="13853464"/>
                  </a:lnTo>
                  <a:close/>
                </a:path>
                <a:path w="8013700" h="16637000">
                  <a:moveTo>
                    <a:pt x="12700" y="13853464"/>
                  </a:moveTo>
                  <a:lnTo>
                    <a:pt x="6350" y="13853464"/>
                  </a:lnTo>
                  <a:lnTo>
                    <a:pt x="6350" y="13979969"/>
                  </a:lnTo>
                  <a:lnTo>
                    <a:pt x="12700" y="13979969"/>
                  </a:lnTo>
                  <a:lnTo>
                    <a:pt x="12700" y="13853464"/>
                  </a:lnTo>
                  <a:close/>
                </a:path>
                <a:path w="8013700" h="16637000">
                  <a:moveTo>
                    <a:pt x="6350" y="13663688"/>
                  </a:moveTo>
                  <a:lnTo>
                    <a:pt x="0" y="13663688"/>
                  </a:lnTo>
                  <a:lnTo>
                    <a:pt x="0" y="13790206"/>
                  </a:lnTo>
                  <a:lnTo>
                    <a:pt x="6350" y="13790206"/>
                  </a:lnTo>
                  <a:lnTo>
                    <a:pt x="6350" y="13663688"/>
                  </a:lnTo>
                  <a:close/>
                </a:path>
                <a:path w="8013700" h="16637000">
                  <a:moveTo>
                    <a:pt x="12700" y="13663688"/>
                  </a:moveTo>
                  <a:lnTo>
                    <a:pt x="6350" y="13663688"/>
                  </a:lnTo>
                  <a:lnTo>
                    <a:pt x="6350" y="13790206"/>
                  </a:lnTo>
                  <a:lnTo>
                    <a:pt x="12700" y="13790206"/>
                  </a:lnTo>
                  <a:lnTo>
                    <a:pt x="12700" y="13663688"/>
                  </a:lnTo>
                  <a:close/>
                </a:path>
                <a:path w="8013700" h="16637000">
                  <a:moveTo>
                    <a:pt x="6350" y="13473925"/>
                  </a:moveTo>
                  <a:lnTo>
                    <a:pt x="0" y="13473925"/>
                  </a:lnTo>
                  <a:lnTo>
                    <a:pt x="0" y="13600430"/>
                  </a:lnTo>
                  <a:lnTo>
                    <a:pt x="6350" y="13600430"/>
                  </a:lnTo>
                  <a:lnTo>
                    <a:pt x="6350" y="13473925"/>
                  </a:lnTo>
                  <a:close/>
                </a:path>
                <a:path w="8013700" h="16637000">
                  <a:moveTo>
                    <a:pt x="12700" y="13473925"/>
                  </a:moveTo>
                  <a:lnTo>
                    <a:pt x="6350" y="13473925"/>
                  </a:lnTo>
                  <a:lnTo>
                    <a:pt x="6350" y="13600430"/>
                  </a:lnTo>
                  <a:lnTo>
                    <a:pt x="12700" y="13600430"/>
                  </a:lnTo>
                  <a:lnTo>
                    <a:pt x="12700" y="13473925"/>
                  </a:lnTo>
                  <a:close/>
                </a:path>
                <a:path w="8013700" h="16637000">
                  <a:moveTo>
                    <a:pt x="6350" y="13284149"/>
                  </a:moveTo>
                  <a:lnTo>
                    <a:pt x="0" y="13284149"/>
                  </a:lnTo>
                  <a:lnTo>
                    <a:pt x="0" y="13410666"/>
                  </a:lnTo>
                  <a:lnTo>
                    <a:pt x="6350" y="13410666"/>
                  </a:lnTo>
                  <a:lnTo>
                    <a:pt x="6350" y="13284149"/>
                  </a:lnTo>
                  <a:close/>
                </a:path>
                <a:path w="8013700" h="16637000">
                  <a:moveTo>
                    <a:pt x="12700" y="13284149"/>
                  </a:moveTo>
                  <a:lnTo>
                    <a:pt x="6350" y="13284149"/>
                  </a:lnTo>
                  <a:lnTo>
                    <a:pt x="6350" y="13410666"/>
                  </a:lnTo>
                  <a:lnTo>
                    <a:pt x="12700" y="13410666"/>
                  </a:lnTo>
                  <a:lnTo>
                    <a:pt x="12700" y="13284149"/>
                  </a:lnTo>
                  <a:close/>
                </a:path>
                <a:path w="8013700" h="16637000">
                  <a:moveTo>
                    <a:pt x="6350" y="13094385"/>
                  </a:moveTo>
                  <a:lnTo>
                    <a:pt x="0" y="13094385"/>
                  </a:lnTo>
                  <a:lnTo>
                    <a:pt x="0" y="13220890"/>
                  </a:lnTo>
                  <a:lnTo>
                    <a:pt x="6350" y="13220890"/>
                  </a:lnTo>
                  <a:lnTo>
                    <a:pt x="6350" y="13094385"/>
                  </a:lnTo>
                  <a:close/>
                </a:path>
                <a:path w="8013700" h="16637000">
                  <a:moveTo>
                    <a:pt x="12700" y="13094385"/>
                  </a:moveTo>
                  <a:lnTo>
                    <a:pt x="6350" y="13094385"/>
                  </a:lnTo>
                  <a:lnTo>
                    <a:pt x="6350" y="13220890"/>
                  </a:lnTo>
                  <a:lnTo>
                    <a:pt x="12700" y="13220890"/>
                  </a:lnTo>
                  <a:lnTo>
                    <a:pt x="12700" y="13094385"/>
                  </a:lnTo>
                  <a:close/>
                </a:path>
                <a:path w="8013700" h="16637000">
                  <a:moveTo>
                    <a:pt x="6350" y="12904609"/>
                  </a:moveTo>
                  <a:lnTo>
                    <a:pt x="0" y="12904609"/>
                  </a:lnTo>
                  <a:lnTo>
                    <a:pt x="0" y="13031127"/>
                  </a:lnTo>
                  <a:lnTo>
                    <a:pt x="6350" y="13031127"/>
                  </a:lnTo>
                  <a:lnTo>
                    <a:pt x="6350" y="12904609"/>
                  </a:lnTo>
                  <a:close/>
                </a:path>
                <a:path w="8013700" h="16637000">
                  <a:moveTo>
                    <a:pt x="12700" y="12904609"/>
                  </a:moveTo>
                  <a:lnTo>
                    <a:pt x="6350" y="12904609"/>
                  </a:lnTo>
                  <a:lnTo>
                    <a:pt x="6350" y="13031127"/>
                  </a:lnTo>
                  <a:lnTo>
                    <a:pt x="12700" y="13031127"/>
                  </a:lnTo>
                  <a:lnTo>
                    <a:pt x="12700" y="12904609"/>
                  </a:lnTo>
                  <a:close/>
                </a:path>
                <a:path w="8013700" h="16637000">
                  <a:moveTo>
                    <a:pt x="6350" y="12714833"/>
                  </a:moveTo>
                  <a:lnTo>
                    <a:pt x="0" y="12714833"/>
                  </a:lnTo>
                  <a:lnTo>
                    <a:pt x="0" y="12841351"/>
                  </a:lnTo>
                  <a:lnTo>
                    <a:pt x="6350" y="12841351"/>
                  </a:lnTo>
                  <a:lnTo>
                    <a:pt x="6350" y="12714833"/>
                  </a:lnTo>
                  <a:close/>
                </a:path>
                <a:path w="8013700" h="16637000">
                  <a:moveTo>
                    <a:pt x="12700" y="12714833"/>
                  </a:moveTo>
                  <a:lnTo>
                    <a:pt x="6350" y="12714833"/>
                  </a:lnTo>
                  <a:lnTo>
                    <a:pt x="6350" y="12841351"/>
                  </a:lnTo>
                  <a:lnTo>
                    <a:pt x="12700" y="12841351"/>
                  </a:lnTo>
                  <a:lnTo>
                    <a:pt x="12700" y="12714833"/>
                  </a:lnTo>
                  <a:close/>
                </a:path>
                <a:path w="8013700" h="16637000">
                  <a:moveTo>
                    <a:pt x="6350" y="12525070"/>
                  </a:moveTo>
                  <a:lnTo>
                    <a:pt x="0" y="12525070"/>
                  </a:lnTo>
                  <a:lnTo>
                    <a:pt x="0" y="12651587"/>
                  </a:lnTo>
                  <a:lnTo>
                    <a:pt x="6350" y="12651587"/>
                  </a:lnTo>
                  <a:lnTo>
                    <a:pt x="6350" y="12525070"/>
                  </a:lnTo>
                  <a:close/>
                </a:path>
                <a:path w="8013700" h="16637000">
                  <a:moveTo>
                    <a:pt x="12700" y="12525070"/>
                  </a:moveTo>
                  <a:lnTo>
                    <a:pt x="6350" y="12525070"/>
                  </a:lnTo>
                  <a:lnTo>
                    <a:pt x="6350" y="12651587"/>
                  </a:lnTo>
                  <a:lnTo>
                    <a:pt x="12700" y="12651587"/>
                  </a:lnTo>
                  <a:lnTo>
                    <a:pt x="12700" y="12525070"/>
                  </a:lnTo>
                  <a:close/>
                </a:path>
                <a:path w="8013700" h="16637000">
                  <a:moveTo>
                    <a:pt x="6350" y="12335294"/>
                  </a:moveTo>
                  <a:lnTo>
                    <a:pt x="0" y="12335294"/>
                  </a:lnTo>
                  <a:lnTo>
                    <a:pt x="0" y="12461811"/>
                  </a:lnTo>
                  <a:lnTo>
                    <a:pt x="6350" y="12461811"/>
                  </a:lnTo>
                  <a:lnTo>
                    <a:pt x="6350" y="12335294"/>
                  </a:lnTo>
                  <a:close/>
                </a:path>
                <a:path w="8013700" h="16637000">
                  <a:moveTo>
                    <a:pt x="12700" y="12335294"/>
                  </a:moveTo>
                  <a:lnTo>
                    <a:pt x="6350" y="12335294"/>
                  </a:lnTo>
                  <a:lnTo>
                    <a:pt x="6350" y="12461811"/>
                  </a:lnTo>
                  <a:lnTo>
                    <a:pt x="12700" y="12461811"/>
                  </a:lnTo>
                  <a:lnTo>
                    <a:pt x="12700" y="12335294"/>
                  </a:lnTo>
                  <a:close/>
                </a:path>
                <a:path w="8013700" h="16637000">
                  <a:moveTo>
                    <a:pt x="6350" y="12145530"/>
                  </a:moveTo>
                  <a:lnTo>
                    <a:pt x="0" y="12145530"/>
                  </a:lnTo>
                  <a:lnTo>
                    <a:pt x="0" y="12272048"/>
                  </a:lnTo>
                  <a:lnTo>
                    <a:pt x="6350" y="12272048"/>
                  </a:lnTo>
                  <a:lnTo>
                    <a:pt x="6350" y="12145530"/>
                  </a:lnTo>
                  <a:close/>
                </a:path>
                <a:path w="8013700" h="16637000">
                  <a:moveTo>
                    <a:pt x="12700" y="12145530"/>
                  </a:moveTo>
                  <a:lnTo>
                    <a:pt x="6350" y="12145530"/>
                  </a:lnTo>
                  <a:lnTo>
                    <a:pt x="6350" y="12272048"/>
                  </a:lnTo>
                  <a:lnTo>
                    <a:pt x="12700" y="12272048"/>
                  </a:lnTo>
                  <a:lnTo>
                    <a:pt x="12700" y="12145530"/>
                  </a:lnTo>
                  <a:close/>
                </a:path>
                <a:path w="8013700" h="16637000">
                  <a:moveTo>
                    <a:pt x="6350" y="11955754"/>
                  </a:moveTo>
                  <a:lnTo>
                    <a:pt x="0" y="11955754"/>
                  </a:lnTo>
                  <a:lnTo>
                    <a:pt x="0" y="12082272"/>
                  </a:lnTo>
                  <a:lnTo>
                    <a:pt x="6350" y="12082272"/>
                  </a:lnTo>
                  <a:lnTo>
                    <a:pt x="6350" y="11955754"/>
                  </a:lnTo>
                  <a:close/>
                </a:path>
                <a:path w="8013700" h="16637000">
                  <a:moveTo>
                    <a:pt x="12700" y="11955754"/>
                  </a:moveTo>
                  <a:lnTo>
                    <a:pt x="6350" y="11955754"/>
                  </a:lnTo>
                  <a:lnTo>
                    <a:pt x="6350" y="12082272"/>
                  </a:lnTo>
                  <a:lnTo>
                    <a:pt x="12700" y="12082272"/>
                  </a:lnTo>
                  <a:lnTo>
                    <a:pt x="12700" y="11955754"/>
                  </a:lnTo>
                  <a:close/>
                </a:path>
                <a:path w="8013700" h="16637000">
                  <a:moveTo>
                    <a:pt x="6350" y="11765991"/>
                  </a:moveTo>
                  <a:lnTo>
                    <a:pt x="0" y="11765991"/>
                  </a:lnTo>
                  <a:lnTo>
                    <a:pt x="0" y="11892495"/>
                  </a:lnTo>
                  <a:lnTo>
                    <a:pt x="6350" y="11892495"/>
                  </a:lnTo>
                  <a:lnTo>
                    <a:pt x="6350" y="11765991"/>
                  </a:lnTo>
                  <a:close/>
                </a:path>
                <a:path w="8013700" h="16637000">
                  <a:moveTo>
                    <a:pt x="12700" y="11765991"/>
                  </a:moveTo>
                  <a:lnTo>
                    <a:pt x="6350" y="11765991"/>
                  </a:lnTo>
                  <a:lnTo>
                    <a:pt x="6350" y="11892495"/>
                  </a:lnTo>
                  <a:lnTo>
                    <a:pt x="12700" y="11892495"/>
                  </a:lnTo>
                  <a:lnTo>
                    <a:pt x="12700" y="11765991"/>
                  </a:lnTo>
                  <a:close/>
                </a:path>
                <a:path w="8013700" h="16637000">
                  <a:moveTo>
                    <a:pt x="6350" y="11576215"/>
                  </a:moveTo>
                  <a:lnTo>
                    <a:pt x="0" y="11576215"/>
                  </a:lnTo>
                  <a:lnTo>
                    <a:pt x="0" y="11702732"/>
                  </a:lnTo>
                  <a:lnTo>
                    <a:pt x="6350" y="11702732"/>
                  </a:lnTo>
                  <a:lnTo>
                    <a:pt x="6350" y="11576215"/>
                  </a:lnTo>
                  <a:close/>
                </a:path>
                <a:path w="8013700" h="16637000">
                  <a:moveTo>
                    <a:pt x="12700" y="11576215"/>
                  </a:moveTo>
                  <a:lnTo>
                    <a:pt x="6350" y="11576215"/>
                  </a:lnTo>
                  <a:lnTo>
                    <a:pt x="6350" y="11702732"/>
                  </a:lnTo>
                  <a:lnTo>
                    <a:pt x="12700" y="11702732"/>
                  </a:lnTo>
                  <a:lnTo>
                    <a:pt x="12700" y="11576215"/>
                  </a:lnTo>
                  <a:close/>
                </a:path>
                <a:path w="8013700" h="16637000">
                  <a:moveTo>
                    <a:pt x="6350" y="11386451"/>
                  </a:moveTo>
                  <a:lnTo>
                    <a:pt x="0" y="11386451"/>
                  </a:lnTo>
                  <a:lnTo>
                    <a:pt x="0" y="11512956"/>
                  </a:lnTo>
                  <a:lnTo>
                    <a:pt x="6350" y="11512956"/>
                  </a:lnTo>
                  <a:lnTo>
                    <a:pt x="6350" y="11386451"/>
                  </a:lnTo>
                  <a:close/>
                </a:path>
                <a:path w="8013700" h="16637000">
                  <a:moveTo>
                    <a:pt x="12700" y="11386451"/>
                  </a:moveTo>
                  <a:lnTo>
                    <a:pt x="6350" y="11386451"/>
                  </a:lnTo>
                  <a:lnTo>
                    <a:pt x="6350" y="11512956"/>
                  </a:lnTo>
                  <a:lnTo>
                    <a:pt x="12700" y="11512956"/>
                  </a:lnTo>
                  <a:lnTo>
                    <a:pt x="12700" y="11386451"/>
                  </a:lnTo>
                  <a:close/>
                </a:path>
                <a:path w="8013700" h="16637000">
                  <a:moveTo>
                    <a:pt x="6350" y="11196675"/>
                  </a:moveTo>
                  <a:lnTo>
                    <a:pt x="0" y="11196675"/>
                  </a:lnTo>
                  <a:lnTo>
                    <a:pt x="0" y="11323192"/>
                  </a:lnTo>
                  <a:lnTo>
                    <a:pt x="6350" y="11323192"/>
                  </a:lnTo>
                  <a:lnTo>
                    <a:pt x="6350" y="11196675"/>
                  </a:lnTo>
                  <a:close/>
                </a:path>
                <a:path w="8013700" h="16637000">
                  <a:moveTo>
                    <a:pt x="12700" y="11196675"/>
                  </a:moveTo>
                  <a:lnTo>
                    <a:pt x="6350" y="11196675"/>
                  </a:lnTo>
                  <a:lnTo>
                    <a:pt x="6350" y="11323192"/>
                  </a:lnTo>
                  <a:lnTo>
                    <a:pt x="12700" y="11323192"/>
                  </a:lnTo>
                  <a:lnTo>
                    <a:pt x="12700" y="11196675"/>
                  </a:lnTo>
                  <a:close/>
                </a:path>
                <a:path w="8013700" h="16637000">
                  <a:moveTo>
                    <a:pt x="6350" y="11006912"/>
                  </a:moveTo>
                  <a:lnTo>
                    <a:pt x="0" y="11006912"/>
                  </a:lnTo>
                  <a:lnTo>
                    <a:pt x="0" y="11133416"/>
                  </a:lnTo>
                  <a:lnTo>
                    <a:pt x="6350" y="11133416"/>
                  </a:lnTo>
                  <a:lnTo>
                    <a:pt x="6350" y="11006912"/>
                  </a:lnTo>
                  <a:close/>
                </a:path>
                <a:path w="8013700" h="16637000">
                  <a:moveTo>
                    <a:pt x="12700" y="11006912"/>
                  </a:moveTo>
                  <a:lnTo>
                    <a:pt x="6350" y="11006912"/>
                  </a:lnTo>
                  <a:lnTo>
                    <a:pt x="6350" y="11133416"/>
                  </a:lnTo>
                  <a:lnTo>
                    <a:pt x="12700" y="11133416"/>
                  </a:lnTo>
                  <a:lnTo>
                    <a:pt x="12700" y="11006912"/>
                  </a:lnTo>
                  <a:close/>
                </a:path>
                <a:path w="8013700" h="16637000">
                  <a:moveTo>
                    <a:pt x="6350" y="10817136"/>
                  </a:moveTo>
                  <a:lnTo>
                    <a:pt x="0" y="10817136"/>
                  </a:lnTo>
                  <a:lnTo>
                    <a:pt x="0" y="10943653"/>
                  </a:lnTo>
                  <a:lnTo>
                    <a:pt x="6350" y="10943653"/>
                  </a:lnTo>
                  <a:lnTo>
                    <a:pt x="6350" y="10817136"/>
                  </a:lnTo>
                  <a:close/>
                </a:path>
                <a:path w="8013700" h="16637000">
                  <a:moveTo>
                    <a:pt x="12700" y="10817136"/>
                  </a:moveTo>
                  <a:lnTo>
                    <a:pt x="6350" y="10817136"/>
                  </a:lnTo>
                  <a:lnTo>
                    <a:pt x="6350" y="10943653"/>
                  </a:lnTo>
                  <a:lnTo>
                    <a:pt x="12700" y="10943653"/>
                  </a:lnTo>
                  <a:lnTo>
                    <a:pt x="12700" y="10817136"/>
                  </a:lnTo>
                  <a:close/>
                </a:path>
                <a:path w="8013700" h="16637000">
                  <a:moveTo>
                    <a:pt x="6350" y="10627372"/>
                  </a:moveTo>
                  <a:lnTo>
                    <a:pt x="0" y="10627372"/>
                  </a:lnTo>
                  <a:lnTo>
                    <a:pt x="0" y="10753877"/>
                  </a:lnTo>
                  <a:lnTo>
                    <a:pt x="6350" y="10753877"/>
                  </a:lnTo>
                  <a:lnTo>
                    <a:pt x="6350" y="10627372"/>
                  </a:lnTo>
                  <a:close/>
                </a:path>
                <a:path w="8013700" h="16637000">
                  <a:moveTo>
                    <a:pt x="12700" y="10627372"/>
                  </a:moveTo>
                  <a:lnTo>
                    <a:pt x="6350" y="10627372"/>
                  </a:lnTo>
                  <a:lnTo>
                    <a:pt x="6350" y="10753877"/>
                  </a:lnTo>
                  <a:lnTo>
                    <a:pt x="12700" y="10753877"/>
                  </a:lnTo>
                  <a:lnTo>
                    <a:pt x="12700" y="10627372"/>
                  </a:lnTo>
                  <a:close/>
                </a:path>
                <a:path w="8013700" h="16637000">
                  <a:moveTo>
                    <a:pt x="6350" y="10437596"/>
                  </a:moveTo>
                  <a:lnTo>
                    <a:pt x="0" y="10437596"/>
                  </a:lnTo>
                  <a:lnTo>
                    <a:pt x="0" y="10564114"/>
                  </a:lnTo>
                  <a:lnTo>
                    <a:pt x="6350" y="10564114"/>
                  </a:lnTo>
                  <a:lnTo>
                    <a:pt x="6350" y="10437596"/>
                  </a:lnTo>
                  <a:close/>
                </a:path>
                <a:path w="8013700" h="16637000">
                  <a:moveTo>
                    <a:pt x="12700" y="10437596"/>
                  </a:moveTo>
                  <a:lnTo>
                    <a:pt x="6350" y="10437596"/>
                  </a:lnTo>
                  <a:lnTo>
                    <a:pt x="6350" y="10564114"/>
                  </a:lnTo>
                  <a:lnTo>
                    <a:pt x="12700" y="10564114"/>
                  </a:lnTo>
                  <a:lnTo>
                    <a:pt x="12700" y="10437596"/>
                  </a:lnTo>
                  <a:close/>
                </a:path>
                <a:path w="8013700" h="16637000">
                  <a:moveTo>
                    <a:pt x="6350" y="10247833"/>
                  </a:moveTo>
                  <a:lnTo>
                    <a:pt x="0" y="10247833"/>
                  </a:lnTo>
                  <a:lnTo>
                    <a:pt x="0" y="10374337"/>
                  </a:lnTo>
                  <a:lnTo>
                    <a:pt x="6350" y="10374337"/>
                  </a:lnTo>
                  <a:lnTo>
                    <a:pt x="6350" y="10247833"/>
                  </a:lnTo>
                  <a:close/>
                </a:path>
                <a:path w="8013700" h="16637000">
                  <a:moveTo>
                    <a:pt x="12700" y="10247833"/>
                  </a:moveTo>
                  <a:lnTo>
                    <a:pt x="6350" y="10247833"/>
                  </a:lnTo>
                  <a:lnTo>
                    <a:pt x="6350" y="10374337"/>
                  </a:lnTo>
                  <a:lnTo>
                    <a:pt x="12700" y="10374337"/>
                  </a:lnTo>
                  <a:lnTo>
                    <a:pt x="12700" y="10247833"/>
                  </a:lnTo>
                  <a:close/>
                </a:path>
                <a:path w="8013700" h="16637000">
                  <a:moveTo>
                    <a:pt x="6350" y="10058057"/>
                  </a:moveTo>
                  <a:lnTo>
                    <a:pt x="0" y="10058057"/>
                  </a:lnTo>
                  <a:lnTo>
                    <a:pt x="0" y="10184574"/>
                  </a:lnTo>
                  <a:lnTo>
                    <a:pt x="6350" y="10184574"/>
                  </a:lnTo>
                  <a:lnTo>
                    <a:pt x="6350" y="10058057"/>
                  </a:lnTo>
                  <a:close/>
                </a:path>
                <a:path w="8013700" h="16637000">
                  <a:moveTo>
                    <a:pt x="12700" y="10058057"/>
                  </a:moveTo>
                  <a:lnTo>
                    <a:pt x="6350" y="10058057"/>
                  </a:lnTo>
                  <a:lnTo>
                    <a:pt x="6350" y="10184574"/>
                  </a:lnTo>
                  <a:lnTo>
                    <a:pt x="12700" y="10184574"/>
                  </a:lnTo>
                  <a:lnTo>
                    <a:pt x="12700" y="10058057"/>
                  </a:lnTo>
                  <a:close/>
                </a:path>
                <a:path w="8013700" h="16637000">
                  <a:moveTo>
                    <a:pt x="6350" y="9868293"/>
                  </a:moveTo>
                  <a:lnTo>
                    <a:pt x="0" y="9868293"/>
                  </a:lnTo>
                  <a:lnTo>
                    <a:pt x="0" y="9994798"/>
                  </a:lnTo>
                  <a:lnTo>
                    <a:pt x="6350" y="9994798"/>
                  </a:lnTo>
                  <a:lnTo>
                    <a:pt x="6350" y="9868293"/>
                  </a:lnTo>
                  <a:close/>
                </a:path>
                <a:path w="8013700" h="16637000">
                  <a:moveTo>
                    <a:pt x="12700" y="9868293"/>
                  </a:moveTo>
                  <a:lnTo>
                    <a:pt x="6350" y="9868293"/>
                  </a:lnTo>
                  <a:lnTo>
                    <a:pt x="6350" y="9994798"/>
                  </a:lnTo>
                  <a:lnTo>
                    <a:pt x="12700" y="9994798"/>
                  </a:lnTo>
                  <a:lnTo>
                    <a:pt x="12700" y="9868293"/>
                  </a:lnTo>
                  <a:close/>
                </a:path>
                <a:path w="8013700" h="16637000">
                  <a:moveTo>
                    <a:pt x="6350" y="9678517"/>
                  </a:moveTo>
                  <a:lnTo>
                    <a:pt x="0" y="9678517"/>
                  </a:lnTo>
                  <a:lnTo>
                    <a:pt x="0" y="9805035"/>
                  </a:lnTo>
                  <a:lnTo>
                    <a:pt x="6350" y="9805035"/>
                  </a:lnTo>
                  <a:lnTo>
                    <a:pt x="6350" y="9678517"/>
                  </a:lnTo>
                  <a:close/>
                </a:path>
                <a:path w="8013700" h="16637000">
                  <a:moveTo>
                    <a:pt x="12700" y="9678517"/>
                  </a:moveTo>
                  <a:lnTo>
                    <a:pt x="6350" y="9678517"/>
                  </a:lnTo>
                  <a:lnTo>
                    <a:pt x="6350" y="9805035"/>
                  </a:lnTo>
                  <a:lnTo>
                    <a:pt x="12700" y="9805035"/>
                  </a:lnTo>
                  <a:lnTo>
                    <a:pt x="12700" y="9678517"/>
                  </a:lnTo>
                  <a:close/>
                </a:path>
                <a:path w="8013700" h="16637000">
                  <a:moveTo>
                    <a:pt x="6350" y="9488754"/>
                  </a:moveTo>
                  <a:lnTo>
                    <a:pt x="0" y="9488754"/>
                  </a:lnTo>
                  <a:lnTo>
                    <a:pt x="0" y="9615258"/>
                  </a:lnTo>
                  <a:lnTo>
                    <a:pt x="6350" y="9615258"/>
                  </a:lnTo>
                  <a:lnTo>
                    <a:pt x="6350" y="9488754"/>
                  </a:lnTo>
                  <a:close/>
                </a:path>
                <a:path w="8013700" h="16637000">
                  <a:moveTo>
                    <a:pt x="12700" y="9488754"/>
                  </a:moveTo>
                  <a:lnTo>
                    <a:pt x="6350" y="9488754"/>
                  </a:lnTo>
                  <a:lnTo>
                    <a:pt x="6350" y="9615258"/>
                  </a:lnTo>
                  <a:lnTo>
                    <a:pt x="12700" y="9615258"/>
                  </a:lnTo>
                  <a:lnTo>
                    <a:pt x="12700" y="9488754"/>
                  </a:lnTo>
                  <a:close/>
                </a:path>
                <a:path w="8013700" h="16637000">
                  <a:moveTo>
                    <a:pt x="6350" y="9298978"/>
                  </a:moveTo>
                  <a:lnTo>
                    <a:pt x="0" y="9298978"/>
                  </a:lnTo>
                  <a:lnTo>
                    <a:pt x="0" y="9425495"/>
                  </a:lnTo>
                  <a:lnTo>
                    <a:pt x="6350" y="9425495"/>
                  </a:lnTo>
                  <a:lnTo>
                    <a:pt x="6350" y="9298978"/>
                  </a:lnTo>
                  <a:close/>
                </a:path>
                <a:path w="8013700" h="16637000">
                  <a:moveTo>
                    <a:pt x="12700" y="9298978"/>
                  </a:moveTo>
                  <a:lnTo>
                    <a:pt x="6350" y="9298978"/>
                  </a:lnTo>
                  <a:lnTo>
                    <a:pt x="6350" y="9425495"/>
                  </a:lnTo>
                  <a:lnTo>
                    <a:pt x="12700" y="9425495"/>
                  </a:lnTo>
                  <a:lnTo>
                    <a:pt x="12700" y="9298978"/>
                  </a:lnTo>
                  <a:close/>
                </a:path>
                <a:path w="8013700" h="16637000">
                  <a:moveTo>
                    <a:pt x="6350" y="9109202"/>
                  </a:moveTo>
                  <a:lnTo>
                    <a:pt x="0" y="9109202"/>
                  </a:lnTo>
                  <a:lnTo>
                    <a:pt x="0" y="9235719"/>
                  </a:lnTo>
                  <a:lnTo>
                    <a:pt x="6350" y="9235719"/>
                  </a:lnTo>
                  <a:lnTo>
                    <a:pt x="6350" y="9109202"/>
                  </a:lnTo>
                  <a:close/>
                </a:path>
                <a:path w="8013700" h="16637000">
                  <a:moveTo>
                    <a:pt x="12700" y="9109202"/>
                  </a:moveTo>
                  <a:lnTo>
                    <a:pt x="6350" y="9109202"/>
                  </a:lnTo>
                  <a:lnTo>
                    <a:pt x="6350" y="9235719"/>
                  </a:lnTo>
                  <a:lnTo>
                    <a:pt x="12700" y="9235719"/>
                  </a:lnTo>
                  <a:lnTo>
                    <a:pt x="12700" y="9109202"/>
                  </a:lnTo>
                  <a:close/>
                </a:path>
                <a:path w="8013700" h="16637000">
                  <a:moveTo>
                    <a:pt x="6350" y="8919438"/>
                  </a:moveTo>
                  <a:lnTo>
                    <a:pt x="0" y="8919438"/>
                  </a:lnTo>
                  <a:lnTo>
                    <a:pt x="0" y="9045956"/>
                  </a:lnTo>
                  <a:lnTo>
                    <a:pt x="6350" y="9045956"/>
                  </a:lnTo>
                  <a:lnTo>
                    <a:pt x="6350" y="8919438"/>
                  </a:lnTo>
                  <a:close/>
                </a:path>
                <a:path w="8013700" h="16637000">
                  <a:moveTo>
                    <a:pt x="12700" y="8919438"/>
                  </a:moveTo>
                  <a:lnTo>
                    <a:pt x="6350" y="8919438"/>
                  </a:lnTo>
                  <a:lnTo>
                    <a:pt x="6350" y="9045956"/>
                  </a:lnTo>
                  <a:lnTo>
                    <a:pt x="12700" y="9045956"/>
                  </a:lnTo>
                  <a:lnTo>
                    <a:pt x="12700" y="8919438"/>
                  </a:lnTo>
                  <a:close/>
                </a:path>
                <a:path w="8013700" h="16637000">
                  <a:moveTo>
                    <a:pt x="6350" y="8729662"/>
                  </a:moveTo>
                  <a:lnTo>
                    <a:pt x="0" y="8729662"/>
                  </a:lnTo>
                  <a:lnTo>
                    <a:pt x="0" y="8856179"/>
                  </a:lnTo>
                  <a:lnTo>
                    <a:pt x="6350" y="8856179"/>
                  </a:lnTo>
                  <a:lnTo>
                    <a:pt x="6350" y="8729662"/>
                  </a:lnTo>
                  <a:close/>
                </a:path>
                <a:path w="8013700" h="16637000">
                  <a:moveTo>
                    <a:pt x="12700" y="8729662"/>
                  </a:moveTo>
                  <a:lnTo>
                    <a:pt x="6350" y="8729662"/>
                  </a:lnTo>
                  <a:lnTo>
                    <a:pt x="6350" y="8856179"/>
                  </a:lnTo>
                  <a:lnTo>
                    <a:pt x="12700" y="8856179"/>
                  </a:lnTo>
                  <a:lnTo>
                    <a:pt x="12700" y="8729662"/>
                  </a:lnTo>
                  <a:close/>
                </a:path>
                <a:path w="8013700" h="16637000">
                  <a:moveTo>
                    <a:pt x="6350" y="8539899"/>
                  </a:moveTo>
                  <a:lnTo>
                    <a:pt x="0" y="8539899"/>
                  </a:lnTo>
                  <a:lnTo>
                    <a:pt x="0" y="8666416"/>
                  </a:lnTo>
                  <a:lnTo>
                    <a:pt x="6350" y="8666416"/>
                  </a:lnTo>
                  <a:lnTo>
                    <a:pt x="6350" y="8539899"/>
                  </a:lnTo>
                  <a:close/>
                </a:path>
                <a:path w="8013700" h="16637000">
                  <a:moveTo>
                    <a:pt x="12700" y="8539899"/>
                  </a:moveTo>
                  <a:lnTo>
                    <a:pt x="6350" y="8539899"/>
                  </a:lnTo>
                  <a:lnTo>
                    <a:pt x="6350" y="8666416"/>
                  </a:lnTo>
                  <a:lnTo>
                    <a:pt x="12700" y="8666416"/>
                  </a:lnTo>
                  <a:lnTo>
                    <a:pt x="12700" y="8539899"/>
                  </a:lnTo>
                  <a:close/>
                </a:path>
                <a:path w="8013700" h="16637000">
                  <a:moveTo>
                    <a:pt x="6350" y="8350123"/>
                  </a:moveTo>
                  <a:lnTo>
                    <a:pt x="0" y="8350123"/>
                  </a:lnTo>
                  <a:lnTo>
                    <a:pt x="0" y="8476640"/>
                  </a:lnTo>
                  <a:lnTo>
                    <a:pt x="6350" y="8476640"/>
                  </a:lnTo>
                  <a:lnTo>
                    <a:pt x="6350" y="8350123"/>
                  </a:lnTo>
                  <a:close/>
                </a:path>
                <a:path w="8013700" h="16637000">
                  <a:moveTo>
                    <a:pt x="12700" y="8350123"/>
                  </a:moveTo>
                  <a:lnTo>
                    <a:pt x="6350" y="8350123"/>
                  </a:lnTo>
                  <a:lnTo>
                    <a:pt x="6350" y="8476640"/>
                  </a:lnTo>
                  <a:lnTo>
                    <a:pt x="12700" y="8476640"/>
                  </a:lnTo>
                  <a:lnTo>
                    <a:pt x="12700" y="8350123"/>
                  </a:lnTo>
                  <a:close/>
                </a:path>
                <a:path w="8013700" h="16637000">
                  <a:moveTo>
                    <a:pt x="6350" y="8160359"/>
                  </a:moveTo>
                  <a:lnTo>
                    <a:pt x="0" y="8160359"/>
                  </a:lnTo>
                  <a:lnTo>
                    <a:pt x="0" y="8286877"/>
                  </a:lnTo>
                  <a:lnTo>
                    <a:pt x="6350" y="8286877"/>
                  </a:lnTo>
                  <a:lnTo>
                    <a:pt x="6350" y="8160359"/>
                  </a:lnTo>
                  <a:close/>
                </a:path>
                <a:path w="8013700" h="16637000">
                  <a:moveTo>
                    <a:pt x="12700" y="8160359"/>
                  </a:moveTo>
                  <a:lnTo>
                    <a:pt x="6350" y="8160359"/>
                  </a:lnTo>
                  <a:lnTo>
                    <a:pt x="6350" y="8286877"/>
                  </a:lnTo>
                  <a:lnTo>
                    <a:pt x="12700" y="8286877"/>
                  </a:lnTo>
                  <a:lnTo>
                    <a:pt x="12700" y="8160359"/>
                  </a:lnTo>
                  <a:close/>
                </a:path>
                <a:path w="8013700" h="16637000">
                  <a:moveTo>
                    <a:pt x="6350" y="7970583"/>
                  </a:moveTo>
                  <a:lnTo>
                    <a:pt x="0" y="7970583"/>
                  </a:lnTo>
                  <a:lnTo>
                    <a:pt x="0" y="8097100"/>
                  </a:lnTo>
                  <a:lnTo>
                    <a:pt x="6350" y="8097100"/>
                  </a:lnTo>
                  <a:lnTo>
                    <a:pt x="6350" y="7970583"/>
                  </a:lnTo>
                  <a:close/>
                </a:path>
                <a:path w="8013700" h="16637000">
                  <a:moveTo>
                    <a:pt x="12700" y="7970583"/>
                  </a:moveTo>
                  <a:lnTo>
                    <a:pt x="6350" y="7970583"/>
                  </a:lnTo>
                  <a:lnTo>
                    <a:pt x="6350" y="8097100"/>
                  </a:lnTo>
                  <a:lnTo>
                    <a:pt x="12700" y="8097100"/>
                  </a:lnTo>
                  <a:lnTo>
                    <a:pt x="12700" y="7970583"/>
                  </a:lnTo>
                  <a:close/>
                </a:path>
                <a:path w="8013700" h="16637000">
                  <a:moveTo>
                    <a:pt x="6350" y="7780820"/>
                  </a:moveTo>
                  <a:lnTo>
                    <a:pt x="0" y="7780820"/>
                  </a:lnTo>
                  <a:lnTo>
                    <a:pt x="0" y="7907337"/>
                  </a:lnTo>
                  <a:lnTo>
                    <a:pt x="6350" y="7907337"/>
                  </a:lnTo>
                  <a:lnTo>
                    <a:pt x="6350" y="7780820"/>
                  </a:lnTo>
                  <a:close/>
                </a:path>
                <a:path w="8013700" h="16637000">
                  <a:moveTo>
                    <a:pt x="12700" y="7780820"/>
                  </a:moveTo>
                  <a:lnTo>
                    <a:pt x="6350" y="7780820"/>
                  </a:lnTo>
                  <a:lnTo>
                    <a:pt x="6350" y="7907337"/>
                  </a:lnTo>
                  <a:lnTo>
                    <a:pt x="12700" y="7907337"/>
                  </a:lnTo>
                  <a:lnTo>
                    <a:pt x="12700" y="7780820"/>
                  </a:lnTo>
                  <a:close/>
                </a:path>
                <a:path w="8013700" h="16637000">
                  <a:moveTo>
                    <a:pt x="6350" y="7591044"/>
                  </a:moveTo>
                  <a:lnTo>
                    <a:pt x="0" y="7591044"/>
                  </a:lnTo>
                  <a:lnTo>
                    <a:pt x="0" y="7717561"/>
                  </a:lnTo>
                  <a:lnTo>
                    <a:pt x="6350" y="7717561"/>
                  </a:lnTo>
                  <a:lnTo>
                    <a:pt x="6350" y="7591044"/>
                  </a:lnTo>
                  <a:close/>
                </a:path>
                <a:path w="8013700" h="16637000">
                  <a:moveTo>
                    <a:pt x="12700" y="7591044"/>
                  </a:moveTo>
                  <a:lnTo>
                    <a:pt x="6350" y="7591044"/>
                  </a:lnTo>
                  <a:lnTo>
                    <a:pt x="6350" y="7717561"/>
                  </a:lnTo>
                  <a:lnTo>
                    <a:pt x="12700" y="7717561"/>
                  </a:lnTo>
                  <a:lnTo>
                    <a:pt x="12700" y="7591044"/>
                  </a:lnTo>
                  <a:close/>
                </a:path>
                <a:path w="8013700" h="16637000">
                  <a:moveTo>
                    <a:pt x="6350" y="7401280"/>
                  </a:moveTo>
                  <a:lnTo>
                    <a:pt x="0" y="7401280"/>
                  </a:lnTo>
                  <a:lnTo>
                    <a:pt x="0" y="7527798"/>
                  </a:lnTo>
                  <a:lnTo>
                    <a:pt x="6350" y="7527798"/>
                  </a:lnTo>
                  <a:lnTo>
                    <a:pt x="6350" y="7401280"/>
                  </a:lnTo>
                  <a:close/>
                </a:path>
                <a:path w="8013700" h="16637000">
                  <a:moveTo>
                    <a:pt x="12700" y="7401280"/>
                  </a:moveTo>
                  <a:lnTo>
                    <a:pt x="6350" y="7401280"/>
                  </a:lnTo>
                  <a:lnTo>
                    <a:pt x="6350" y="7527798"/>
                  </a:lnTo>
                  <a:lnTo>
                    <a:pt x="12700" y="7527798"/>
                  </a:lnTo>
                  <a:lnTo>
                    <a:pt x="12700" y="7401280"/>
                  </a:lnTo>
                  <a:close/>
                </a:path>
                <a:path w="8013700" h="16637000">
                  <a:moveTo>
                    <a:pt x="6350" y="7211504"/>
                  </a:moveTo>
                  <a:lnTo>
                    <a:pt x="0" y="7211504"/>
                  </a:lnTo>
                  <a:lnTo>
                    <a:pt x="0" y="7338021"/>
                  </a:lnTo>
                  <a:lnTo>
                    <a:pt x="6350" y="7338021"/>
                  </a:lnTo>
                  <a:lnTo>
                    <a:pt x="6350" y="7211504"/>
                  </a:lnTo>
                  <a:close/>
                </a:path>
                <a:path w="8013700" h="16637000">
                  <a:moveTo>
                    <a:pt x="12700" y="7211504"/>
                  </a:moveTo>
                  <a:lnTo>
                    <a:pt x="6350" y="7211504"/>
                  </a:lnTo>
                  <a:lnTo>
                    <a:pt x="6350" y="7338021"/>
                  </a:lnTo>
                  <a:lnTo>
                    <a:pt x="12700" y="7338021"/>
                  </a:lnTo>
                  <a:lnTo>
                    <a:pt x="12700" y="7211504"/>
                  </a:lnTo>
                  <a:close/>
                </a:path>
                <a:path w="8013700" h="16637000">
                  <a:moveTo>
                    <a:pt x="6350" y="7021741"/>
                  </a:moveTo>
                  <a:lnTo>
                    <a:pt x="0" y="7021741"/>
                  </a:lnTo>
                  <a:lnTo>
                    <a:pt x="0" y="7148258"/>
                  </a:lnTo>
                  <a:lnTo>
                    <a:pt x="6350" y="7148258"/>
                  </a:lnTo>
                  <a:lnTo>
                    <a:pt x="6350" y="7021741"/>
                  </a:lnTo>
                  <a:close/>
                </a:path>
                <a:path w="8013700" h="16637000">
                  <a:moveTo>
                    <a:pt x="12700" y="7021741"/>
                  </a:moveTo>
                  <a:lnTo>
                    <a:pt x="6350" y="7021741"/>
                  </a:lnTo>
                  <a:lnTo>
                    <a:pt x="6350" y="7148258"/>
                  </a:lnTo>
                  <a:lnTo>
                    <a:pt x="12700" y="7148258"/>
                  </a:lnTo>
                  <a:lnTo>
                    <a:pt x="12700" y="7021741"/>
                  </a:lnTo>
                  <a:close/>
                </a:path>
                <a:path w="8013700" h="16637000">
                  <a:moveTo>
                    <a:pt x="6350" y="6831965"/>
                  </a:moveTo>
                  <a:lnTo>
                    <a:pt x="0" y="6831965"/>
                  </a:lnTo>
                  <a:lnTo>
                    <a:pt x="0" y="6958482"/>
                  </a:lnTo>
                  <a:lnTo>
                    <a:pt x="6350" y="6958482"/>
                  </a:lnTo>
                  <a:lnTo>
                    <a:pt x="6350" y="6831965"/>
                  </a:lnTo>
                  <a:close/>
                </a:path>
                <a:path w="8013700" h="16637000">
                  <a:moveTo>
                    <a:pt x="12700" y="6831965"/>
                  </a:moveTo>
                  <a:lnTo>
                    <a:pt x="6350" y="6831965"/>
                  </a:lnTo>
                  <a:lnTo>
                    <a:pt x="6350" y="6958482"/>
                  </a:lnTo>
                  <a:lnTo>
                    <a:pt x="12700" y="6958482"/>
                  </a:lnTo>
                  <a:lnTo>
                    <a:pt x="12700" y="6831965"/>
                  </a:lnTo>
                  <a:close/>
                </a:path>
                <a:path w="8013700" h="16637000">
                  <a:moveTo>
                    <a:pt x="6350" y="6642201"/>
                  </a:moveTo>
                  <a:lnTo>
                    <a:pt x="0" y="6642201"/>
                  </a:lnTo>
                  <a:lnTo>
                    <a:pt x="0" y="6768719"/>
                  </a:lnTo>
                  <a:lnTo>
                    <a:pt x="6350" y="6768719"/>
                  </a:lnTo>
                  <a:lnTo>
                    <a:pt x="6350" y="6642201"/>
                  </a:lnTo>
                  <a:close/>
                </a:path>
                <a:path w="8013700" h="16637000">
                  <a:moveTo>
                    <a:pt x="12700" y="6642201"/>
                  </a:moveTo>
                  <a:lnTo>
                    <a:pt x="6350" y="6642201"/>
                  </a:lnTo>
                  <a:lnTo>
                    <a:pt x="6350" y="6768719"/>
                  </a:lnTo>
                  <a:lnTo>
                    <a:pt x="12700" y="6768719"/>
                  </a:lnTo>
                  <a:lnTo>
                    <a:pt x="12700" y="6642201"/>
                  </a:lnTo>
                  <a:close/>
                </a:path>
                <a:path w="8013700" h="16637000">
                  <a:moveTo>
                    <a:pt x="6350" y="6452425"/>
                  </a:moveTo>
                  <a:lnTo>
                    <a:pt x="0" y="6452425"/>
                  </a:lnTo>
                  <a:lnTo>
                    <a:pt x="0" y="6578942"/>
                  </a:lnTo>
                  <a:lnTo>
                    <a:pt x="6350" y="6578942"/>
                  </a:lnTo>
                  <a:lnTo>
                    <a:pt x="6350" y="6452425"/>
                  </a:lnTo>
                  <a:close/>
                </a:path>
                <a:path w="8013700" h="16637000">
                  <a:moveTo>
                    <a:pt x="12700" y="6452425"/>
                  </a:moveTo>
                  <a:lnTo>
                    <a:pt x="6350" y="6452425"/>
                  </a:lnTo>
                  <a:lnTo>
                    <a:pt x="6350" y="6578942"/>
                  </a:lnTo>
                  <a:lnTo>
                    <a:pt x="12700" y="6578942"/>
                  </a:lnTo>
                  <a:lnTo>
                    <a:pt x="12700" y="6452425"/>
                  </a:lnTo>
                  <a:close/>
                </a:path>
                <a:path w="8013700" h="16637000">
                  <a:moveTo>
                    <a:pt x="6350" y="6262662"/>
                  </a:moveTo>
                  <a:lnTo>
                    <a:pt x="0" y="6262662"/>
                  </a:lnTo>
                  <a:lnTo>
                    <a:pt x="0" y="6389179"/>
                  </a:lnTo>
                  <a:lnTo>
                    <a:pt x="6350" y="6389179"/>
                  </a:lnTo>
                  <a:lnTo>
                    <a:pt x="6350" y="6262662"/>
                  </a:lnTo>
                  <a:close/>
                </a:path>
                <a:path w="8013700" h="16637000">
                  <a:moveTo>
                    <a:pt x="12700" y="6262662"/>
                  </a:moveTo>
                  <a:lnTo>
                    <a:pt x="6350" y="6262662"/>
                  </a:lnTo>
                  <a:lnTo>
                    <a:pt x="6350" y="6389179"/>
                  </a:lnTo>
                  <a:lnTo>
                    <a:pt x="12700" y="6389179"/>
                  </a:lnTo>
                  <a:lnTo>
                    <a:pt x="12700" y="6262662"/>
                  </a:lnTo>
                  <a:close/>
                </a:path>
                <a:path w="8013700" h="16637000">
                  <a:moveTo>
                    <a:pt x="6350" y="6072885"/>
                  </a:moveTo>
                  <a:lnTo>
                    <a:pt x="0" y="6072885"/>
                  </a:lnTo>
                  <a:lnTo>
                    <a:pt x="0" y="6199403"/>
                  </a:lnTo>
                  <a:lnTo>
                    <a:pt x="6350" y="6199403"/>
                  </a:lnTo>
                  <a:lnTo>
                    <a:pt x="6350" y="6072885"/>
                  </a:lnTo>
                  <a:close/>
                </a:path>
                <a:path w="8013700" h="16637000">
                  <a:moveTo>
                    <a:pt x="12700" y="6072885"/>
                  </a:moveTo>
                  <a:lnTo>
                    <a:pt x="6350" y="6072885"/>
                  </a:lnTo>
                  <a:lnTo>
                    <a:pt x="6350" y="6199403"/>
                  </a:lnTo>
                  <a:lnTo>
                    <a:pt x="12700" y="6199403"/>
                  </a:lnTo>
                  <a:lnTo>
                    <a:pt x="12700" y="6072885"/>
                  </a:lnTo>
                  <a:close/>
                </a:path>
                <a:path w="8013700" h="16637000">
                  <a:moveTo>
                    <a:pt x="6350" y="5883122"/>
                  </a:moveTo>
                  <a:lnTo>
                    <a:pt x="0" y="5883122"/>
                  </a:lnTo>
                  <a:lnTo>
                    <a:pt x="0" y="6009640"/>
                  </a:lnTo>
                  <a:lnTo>
                    <a:pt x="6350" y="6009640"/>
                  </a:lnTo>
                  <a:lnTo>
                    <a:pt x="6350" y="5883122"/>
                  </a:lnTo>
                  <a:close/>
                </a:path>
                <a:path w="8013700" h="16637000">
                  <a:moveTo>
                    <a:pt x="12700" y="5883122"/>
                  </a:moveTo>
                  <a:lnTo>
                    <a:pt x="6350" y="5883122"/>
                  </a:lnTo>
                  <a:lnTo>
                    <a:pt x="6350" y="6009640"/>
                  </a:lnTo>
                  <a:lnTo>
                    <a:pt x="12700" y="6009640"/>
                  </a:lnTo>
                  <a:lnTo>
                    <a:pt x="12700" y="5883122"/>
                  </a:lnTo>
                  <a:close/>
                </a:path>
                <a:path w="8013700" h="16637000">
                  <a:moveTo>
                    <a:pt x="6350" y="5693346"/>
                  </a:moveTo>
                  <a:lnTo>
                    <a:pt x="0" y="5693346"/>
                  </a:lnTo>
                  <a:lnTo>
                    <a:pt x="0" y="5819863"/>
                  </a:lnTo>
                  <a:lnTo>
                    <a:pt x="6350" y="5819863"/>
                  </a:lnTo>
                  <a:lnTo>
                    <a:pt x="6350" y="5693346"/>
                  </a:lnTo>
                  <a:close/>
                </a:path>
                <a:path w="8013700" h="16637000">
                  <a:moveTo>
                    <a:pt x="12700" y="5693346"/>
                  </a:moveTo>
                  <a:lnTo>
                    <a:pt x="6350" y="5693346"/>
                  </a:lnTo>
                  <a:lnTo>
                    <a:pt x="6350" y="5819863"/>
                  </a:lnTo>
                  <a:lnTo>
                    <a:pt x="12700" y="5819863"/>
                  </a:lnTo>
                  <a:lnTo>
                    <a:pt x="12700" y="5693346"/>
                  </a:lnTo>
                  <a:close/>
                </a:path>
                <a:path w="8013700" h="16637000">
                  <a:moveTo>
                    <a:pt x="6350" y="5503583"/>
                  </a:moveTo>
                  <a:lnTo>
                    <a:pt x="0" y="5503583"/>
                  </a:lnTo>
                  <a:lnTo>
                    <a:pt x="0" y="5630100"/>
                  </a:lnTo>
                  <a:lnTo>
                    <a:pt x="6350" y="5630100"/>
                  </a:lnTo>
                  <a:lnTo>
                    <a:pt x="6350" y="5503583"/>
                  </a:lnTo>
                  <a:close/>
                </a:path>
                <a:path w="8013700" h="16637000">
                  <a:moveTo>
                    <a:pt x="12700" y="5503583"/>
                  </a:moveTo>
                  <a:lnTo>
                    <a:pt x="6350" y="5503583"/>
                  </a:lnTo>
                  <a:lnTo>
                    <a:pt x="6350" y="5630100"/>
                  </a:lnTo>
                  <a:lnTo>
                    <a:pt x="12700" y="5630100"/>
                  </a:lnTo>
                  <a:lnTo>
                    <a:pt x="12700" y="5503583"/>
                  </a:lnTo>
                  <a:close/>
                </a:path>
                <a:path w="8013700" h="16637000">
                  <a:moveTo>
                    <a:pt x="6350" y="5313807"/>
                  </a:moveTo>
                  <a:lnTo>
                    <a:pt x="0" y="5313807"/>
                  </a:lnTo>
                  <a:lnTo>
                    <a:pt x="0" y="5440324"/>
                  </a:lnTo>
                  <a:lnTo>
                    <a:pt x="6350" y="5440324"/>
                  </a:lnTo>
                  <a:lnTo>
                    <a:pt x="6350" y="5313807"/>
                  </a:lnTo>
                  <a:close/>
                </a:path>
                <a:path w="8013700" h="16637000">
                  <a:moveTo>
                    <a:pt x="12700" y="5313807"/>
                  </a:moveTo>
                  <a:lnTo>
                    <a:pt x="6350" y="5313807"/>
                  </a:lnTo>
                  <a:lnTo>
                    <a:pt x="6350" y="5440324"/>
                  </a:lnTo>
                  <a:lnTo>
                    <a:pt x="12700" y="5440324"/>
                  </a:lnTo>
                  <a:lnTo>
                    <a:pt x="12700" y="5313807"/>
                  </a:lnTo>
                  <a:close/>
                </a:path>
                <a:path w="8013700" h="16637000">
                  <a:moveTo>
                    <a:pt x="6350" y="5124043"/>
                  </a:moveTo>
                  <a:lnTo>
                    <a:pt x="0" y="5124043"/>
                  </a:lnTo>
                  <a:lnTo>
                    <a:pt x="0" y="5250560"/>
                  </a:lnTo>
                  <a:lnTo>
                    <a:pt x="6350" y="5250560"/>
                  </a:lnTo>
                  <a:lnTo>
                    <a:pt x="6350" y="5124043"/>
                  </a:lnTo>
                  <a:close/>
                </a:path>
                <a:path w="8013700" h="16637000">
                  <a:moveTo>
                    <a:pt x="12700" y="5124043"/>
                  </a:moveTo>
                  <a:lnTo>
                    <a:pt x="6350" y="5124043"/>
                  </a:lnTo>
                  <a:lnTo>
                    <a:pt x="6350" y="5250560"/>
                  </a:lnTo>
                  <a:lnTo>
                    <a:pt x="12700" y="5250560"/>
                  </a:lnTo>
                  <a:lnTo>
                    <a:pt x="12700" y="5124043"/>
                  </a:lnTo>
                  <a:close/>
                </a:path>
                <a:path w="8013700" h="16637000">
                  <a:moveTo>
                    <a:pt x="6350" y="4934267"/>
                  </a:moveTo>
                  <a:lnTo>
                    <a:pt x="0" y="4934267"/>
                  </a:lnTo>
                  <a:lnTo>
                    <a:pt x="0" y="5060784"/>
                  </a:lnTo>
                  <a:lnTo>
                    <a:pt x="6350" y="5060784"/>
                  </a:lnTo>
                  <a:lnTo>
                    <a:pt x="6350" y="4934267"/>
                  </a:lnTo>
                  <a:close/>
                </a:path>
                <a:path w="8013700" h="16637000">
                  <a:moveTo>
                    <a:pt x="12700" y="4934267"/>
                  </a:moveTo>
                  <a:lnTo>
                    <a:pt x="6350" y="4934267"/>
                  </a:lnTo>
                  <a:lnTo>
                    <a:pt x="6350" y="5060784"/>
                  </a:lnTo>
                  <a:lnTo>
                    <a:pt x="12700" y="5060784"/>
                  </a:lnTo>
                  <a:lnTo>
                    <a:pt x="12700" y="4934267"/>
                  </a:lnTo>
                  <a:close/>
                </a:path>
                <a:path w="8013700" h="16637000">
                  <a:moveTo>
                    <a:pt x="6350" y="4744504"/>
                  </a:moveTo>
                  <a:lnTo>
                    <a:pt x="0" y="4744504"/>
                  </a:lnTo>
                  <a:lnTo>
                    <a:pt x="0" y="4871021"/>
                  </a:lnTo>
                  <a:lnTo>
                    <a:pt x="6350" y="4871021"/>
                  </a:lnTo>
                  <a:lnTo>
                    <a:pt x="6350" y="4744504"/>
                  </a:lnTo>
                  <a:close/>
                </a:path>
                <a:path w="8013700" h="16637000">
                  <a:moveTo>
                    <a:pt x="12700" y="4744504"/>
                  </a:moveTo>
                  <a:lnTo>
                    <a:pt x="6350" y="4744504"/>
                  </a:lnTo>
                  <a:lnTo>
                    <a:pt x="6350" y="4871021"/>
                  </a:lnTo>
                  <a:lnTo>
                    <a:pt x="12700" y="4871021"/>
                  </a:lnTo>
                  <a:lnTo>
                    <a:pt x="12700" y="4744504"/>
                  </a:lnTo>
                  <a:close/>
                </a:path>
                <a:path w="8013700" h="16637000">
                  <a:moveTo>
                    <a:pt x="6350" y="4554728"/>
                  </a:moveTo>
                  <a:lnTo>
                    <a:pt x="0" y="4554728"/>
                  </a:lnTo>
                  <a:lnTo>
                    <a:pt x="0" y="4681245"/>
                  </a:lnTo>
                  <a:lnTo>
                    <a:pt x="6350" y="4681245"/>
                  </a:lnTo>
                  <a:lnTo>
                    <a:pt x="6350" y="4554728"/>
                  </a:lnTo>
                  <a:close/>
                </a:path>
                <a:path w="8013700" h="16637000">
                  <a:moveTo>
                    <a:pt x="12700" y="4554728"/>
                  </a:moveTo>
                  <a:lnTo>
                    <a:pt x="6350" y="4554728"/>
                  </a:lnTo>
                  <a:lnTo>
                    <a:pt x="6350" y="4681245"/>
                  </a:lnTo>
                  <a:lnTo>
                    <a:pt x="12700" y="4681245"/>
                  </a:lnTo>
                  <a:lnTo>
                    <a:pt x="12700" y="4554728"/>
                  </a:lnTo>
                  <a:close/>
                </a:path>
                <a:path w="8013700" h="16637000">
                  <a:moveTo>
                    <a:pt x="6350" y="4364964"/>
                  </a:moveTo>
                  <a:lnTo>
                    <a:pt x="0" y="4364964"/>
                  </a:lnTo>
                  <a:lnTo>
                    <a:pt x="0" y="4491469"/>
                  </a:lnTo>
                  <a:lnTo>
                    <a:pt x="6350" y="4491469"/>
                  </a:lnTo>
                  <a:lnTo>
                    <a:pt x="6350" y="4364964"/>
                  </a:lnTo>
                  <a:close/>
                </a:path>
                <a:path w="8013700" h="16637000">
                  <a:moveTo>
                    <a:pt x="12700" y="4364964"/>
                  </a:moveTo>
                  <a:lnTo>
                    <a:pt x="6350" y="4364964"/>
                  </a:lnTo>
                  <a:lnTo>
                    <a:pt x="6350" y="4491469"/>
                  </a:lnTo>
                  <a:lnTo>
                    <a:pt x="12700" y="4491469"/>
                  </a:lnTo>
                  <a:lnTo>
                    <a:pt x="12700" y="4364964"/>
                  </a:lnTo>
                  <a:close/>
                </a:path>
                <a:path w="8013700" h="16637000">
                  <a:moveTo>
                    <a:pt x="6350" y="4175188"/>
                  </a:moveTo>
                  <a:lnTo>
                    <a:pt x="0" y="4175188"/>
                  </a:lnTo>
                  <a:lnTo>
                    <a:pt x="0" y="4301705"/>
                  </a:lnTo>
                  <a:lnTo>
                    <a:pt x="6350" y="4301705"/>
                  </a:lnTo>
                  <a:lnTo>
                    <a:pt x="6350" y="4175188"/>
                  </a:lnTo>
                  <a:close/>
                </a:path>
                <a:path w="8013700" h="16637000">
                  <a:moveTo>
                    <a:pt x="12700" y="4175188"/>
                  </a:moveTo>
                  <a:lnTo>
                    <a:pt x="6350" y="4175188"/>
                  </a:lnTo>
                  <a:lnTo>
                    <a:pt x="6350" y="4301705"/>
                  </a:lnTo>
                  <a:lnTo>
                    <a:pt x="12700" y="4301705"/>
                  </a:lnTo>
                  <a:lnTo>
                    <a:pt x="12700" y="4175188"/>
                  </a:lnTo>
                  <a:close/>
                </a:path>
                <a:path w="8013700" h="16637000">
                  <a:moveTo>
                    <a:pt x="6350" y="3985425"/>
                  </a:moveTo>
                  <a:lnTo>
                    <a:pt x="0" y="3985425"/>
                  </a:lnTo>
                  <a:lnTo>
                    <a:pt x="0" y="4111942"/>
                  </a:lnTo>
                  <a:lnTo>
                    <a:pt x="6350" y="4111942"/>
                  </a:lnTo>
                  <a:lnTo>
                    <a:pt x="6350" y="3985425"/>
                  </a:lnTo>
                  <a:close/>
                </a:path>
                <a:path w="8013700" h="16637000">
                  <a:moveTo>
                    <a:pt x="12700" y="3985425"/>
                  </a:moveTo>
                  <a:lnTo>
                    <a:pt x="6350" y="3985425"/>
                  </a:lnTo>
                  <a:lnTo>
                    <a:pt x="6350" y="4111942"/>
                  </a:lnTo>
                  <a:lnTo>
                    <a:pt x="12700" y="4111942"/>
                  </a:lnTo>
                  <a:lnTo>
                    <a:pt x="12700" y="3985425"/>
                  </a:lnTo>
                  <a:close/>
                </a:path>
                <a:path w="8013700" h="16637000">
                  <a:moveTo>
                    <a:pt x="6350" y="3795649"/>
                  </a:moveTo>
                  <a:lnTo>
                    <a:pt x="0" y="3795649"/>
                  </a:lnTo>
                  <a:lnTo>
                    <a:pt x="0" y="3922141"/>
                  </a:lnTo>
                  <a:lnTo>
                    <a:pt x="6350" y="3922141"/>
                  </a:lnTo>
                  <a:lnTo>
                    <a:pt x="6350" y="3795649"/>
                  </a:lnTo>
                  <a:close/>
                </a:path>
                <a:path w="8013700" h="16637000">
                  <a:moveTo>
                    <a:pt x="12700" y="3795649"/>
                  </a:moveTo>
                  <a:lnTo>
                    <a:pt x="6350" y="3795649"/>
                  </a:lnTo>
                  <a:lnTo>
                    <a:pt x="6350" y="3922141"/>
                  </a:lnTo>
                  <a:lnTo>
                    <a:pt x="12700" y="3922141"/>
                  </a:lnTo>
                  <a:lnTo>
                    <a:pt x="12700" y="3795649"/>
                  </a:lnTo>
                  <a:close/>
                </a:path>
                <a:path w="8013700" h="16637000">
                  <a:moveTo>
                    <a:pt x="6350" y="3605911"/>
                  </a:moveTo>
                  <a:lnTo>
                    <a:pt x="0" y="3605911"/>
                  </a:lnTo>
                  <a:lnTo>
                    <a:pt x="0" y="3732403"/>
                  </a:lnTo>
                  <a:lnTo>
                    <a:pt x="6350" y="3732403"/>
                  </a:lnTo>
                  <a:lnTo>
                    <a:pt x="6350" y="3605911"/>
                  </a:lnTo>
                  <a:close/>
                </a:path>
                <a:path w="8013700" h="16637000">
                  <a:moveTo>
                    <a:pt x="12700" y="3605911"/>
                  </a:moveTo>
                  <a:lnTo>
                    <a:pt x="6350" y="3605911"/>
                  </a:lnTo>
                  <a:lnTo>
                    <a:pt x="6350" y="3732403"/>
                  </a:lnTo>
                  <a:lnTo>
                    <a:pt x="12700" y="3732403"/>
                  </a:lnTo>
                  <a:lnTo>
                    <a:pt x="12700" y="3605911"/>
                  </a:lnTo>
                  <a:close/>
                </a:path>
                <a:path w="8013700" h="16637000">
                  <a:moveTo>
                    <a:pt x="6350" y="3416173"/>
                  </a:moveTo>
                  <a:lnTo>
                    <a:pt x="0" y="3416173"/>
                  </a:lnTo>
                  <a:lnTo>
                    <a:pt x="0" y="3542665"/>
                  </a:lnTo>
                  <a:lnTo>
                    <a:pt x="6350" y="3542665"/>
                  </a:lnTo>
                  <a:lnTo>
                    <a:pt x="6350" y="3416173"/>
                  </a:lnTo>
                  <a:close/>
                </a:path>
                <a:path w="8013700" h="16637000">
                  <a:moveTo>
                    <a:pt x="12700" y="3416173"/>
                  </a:moveTo>
                  <a:lnTo>
                    <a:pt x="6350" y="3416173"/>
                  </a:lnTo>
                  <a:lnTo>
                    <a:pt x="6350" y="3542665"/>
                  </a:lnTo>
                  <a:lnTo>
                    <a:pt x="12700" y="3542665"/>
                  </a:lnTo>
                  <a:lnTo>
                    <a:pt x="12700" y="3416173"/>
                  </a:lnTo>
                  <a:close/>
                </a:path>
                <a:path w="8013700" h="16637000">
                  <a:moveTo>
                    <a:pt x="6350" y="3226307"/>
                  </a:moveTo>
                  <a:lnTo>
                    <a:pt x="0" y="3226307"/>
                  </a:lnTo>
                  <a:lnTo>
                    <a:pt x="0" y="3352800"/>
                  </a:lnTo>
                  <a:lnTo>
                    <a:pt x="6350" y="3352800"/>
                  </a:lnTo>
                  <a:lnTo>
                    <a:pt x="6350" y="3226307"/>
                  </a:lnTo>
                  <a:close/>
                </a:path>
                <a:path w="8013700" h="16637000">
                  <a:moveTo>
                    <a:pt x="12700" y="3226307"/>
                  </a:moveTo>
                  <a:lnTo>
                    <a:pt x="6350" y="3226307"/>
                  </a:lnTo>
                  <a:lnTo>
                    <a:pt x="6350" y="3352800"/>
                  </a:lnTo>
                  <a:lnTo>
                    <a:pt x="12700" y="3352800"/>
                  </a:lnTo>
                  <a:lnTo>
                    <a:pt x="12700" y="3226307"/>
                  </a:lnTo>
                  <a:close/>
                </a:path>
                <a:path w="8013700" h="16637000">
                  <a:moveTo>
                    <a:pt x="6350" y="3036569"/>
                  </a:moveTo>
                  <a:lnTo>
                    <a:pt x="0" y="3036569"/>
                  </a:lnTo>
                  <a:lnTo>
                    <a:pt x="0" y="3163061"/>
                  </a:lnTo>
                  <a:lnTo>
                    <a:pt x="6350" y="3163061"/>
                  </a:lnTo>
                  <a:lnTo>
                    <a:pt x="6350" y="3036569"/>
                  </a:lnTo>
                  <a:close/>
                </a:path>
                <a:path w="8013700" h="16637000">
                  <a:moveTo>
                    <a:pt x="12700" y="3036569"/>
                  </a:moveTo>
                  <a:lnTo>
                    <a:pt x="6350" y="3036569"/>
                  </a:lnTo>
                  <a:lnTo>
                    <a:pt x="6350" y="3163061"/>
                  </a:lnTo>
                  <a:lnTo>
                    <a:pt x="12700" y="3163061"/>
                  </a:lnTo>
                  <a:lnTo>
                    <a:pt x="12700" y="3036569"/>
                  </a:lnTo>
                  <a:close/>
                </a:path>
                <a:path w="8013700" h="16637000">
                  <a:moveTo>
                    <a:pt x="6350" y="2846832"/>
                  </a:moveTo>
                  <a:lnTo>
                    <a:pt x="0" y="2846832"/>
                  </a:lnTo>
                  <a:lnTo>
                    <a:pt x="0" y="2973323"/>
                  </a:lnTo>
                  <a:lnTo>
                    <a:pt x="6350" y="2973323"/>
                  </a:lnTo>
                  <a:lnTo>
                    <a:pt x="6350" y="2846832"/>
                  </a:lnTo>
                  <a:close/>
                </a:path>
                <a:path w="8013700" h="16637000">
                  <a:moveTo>
                    <a:pt x="12700" y="2846832"/>
                  </a:moveTo>
                  <a:lnTo>
                    <a:pt x="6350" y="2846832"/>
                  </a:lnTo>
                  <a:lnTo>
                    <a:pt x="6350" y="2973323"/>
                  </a:lnTo>
                  <a:lnTo>
                    <a:pt x="12700" y="2973323"/>
                  </a:lnTo>
                  <a:lnTo>
                    <a:pt x="12700" y="2846832"/>
                  </a:lnTo>
                  <a:close/>
                </a:path>
                <a:path w="8013700" h="16637000">
                  <a:moveTo>
                    <a:pt x="6350" y="2657094"/>
                  </a:moveTo>
                  <a:lnTo>
                    <a:pt x="0" y="2657094"/>
                  </a:lnTo>
                  <a:lnTo>
                    <a:pt x="0" y="2783586"/>
                  </a:lnTo>
                  <a:lnTo>
                    <a:pt x="6350" y="2783586"/>
                  </a:lnTo>
                  <a:lnTo>
                    <a:pt x="6350" y="2657094"/>
                  </a:lnTo>
                  <a:close/>
                </a:path>
                <a:path w="8013700" h="16637000">
                  <a:moveTo>
                    <a:pt x="12700" y="2657094"/>
                  </a:moveTo>
                  <a:lnTo>
                    <a:pt x="6350" y="2657094"/>
                  </a:lnTo>
                  <a:lnTo>
                    <a:pt x="6350" y="2783586"/>
                  </a:lnTo>
                  <a:lnTo>
                    <a:pt x="12700" y="2783586"/>
                  </a:lnTo>
                  <a:lnTo>
                    <a:pt x="12700" y="2657094"/>
                  </a:lnTo>
                  <a:close/>
                </a:path>
                <a:path w="8013700" h="16637000">
                  <a:moveTo>
                    <a:pt x="6350" y="2467229"/>
                  </a:moveTo>
                  <a:lnTo>
                    <a:pt x="0" y="2467229"/>
                  </a:lnTo>
                  <a:lnTo>
                    <a:pt x="0" y="2593721"/>
                  </a:lnTo>
                  <a:lnTo>
                    <a:pt x="6350" y="2593721"/>
                  </a:lnTo>
                  <a:lnTo>
                    <a:pt x="6350" y="2467229"/>
                  </a:lnTo>
                  <a:close/>
                </a:path>
                <a:path w="8013700" h="16637000">
                  <a:moveTo>
                    <a:pt x="12700" y="2467229"/>
                  </a:moveTo>
                  <a:lnTo>
                    <a:pt x="6350" y="2467229"/>
                  </a:lnTo>
                  <a:lnTo>
                    <a:pt x="6350" y="2593721"/>
                  </a:lnTo>
                  <a:lnTo>
                    <a:pt x="12700" y="2593721"/>
                  </a:lnTo>
                  <a:lnTo>
                    <a:pt x="12700" y="2467229"/>
                  </a:lnTo>
                  <a:close/>
                </a:path>
                <a:path w="8013700" h="16637000">
                  <a:moveTo>
                    <a:pt x="6350" y="2277490"/>
                  </a:moveTo>
                  <a:lnTo>
                    <a:pt x="0" y="2277490"/>
                  </a:lnTo>
                  <a:lnTo>
                    <a:pt x="0" y="2403982"/>
                  </a:lnTo>
                  <a:lnTo>
                    <a:pt x="6350" y="2403982"/>
                  </a:lnTo>
                  <a:lnTo>
                    <a:pt x="6350" y="2277490"/>
                  </a:lnTo>
                  <a:close/>
                </a:path>
                <a:path w="8013700" h="16637000">
                  <a:moveTo>
                    <a:pt x="12700" y="2277490"/>
                  </a:moveTo>
                  <a:lnTo>
                    <a:pt x="6350" y="2277490"/>
                  </a:lnTo>
                  <a:lnTo>
                    <a:pt x="6350" y="2403982"/>
                  </a:lnTo>
                  <a:lnTo>
                    <a:pt x="12700" y="2403982"/>
                  </a:lnTo>
                  <a:lnTo>
                    <a:pt x="12700" y="2277490"/>
                  </a:lnTo>
                  <a:close/>
                </a:path>
                <a:path w="8013700" h="16637000">
                  <a:moveTo>
                    <a:pt x="6350" y="2087753"/>
                  </a:moveTo>
                  <a:lnTo>
                    <a:pt x="0" y="2087753"/>
                  </a:lnTo>
                  <a:lnTo>
                    <a:pt x="0" y="2214244"/>
                  </a:lnTo>
                  <a:lnTo>
                    <a:pt x="6350" y="2214244"/>
                  </a:lnTo>
                  <a:lnTo>
                    <a:pt x="6350" y="2087753"/>
                  </a:lnTo>
                  <a:close/>
                </a:path>
                <a:path w="8013700" h="16637000">
                  <a:moveTo>
                    <a:pt x="12700" y="2087753"/>
                  </a:moveTo>
                  <a:lnTo>
                    <a:pt x="6350" y="2087753"/>
                  </a:lnTo>
                  <a:lnTo>
                    <a:pt x="6350" y="2214244"/>
                  </a:lnTo>
                  <a:lnTo>
                    <a:pt x="12700" y="2214244"/>
                  </a:lnTo>
                  <a:lnTo>
                    <a:pt x="12700" y="2087753"/>
                  </a:lnTo>
                  <a:close/>
                </a:path>
                <a:path w="8013700" h="16637000">
                  <a:moveTo>
                    <a:pt x="6350" y="1898015"/>
                  </a:moveTo>
                  <a:lnTo>
                    <a:pt x="0" y="1898015"/>
                  </a:lnTo>
                  <a:lnTo>
                    <a:pt x="0" y="2024507"/>
                  </a:lnTo>
                  <a:lnTo>
                    <a:pt x="6350" y="2024507"/>
                  </a:lnTo>
                  <a:lnTo>
                    <a:pt x="6350" y="1898015"/>
                  </a:lnTo>
                  <a:close/>
                </a:path>
                <a:path w="8013700" h="16637000">
                  <a:moveTo>
                    <a:pt x="12700" y="1898015"/>
                  </a:moveTo>
                  <a:lnTo>
                    <a:pt x="6350" y="1898015"/>
                  </a:lnTo>
                  <a:lnTo>
                    <a:pt x="6350" y="2024507"/>
                  </a:lnTo>
                  <a:lnTo>
                    <a:pt x="12700" y="2024507"/>
                  </a:lnTo>
                  <a:lnTo>
                    <a:pt x="12700" y="1898015"/>
                  </a:lnTo>
                  <a:close/>
                </a:path>
                <a:path w="8013700" h="16637000">
                  <a:moveTo>
                    <a:pt x="6350" y="1708150"/>
                  </a:moveTo>
                  <a:lnTo>
                    <a:pt x="0" y="1708150"/>
                  </a:lnTo>
                  <a:lnTo>
                    <a:pt x="0" y="1834642"/>
                  </a:lnTo>
                  <a:lnTo>
                    <a:pt x="6350" y="1834642"/>
                  </a:lnTo>
                  <a:lnTo>
                    <a:pt x="6350" y="1708150"/>
                  </a:lnTo>
                  <a:close/>
                </a:path>
                <a:path w="8013700" h="16637000">
                  <a:moveTo>
                    <a:pt x="12700" y="1708150"/>
                  </a:moveTo>
                  <a:lnTo>
                    <a:pt x="6350" y="1708150"/>
                  </a:lnTo>
                  <a:lnTo>
                    <a:pt x="6350" y="1834642"/>
                  </a:lnTo>
                  <a:lnTo>
                    <a:pt x="12700" y="1834642"/>
                  </a:lnTo>
                  <a:lnTo>
                    <a:pt x="12700" y="1708150"/>
                  </a:lnTo>
                  <a:close/>
                </a:path>
                <a:path w="8013700" h="16637000">
                  <a:moveTo>
                    <a:pt x="6350" y="1518411"/>
                  </a:moveTo>
                  <a:lnTo>
                    <a:pt x="0" y="1518411"/>
                  </a:lnTo>
                  <a:lnTo>
                    <a:pt x="0" y="1644903"/>
                  </a:lnTo>
                  <a:lnTo>
                    <a:pt x="6350" y="1644903"/>
                  </a:lnTo>
                  <a:lnTo>
                    <a:pt x="6350" y="1518411"/>
                  </a:lnTo>
                  <a:close/>
                </a:path>
                <a:path w="8013700" h="16637000">
                  <a:moveTo>
                    <a:pt x="12700" y="1518411"/>
                  </a:moveTo>
                  <a:lnTo>
                    <a:pt x="6350" y="1518411"/>
                  </a:lnTo>
                  <a:lnTo>
                    <a:pt x="6350" y="1644903"/>
                  </a:lnTo>
                  <a:lnTo>
                    <a:pt x="12700" y="1644903"/>
                  </a:lnTo>
                  <a:lnTo>
                    <a:pt x="12700" y="1518411"/>
                  </a:lnTo>
                  <a:close/>
                </a:path>
                <a:path w="8013700" h="16637000">
                  <a:moveTo>
                    <a:pt x="6350" y="1328673"/>
                  </a:moveTo>
                  <a:lnTo>
                    <a:pt x="0" y="1328673"/>
                  </a:lnTo>
                  <a:lnTo>
                    <a:pt x="0" y="1455165"/>
                  </a:lnTo>
                  <a:lnTo>
                    <a:pt x="6350" y="1455165"/>
                  </a:lnTo>
                  <a:lnTo>
                    <a:pt x="6350" y="1328673"/>
                  </a:lnTo>
                  <a:close/>
                </a:path>
                <a:path w="8013700" h="16637000">
                  <a:moveTo>
                    <a:pt x="12700" y="1328673"/>
                  </a:moveTo>
                  <a:lnTo>
                    <a:pt x="6350" y="1328673"/>
                  </a:lnTo>
                  <a:lnTo>
                    <a:pt x="6350" y="1455165"/>
                  </a:lnTo>
                  <a:lnTo>
                    <a:pt x="12700" y="1455165"/>
                  </a:lnTo>
                  <a:lnTo>
                    <a:pt x="12700" y="1328673"/>
                  </a:lnTo>
                  <a:close/>
                </a:path>
                <a:path w="8013700" h="16637000">
                  <a:moveTo>
                    <a:pt x="6350" y="1138936"/>
                  </a:moveTo>
                  <a:lnTo>
                    <a:pt x="0" y="1138936"/>
                  </a:lnTo>
                  <a:lnTo>
                    <a:pt x="0" y="1265428"/>
                  </a:lnTo>
                  <a:lnTo>
                    <a:pt x="6350" y="1265428"/>
                  </a:lnTo>
                  <a:lnTo>
                    <a:pt x="6350" y="1138936"/>
                  </a:lnTo>
                  <a:close/>
                </a:path>
                <a:path w="8013700" h="16637000">
                  <a:moveTo>
                    <a:pt x="12700" y="1138936"/>
                  </a:moveTo>
                  <a:lnTo>
                    <a:pt x="6350" y="1138936"/>
                  </a:lnTo>
                  <a:lnTo>
                    <a:pt x="6350" y="1265428"/>
                  </a:lnTo>
                  <a:lnTo>
                    <a:pt x="12700" y="1265428"/>
                  </a:lnTo>
                  <a:lnTo>
                    <a:pt x="12700" y="1138936"/>
                  </a:lnTo>
                  <a:close/>
                </a:path>
                <a:path w="8013700" h="16637000">
                  <a:moveTo>
                    <a:pt x="6350" y="949071"/>
                  </a:moveTo>
                  <a:lnTo>
                    <a:pt x="0" y="949071"/>
                  </a:lnTo>
                  <a:lnTo>
                    <a:pt x="0" y="1075563"/>
                  </a:lnTo>
                  <a:lnTo>
                    <a:pt x="6350" y="1075563"/>
                  </a:lnTo>
                  <a:lnTo>
                    <a:pt x="6350" y="949071"/>
                  </a:lnTo>
                  <a:close/>
                </a:path>
                <a:path w="8013700" h="16637000">
                  <a:moveTo>
                    <a:pt x="12700" y="949071"/>
                  </a:moveTo>
                  <a:lnTo>
                    <a:pt x="6350" y="949071"/>
                  </a:lnTo>
                  <a:lnTo>
                    <a:pt x="6350" y="1075563"/>
                  </a:lnTo>
                  <a:lnTo>
                    <a:pt x="12700" y="1075563"/>
                  </a:lnTo>
                  <a:lnTo>
                    <a:pt x="12700" y="949071"/>
                  </a:lnTo>
                  <a:close/>
                </a:path>
                <a:path w="8013700" h="16637000">
                  <a:moveTo>
                    <a:pt x="6350" y="759332"/>
                  </a:moveTo>
                  <a:lnTo>
                    <a:pt x="0" y="759332"/>
                  </a:lnTo>
                  <a:lnTo>
                    <a:pt x="0" y="885825"/>
                  </a:lnTo>
                  <a:lnTo>
                    <a:pt x="6350" y="885825"/>
                  </a:lnTo>
                  <a:lnTo>
                    <a:pt x="6350" y="759332"/>
                  </a:lnTo>
                  <a:close/>
                </a:path>
                <a:path w="8013700" h="16637000">
                  <a:moveTo>
                    <a:pt x="12700" y="759332"/>
                  </a:moveTo>
                  <a:lnTo>
                    <a:pt x="6350" y="759332"/>
                  </a:lnTo>
                  <a:lnTo>
                    <a:pt x="6350" y="885825"/>
                  </a:lnTo>
                  <a:lnTo>
                    <a:pt x="12700" y="885825"/>
                  </a:lnTo>
                  <a:lnTo>
                    <a:pt x="12700" y="759332"/>
                  </a:lnTo>
                  <a:close/>
                </a:path>
                <a:path w="8013700" h="16637000">
                  <a:moveTo>
                    <a:pt x="6350" y="569594"/>
                  </a:moveTo>
                  <a:lnTo>
                    <a:pt x="0" y="569594"/>
                  </a:lnTo>
                  <a:lnTo>
                    <a:pt x="0" y="696086"/>
                  </a:lnTo>
                  <a:lnTo>
                    <a:pt x="6350" y="696086"/>
                  </a:lnTo>
                  <a:lnTo>
                    <a:pt x="6350" y="569594"/>
                  </a:lnTo>
                  <a:close/>
                </a:path>
                <a:path w="8013700" h="16637000">
                  <a:moveTo>
                    <a:pt x="12700" y="569594"/>
                  </a:moveTo>
                  <a:lnTo>
                    <a:pt x="6350" y="569594"/>
                  </a:lnTo>
                  <a:lnTo>
                    <a:pt x="6350" y="696086"/>
                  </a:lnTo>
                  <a:lnTo>
                    <a:pt x="12700" y="696086"/>
                  </a:lnTo>
                  <a:lnTo>
                    <a:pt x="12700" y="569594"/>
                  </a:lnTo>
                  <a:close/>
                </a:path>
                <a:path w="8013700" h="16637000">
                  <a:moveTo>
                    <a:pt x="6350" y="379857"/>
                  </a:moveTo>
                  <a:lnTo>
                    <a:pt x="0" y="379857"/>
                  </a:lnTo>
                  <a:lnTo>
                    <a:pt x="0" y="506348"/>
                  </a:lnTo>
                  <a:lnTo>
                    <a:pt x="6350" y="506348"/>
                  </a:lnTo>
                  <a:lnTo>
                    <a:pt x="6350" y="379857"/>
                  </a:lnTo>
                  <a:close/>
                </a:path>
                <a:path w="8013700" h="16637000">
                  <a:moveTo>
                    <a:pt x="12700" y="379857"/>
                  </a:moveTo>
                  <a:lnTo>
                    <a:pt x="6350" y="379857"/>
                  </a:lnTo>
                  <a:lnTo>
                    <a:pt x="6350" y="506348"/>
                  </a:lnTo>
                  <a:lnTo>
                    <a:pt x="12700" y="506348"/>
                  </a:lnTo>
                  <a:lnTo>
                    <a:pt x="12700" y="379857"/>
                  </a:lnTo>
                  <a:close/>
                </a:path>
                <a:path w="8013700" h="16637000">
                  <a:moveTo>
                    <a:pt x="6350" y="189992"/>
                  </a:moveTo>
                  <a:lnTo>
                    <a:pt x="0" y="189992"/>
                  </a:lnTo>
                  <a:lnTo>
                    <a:pt x="0" y="316484"/>
                  </a:lnTo>
                  <a:lnTo>
                    <a:pt x="6350" y="316484"/>
                  </a:lnTo>
                  <a:lnTo>
                    <a:pt x="6350" y="189992"/>
                  </a:lnTo>
                  <a:close/>
                </a:path>
                <a:path w="8013700" h="16637000">
                  <a:moveTo>
                    <a:pt x="12700" y="189992"/>
                  </a:moveTo>
                  <a:lnTo>
                    <a:pt x="6350" y="189992"/>
                  </a:lnTo>
                  <a:lnTo>
                    <a:pt x="6350" y="316484"/>
                  </a:lnTo>
                  <a:lnTo>
                    <a:pt x="12700" y="316484"/>
                  </a:lnTo>
                  <a:lnTo>
                    <a:pt x="12700" y="189992"/>
                  </a:lnTo>
                  <a:close/>
                </a:path>
                <a:path w="8013700" h="16637000">
                  <a:moveTo>
                    <a:pt x="63500" y="0"/>
                  </a:moveTo>
                  <a:lnTo>
                    <a:pt x="38782" y="4992"/>
                  </a:lnTo>
                  <a:lnTo>
                    <a:pt x="18598" y="18605"/>
                  </a:lnTo>
                  <a:lnTo>
                    <a:pt x="4990" y="38790"/>
                  </a:lnTo>
                  <a:lnTo>
                    <a:pt x="0" y="63500"/>
                  </a:lnTo>
                  <a:lnTo>
                    <a:pt x="0" y="126746"/>
                  </a:lnTo>
                  <a:lnTo>
                    <a:pt x="6350" y="126746"/>
                  </a:lnTo>
                  <a:lnTo>
                    <a:pt x="6350" y="63500"/>
                  </a:lnTo>
                  <a:lnTo>
                    <a:pt x="10841" y="41229"/>
                  </a:lnTo>
                  <a:lnTo>
                    <a:pt x="23088" y="23066"/>
                  </a:lnTo>
                  <a:lnTo>
                    <a:pt x="41254" y="10832"/>
                  </a:lnTo>
                  <a:lnTo>
                    <a:pt x="63500" y="6350"/>
                  </a:lnTo>
                  <a:lnTo>
                    <a:pt x="63500" y="0"/>
                  </a:lnTo>
                  <a:close/>
                </a:path>
                <a:path w="8013700" h="16637000">
                  <a:moveTo>
                    <a:pt x="63500" y="6350"/>
                  </a:moveTo>
                  <a:lnTo>
                    <a:pt x="41254" y="10832"/>
                  </a:lnTo>
                  <a:lnTo>
                    <a:pt x="23088" y="23066"/>
                  </a:lnTo>
                  <a:lnTo>
                    <a:pt x="10841" y="41229"/>
                  </a:lnTo>
                  <a:lnTo>
                    <a:pt x="6350" y="63500"/>
                  </a:lnTo>
                  <a:lnTo>
                    <a:pt x="6350" y="126746"/>
                  </a:lnTo>
                  <a:lnTo>
                    <a:pt x="12700" y="126746"/>
                  </a:lnTo>
                  <a:lnTo>
                    <a:pt x="12700" y="63500"/>
                  </a:lnTo>
                  <a:lnTo>
                    <a:pt x="16692" y="43721"/>
                  </a:lnTo>
                  <a:lnTo>
                    <a:pt x="27578" y="27574"/>
                  </a:lnTo>
                  <a:lnTo>
                    <a:pt x="43726" y="16690"/>
                  </a:lnTo>
                  <a:lnTo>
                    <a:pt x="63500" y="12700"/>
                  </a:lnTo>
                  <a:lnTo>
                    <a:pt x="63500" y="6350"/>
                  </a:lnTo>
                  <a:close/>
                </a:path>
                <a:path w="8013700" h="16637000">
                  <a:moveTo>
                    <a:pt x="127619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27619" y="12700"/>
                  </a:lnTo>
                  <a:lnTo>
                    <a:pt x="127619" y="0"/>
                  </a:lnTo>
                  <a:close/>
                </a:path>
                <a:path w="8013700" h="16637000">
                  <a:moveTo>
                    <a:pt x="319977" y="0"/>
                  </a:moveTo>
                  <a:lnTo>
                    <a:pt x="191739" y="0"/>
                  </a:lnTo>
                  <a:lnTo>
                    <a:pt x="191739" y="12700"/>
                  </a:lnTo>
                  <a:lnTo>
                    <a:pt x="319977" y="12700"/>
                  </a:lnTo>
                  <a:lnTo>
                    <a:pt x="319977" y="0"/>
                  </a:lnTo>
                  <a:close/>
                </a:path>
                <a:path w="8013700" h="16637000">
                  <a:moveTo>
                    <a:pt x="512337" y="0"/>
                  </a:moveTo>
                  <a:lnTo>
                    <a:pt x="384097" y="0"/>
                  </a:lnTo>
                  <a:lnTo>
                    <a:pt x="384097" y="12700"/>
                  </a:lnTo>
                  <a:lnTo>
                    <a:pt x="512337" y="12700"/>
                  </a:lnTo>
                  <a:lnTo>
                    <a:pt x="512337" y="0"/>
                  </a:lnTo>
                  <a:close/>
                </a:path>
                <a:path w="8013700" h="16637000">
                  <a:moveTo>
                    <a:pt x="704695" y="0"/>
                  </a:moveTo>
                  <a:lnTo>
                    <a:pt x="576455" y="0"/>
                  </a:lnTo>
                  <a:lnTo>
                    <a:pt x="576455" y="12700"/>
                  </a:lnTo>
                  <a:lnTo>
                    <a:pt x="704695" y="12700"/>
                  </a:lnTo>
                  <a:lnTo>
                    <a:pt x="704695" y="0"/>
                  </a:lnTo>
                  <a:close/>
                </a:path>
                <a:path w="8013700" h="16637000">
                  <a:moveTo>
                    <a:pt x="897053" y="0"/>
                  </a:moveTo>
                  <a:lnTo>
                    <a:pt x="768814" y="0"/>
                  </a:lnTo>
                  <a:lnTo>
                    <a:pt x="768814" y="12700"/>
                  </a:lnTo>
                  <a:lnTo>
                    <a:pt x="897053" y="12700"/>
                  </a:lnTo>
                  <a:lnTo>
                    <a:pt x="897053" y="0"/>
                  </a:lnTo>
                  <a:close/>
                </a:path>
                <a:path w="8013700" h="16637000">
                  <a:moveTo>
                    <a:pt x="1089412" y="0"/>
                  </a:moveTo>
                  <a:lnTo>
                    <a:pt x="961172" y="0"/>
                  </a:lnTo>
                  <a:lnTo>
                    <a:pt x="961172" y="12700"/>
                  </a:lnTo>
                  <a:lnTo>
                    <a:pt x="1089412" y="12700"/>
                  </a:lnTo>
                  <a:lnTo>
                    <a:pt x="1089412" y="0"/>
                  </a:lnTo>
                  <a:close/>
                </a:path>
                <a:path w="8013700" h="16637000">
                  <a:moveTo>
                    <a:pt x="1281772" y="0"/>
                  </a:moveTo>
                  <a:lnTo>
                    <a:pt x="1153532" y="0"/>
                  </a:lnTo>
                  <a:lnTo>
                    <a:pt x="1153532" y="12700"/>
                  </a:lnTo>
                  <a:lnTo>
                    <a:pt x="1281772" y="12700"/>
                  </a:lnTo>
                  <a:lnTo>
                    <a:pt x="1281772" y="0"/>
                  </a:lnTo>
                  <a:close/>
                </a:path>
                <a:path w="8013700" h="16637000">
                  <a:moveTo>
                    <a:pt x="1474127" y="0"/>
                  </a:moveTo>
                  <a:lnTo>
                    <a:pt x="1345895" y="0"/>
                  </a:lnTo>
                  <a:lnTo>
                    <a:pt x="1345895" y="12700"/>
                  </a:lnTo>
                  <a:lnTo>
                    <a:pt x="1474127" y="12700"/>
                  </a:lnTo>
                  <a:lnTo>
                    <a:pt x="1474127" y="0"/>
                  </a:lnTo>
                  <a:close/>
                </a:path>
                <a:path w="8013700" h="16637000">
                  <a:moveTo>
                    <a:pt x="1666494" y="0"/>
                  </a:moveTo>
                  <a:lnTo>
                    <a:pt x="1538249" y="0"/>
                  </a:lnTo>
                  <a:lnTo>
                    <a:pt x="1538249" y="12700"/>
                  </a:lnTo>
                  <a:lnTo>
                    <a:pt x="1666494" y="12700"/>
                  </a:lnTo>
                  <a:lnTo>
                    <a:pt x="1666494" y="0"/>
                  </a:lnTo>
                  <a:close/>
                </a:path>
                <a:path w="8013700" h="16637000">
                  <a:moveTo>
                    <a:pt x="1858848" y="0"/>
                  </a:moveTo>
                  <a:lnTo>
                    <a:pt x="1730603" y="0"/>
                  </a:lnTo>
                  <a:lnTo>
                    <a:pt x="1730603" y="12700"/>
                  </a:lnTo>
                  <a:lnTo>
                    <a:pt x="1858848" y="12700"/>
                  </a:lnTo>
                  <a:lnTo>
                    <a:pt x="1858848" y="0"/>
                  </a:lnTo>
                  <a:close/>
                </a:path>
                <a:path w="8013700" h="16637000">
                  <a:moveTo>
                    <a:pt x="2051202" y="0"/>
                  </a:moveTo>
                  <a:lnTo>
                    <a:pt x="1922970" y="0"/>
                  </a:lnTo>
                  <a:lnTo>
                    <a:pt x="1922970" y="12700"/>
                  </a:lnTo>
                  <a:lnTo>
                    <a:pt x="2051202" y="12700"/>
                  </a:lnTo>
                  <a:lnTo>
                    <a:pt x="2051202" y="0"/>
                  </a:lnTo>
                  <a:close/>
                </a:path>
                <a:path w="8013700" h="16637000">
                  <a:moveTo>
                    <a:pt x="2243569" y="0"/>
                  </a:moveTo>
                  <a:lnTo>
                    <a:pt x="2115324" y="0"/>
                  </a:lnTo>
                  <a:lnTo>
                    <a:pt x="2115324" y="12700"/>
                  </a:lnTo>
                  <a:lnTo>
                    <a:pt x="2243569" y="12700"/>
                  </a:lnTo>
                  <a:lnTo>
                    <a:pt x="2243569" y="0"/>
                  </a:lnTo>
                  <a:close/>
                </a:path>
                <a:path w="8013700" h="16637000">
                  <a:moveTo>
                    <a:pt x="2435923" y="0"/>
                  </a:moveTo>
                  <a:lnTo>
                    <a:pt x="2307678" y="0"/>
                  </a:lnTo>
                  <a:lnTo>
                    <a:pt x="2307678" y="12700"/>
                  </a:lnTo>
                  <a:lnTo>
                    <a:pt x="2435923" y="12700"/>
                  </a:lnTo>
                  <a:lnTo>
                    <a:pt x="2435923" y="0"/>
                  </a:lnTo>
                  <a:close/>
                </a:path>
                <a:path w="8013700" h="16637000">
                  <a:moveTo>
                    <a:pt x="2628277" y="0"/>
                  </a:moveTo>
                  <a:lnTo>
                    <a:pt x="2500045" y="0"/>
                  </a:lnTo>
                  <a:lnTo>
                    <a:pt x="2500045" y="12700"/>
                  </a:lnTo>
                  <a:lnTo>
                    <a:pt x="2628277" y="12700"/>
                  </a:lnTo>
                  <a:lnTo>
                    <a:pt x="2628277" y="0"/>
                  </a:lnTo>
                  <a:close/>
                </a:path>
                <a:path w="8013700" h="16637000">
                  <a:moveTo>
                    <a:pt x="2820644" y="0"/>
                  </a:moveTo>
                  <a:lnTo>
                    <a:pt x="2692400" y="0"/>
                  </a:lnTo>
                  <a:lnTo>
                    <a:pt x="2692400" y="12700"/>
                  </a:lnTo>
                  <a:lnTo>
                    <a:pt x="2820644" y="12700"/>
                  </a:lnTo>
                  <a:lnTo>
                    <a:pt x="2820644" y="0"/>
                  </a:lnTo>
                  <a:close/>
                </a:path>
                <a:path w="8013700" h="16637000">
                  <a:moveTo>
                    <a:pt x="3012998" y="0"/>
                  </a:moveTo>
                  <a:lnTo>
                    <a:pt x="2884754" y="0"/>
                  </a:lnTo>
                  <a:lnTo>
                    <a:pt x="2884754" y="12700"/>
                  </a:lnTo>
                  <a:lnTo>
                    <a:pt x="3012998" y="12700"/>
                  </a:lnTo>
                  <a:lnTo>
                    <a:pt x="3012998" y="0"/>
                  </a:lnTo>
                  <a:close/>
                </a:path>
                <a:path w="8013700" h="16637000">
                  <a:moveTo>
                    <a:pt x="3205353" y="0"/>
                  </a:moveTo>
                  <a:lnTo>
                    <a:pt x="3077121" y="0"/>
                  </a:lnTo>
                  <a:lnTo>
                    <a:pt x="3077121" y="12700"/>
                  </a:lnTo>
                  <a:lnTo>
                    <a:pt x="3205353" y="12700"/>
                  </a:lnTo>
                  <a:lnTo>
                    <a:pt x="3205353" y="0"/>
                  </a:lnTo>
                  <a:close/>
                </a:path>
                <a:path w="8013700" h="16637000">
                  <a:moveTo>
                    <a:pt x="3397719" y="0"/>
                  </a:moveTo>
                  <a:lnTo>
                    <a:pt x="3269475" y="0"/>
                  </a:lnTo>
                  <a:lnTo>
                    <a:pt x="3269475" y="12700"/>
                  </a:lnTo>
                  <a:lnTo>
                    <a:pt x="3397719" y="12700"/>
                  </a:lnTo>
                  <a:lnTo>
                    <a:pt x="3397719" y="0"/>
                  </a:lnTo>
                  <a:close/>
                </a:path>
                <a:path w="8013700" h="16637000">
                  <a:moveTo>
                    <a:pt x="3590074" y="0"/>
                  </a:moveTo>
                  <a:lnTo>
                    <a:pt x="3461829" y="0"/>
                  </a:lnTo>
                  <a:lnTo>
                    <a:pt x="3461829" y="12700"/>
                  </a:lnTo>
                  <a:lnTo>
                    <a:pt x="3590074" y="12700"/>
                  </a:lnTo>
                  <a:lnTo>
                    <a:pt x="3590074" y="0"/>
                  </a:lnTo>
                  <a:close/>
                </a:path>
                <a:path w="8013700" h="16637000">
                  <a:moveTo>
                    <a:pt x="3782428" y="0"/>
                  </a:moveTo>
                  <a:lnTo>
                    <a:pt x="3654196" y="0"/>
                  </a:lnTo>
                  <a:lnTo>
                    <a:pt x="3654196" y="12700"/>
                  </a:lnTo>
                  <a:lnTo>
                    <a:pt x="3782428" y="12700"/>
                  </a:lnTo>
                  <a:lnTo>
                    <a:pt x="3782428" y="0"/>
                  </a:lnTo>
                  <a:close/>
                </a:path>
                <a:path w="8013700" h="16637000">
                  <a:moveTo>
                    <a:pt x="3974795" y="0"/>
                  </a:moveTo>
                  <a:lnTo>
                    <a:pt x="3846550" y="0"/>
                  </a:lnTo>
                  <a:lnTo>
                    <a:pt x="3846550" y="12700"/>
                  </a:lnTo>
                  <a:lnTo>
                    <a:pt x="3974795" y="12700"/>
                  </a:lnTo>
                  <a:lnTo>
                    <a:pt x="3974795" y="0"/>
                  </a:lnTo>
                  <a:close/>
                </a:path>
                <a:path w="8013700" h="16637000">
                  <a:moveTo>
                    <a:pt x="4167149" y="0"/>
                  </a:moveTo>
                  <a:lnTo>
                    <a:pt x="4038904" y="0"/>
                  </a:lnTo>
                  <a:lnTo>
                    <a:pt x="4038904" y="12700"/>
                  </a:lnTo>
                  <a:lnTo>
                    <a:pt x="4167149" y="12700"/>
                  </a:lnTo>
                  <a:lnTo>
                    <a:pt x="4167149" y="0"/>
                  </a:lnTo>
                  <a:close/>
                </a:path>
                <a:path w="8013700" h="16637000">
                  <a:moveTo>
                    <a:pt x="4359503" y="0"/>
                  </a:moveTo>
                  <a:lnTo>
                    <a:pt x="4231271" y="0"/>
                  </a:lnTo>
                  <a:lnTo>
                    <a:pt x="4231271" y="12700"/>
                  </a:lnTo>
                  <a:lnTo>
                    <a:pt x="4359503" y="12700"/>
                  </a:lnTo>
                  <a:lnTo>
                    <a:pt x="4359503" y="0"/>
                  </a:lnTo>
                  <a:close/>
                </a:path>
                <a:path w="8013700" h="16637000">
                  <a:moveTo>
                    <a:pt x="4551870" y="0"/>
                  </a:moveTo>
                  <a:lnTo>
                    <a:pt x="4423625" y="0"/>
                  </a:lnTo>
                  <a:lnTo>
                    <a:pt x="4423625" y="12700"/>
                  </a:lnTo>
                  <a:lnTo>
                    <a:pt x="4551870" y="12700"/>
                  </a:lnTo>
                  <a:lnTo>
                    <a:pt x="4551870" y="0"/>
                  </a:lnTo>
                  <a:close/>
                </a:path>
                <a:path w="8013700" h="16637000">
                  <a:moveTo>
                    <a:pt x="4744224" y="0"/>
                  </a:moveTo>
                  <a:lnTo>
                    <a:pt x="4615980" y="0"/>
                  </a:lnTo>
                  <a:lnTo>
                    <a:pt x="4615980" y="12700"/>
                  </a:lnTo>
                  <a:lnTo>
                    <a:pt x="4744224" y="12700"/>
                  </a:lnTo>
                  <a:lnTo>
                    <a:pt x="4744224" y="0"/>
                  </a:lnTo>
                  <a:close/>
                </a:path>
                <a:path w="8013700" h="16637000">
                  <a:moveTo>
                    <a:pt x="4936578" y="0"/>
                  </a:moveTo>
                  <a:lnTo>
                    <a:pt x="4808347" y="0"/>
                  </a:lnTo>
                  <a:lnTo>
                    <a:pt x="4808347" y="12700"/>
                  </a:lnTo>
                  <a:lnTo>
                    <a:pt x="4936578" y="12700"/>
                  </a:lnTo>
                  <a:lnTo>
                    <a:pt x="4936578" y="0"/>
                  </a:lnTo>
                  <a:close/>
                </a:path>
                <a:path w="8013700" h="16637000">
                  <a:moveTo>
                    <a:pt x="5128945" y="0"/>
                  </a:moveTo>
                  <a:lnTo>
                    <a:pt x="5000701" y="0"/>
                  </a:lnTo>
                  <a:lnTo>
                    <a:pt x="5000701" y="12700"/>
                  </a:lnTo>
                  <a:lnTo>
                    <a:pt x="5128945" y="12700"/>
                  </a:lnTo>
                  <a:lnTo>
                    <a:pt x="5128945" y="0"/>
                  </a:lnTo>
                  <a:close/>
                </a:path>
                <a:path w="8013700" h="16637000">
                  <a:moveTo>
                    <a:pt x="5321300" y="0"/>
                  </a:moveTo>
                  <a:lnTo>
                    <a:pt x="5193055" y="0"/>
                  </a:lnTo>
                  <a:lnTo>
                    <a:pt x="5193055" y="12700"/>
                  </a:lnTo>
                  <a:lnTo>
                    <a:pt x="5321300" y="12700"/>
                  </a:lnTo>
                  <a:lnTo>
                    <a:pt x="5321300" y="0"/>
                  </a:lnTo>
                  <a:close/>
                </a:path>
                <a:path w="8013700" h="16637000">
                  <a:moveTo>
                    <a:pt x="5513654" y="0"/>
                  </a:moveTo>
                  <a:lnTo>
                    <a:pt x="5385422" y="0"/>
                  </a:lnTo>
                  <a:lnTo>
                    <a:pt x="5385422" y="12700"/>
                  </a:lnTo>
                  <a:lnTo>
                    <a:pt x="5513654" y="12700"/>
                  </a:lnTo>
                  <a:lnTo>
                    <a:pt x="5513654" y="0"/>
                  </a:lnTo>
                  <a:close/>
                </a:path>
                <a:path w="8013700" h="16637000">
                  <a:moveTo>
                    <a:pt x="5706021" y="0"/>
                  </a:moveTo>
                  <a:lnTo>
                    <a:pt x="5577776" y="0"/>
                  </a:lnTo>
                  <a:lnTo>
                    <a:pt x="5577776" y="12700"/>
                  </a:lnTo>
                  <a:lnTo>
                    <a:pt x="5706021" y="12700"/>
                  </a:lnTo>
                  <a:lnTo>
                    <a:pt x="5706021" y="0"/>
                  </a:lnTo>
                  <a:close/>
                </a:path>
                <a:path w="8013700" h="16637000">
                  <a:moveTo>
                    <a:pt x="5898375" y="0"/>
                  </a:moveTo>
                  <a:lnTo>
                    <a:pt x="5770130" y="0"/>
                  </a:lnTo>
                  <a:lnTo>
                    <a:pt x="5770130" y="12700"/>
                  </a:lnTo>
                  <a:lnTo>
                    <a:pt x="5898375" y="12700"/>
                  </a:lnTo>
                  <a:lnTo>
                    <a:pt x="5898375" y="0"/>
                  </a:lnTo>
                  <a:close/>
                </a:path>
                <a:path w="8013700" h="16637000">
                  <a:moveTo>
                    <a:pt x="6090729" y="0"/>
                  </a:moveTo>
                  <a:lnTo>
                    <a:pt x="5962497" y="0"/>
                  </a:lnTo>
                  <a:lnTo>
                    <a:pt x="5962497" y="12700"/>
                  </a:lnTo>
                  <a:lnTo>
                    <a:pt x="6090729" y="12700"/>
                  </a:lnTo>
                  <a:lnTo>
                    <a:pt x="6090729" y="0"/>
                  </a:lnTo>
                  <a:close/>
                </a:path>
                <a:path w="8013700" h="16637000">
                  <a:moveTo>
                    <a:pt x="6283096" y="0"/>
                  </a:moveTo>
                  <a:lnTo>
                    <a:pt x="6154851" y="0"/>
                  </a:lnTo>
                  <a:lnTo>
                    <a:pt x="6154851" y="12700"/>
                  </a:lnTo>
                  <a:lnTo>
                    <a:pt x="6283096" y="12700"/>
                  </a:lnTo>
                  <a:lnTo>
                    <a:pt x="6283096" y="0"/>
                  </a:lnTo>
                  <a:close/>
                </a:path>
                <a:path w="8013700" h="16637000">
                  <a:moveTo>
                    <a:pt x="6475450" y="0"/>
                  </a:moveTo>
                  <a:lnTo>
                    <a:pt x="6347206" y="0"/>
                  </a:lnTo>
                  <a:lnTo>
                    <a:pt x="6347206" y="12700"/>
                  </a:lnTo>
                  <a:lnTo>
                    <a:pt x="6475450" y="12700"/>
                  </a:lnTo>
                  <a:lnTo>
                    <a:pt x="6475450" y="0"/>
                  </a:lnTo>
                  <a:close/>
                </a:path>
                <a:path w="8013700" h="16637000">
                  <a:moveTo>
                    <a:pt x="6667804" y="0"/>
                  </a:moveTo>
                  <a:lnTo>
                    <a:pt x="6539572" y="0"/>
                  </a:lnTo>
                  <a:lnTo>
                    <a:pt x="6539572" y="12700"/>
                  </a:lnTo>
                  <a:lnTo>
                    <a:pt x="6667804" y="12700"/>
                  </a:lnTo>
                  <a:lnTo>
                    <a:pt x="6667804" y="0"/>
                  </a:lnTo>
                  <a:close/>
                </a:path>
                <a:path w="8013700" h="16637000">
                  <a:moveTo>
                    <a:pt x="6860171" y="0"/>
                  </a:moveTo>
                  <a:lnTo>
                    <a:pt x="6731927" y="0"/>
                  </a:lnTo>
                  <a:lnTo>
                    <a:pt x="6731927" y="12700"/>
                  </a:lnTo>
                  <a:lnTo>
                    <a:pt x="6860171" y="12700"/>
                  </a:lnTo>
                  <a:lnTo>
                    <a:pt x="6860171" y="0"/>
                  </a:lnTo>
                  <a:close/>
                </a:path>
                <a:path w="8013700" h="16637000">
                  <a:moveTo>
                    <a:pt x="7052525" y="0"/>
                  </a:moveTo>
                  <a:lnTo>
                    <a:pt x="6924281" y="0"/>
                  </a:lnTo>
                  <a:lnTo>
                    <a:pt x="6924281" y="12700"/>
                  </a:lnTo>
                  <a:lnTo>
                    <a:pt x="7052525" y="12700"/>
                  </a:lnTo>
                  <a:lnTo>
                    <a:pt x="7052525" y="0"/>
                  </a:lnTo>
                  <a:close/>
                </a:path>
                <a:path w="8013700" h="16637000">
                  <a:moveTo>
                    <a:pt x="7244880" y="0"/>
                  </a:moveTo>
                  <a:lnTo>
                    <a:pt x="7116648" y="0"/>
                  </a:lnTo>
                  <a:lnTo>
                    <a:pt x="7116648" y="12700"/>
                  </a:lnTo>
                  <a:lnTo>
                    <a:pt x="7244880" y="12700"/>
                  </a:lnTo>
                  <a:lnTo>
                    <a:pt x="7244880" y="0"/>
                  </a:lnTo>
                  <a:close/>
                </a:path>
                <a:path w="8013700" h="16637000">
                  <a:moveTo>
                    <a:pt x="7437234" y="0"/>
                  </a:moveTo>
                  <a:lnTo>
                    <a:pt x="7309002" y="0"/>
                  </a:lnTo>
                  <a:lnTo>
                    <a:pt x="7309002" y="12700"/>
                  </a:lnTo>
                  <a:lnTo>
                    <a:pt x="7437234" y="12700"/>
                  </a:lnTo>
                  <a:lnTo>
                    <a:pt x="7437234" y="0"/>
                  </a:lnTo>
                  <a:close/>
                </a:path>
                <a:path w="8013700" h="16637000">
                  <a:moveTo>
                    <a:pt x="7629601" y="0"/>
                  </a:moveTo>
                  <a:lnTo>
                    <a:pt x="7501356" y="0"/>
                  </a:lnTo>
                  <a:lnTo>
                    <a:pt x="7501356" y="12700"/>
                  </a:lnTo>
                  <a:lnTo>
                    <a:pt x="7629601" y="12700"/>
                  </a:lnTo>
                  <a:lnTo>
                    <a:pt x="7629601" y="0"/>
                  </a:lnTo>
                  <a:close/>
                </a:path>
                <a:path w="8013700" h="16637000">
                  <a:moveTo>
                    <a:pt x="7821955" y="0"/>
                  </a:moveTo>
                  <a:lnTo>
                    <a:pt x="7693723" y="0"/>
                  </a:lnTo>
                  <a:lnTo>
                    <a:pt x="7693723" y="12700"/>
                  </a:lnTo>
                  <a:lnTo>
                    <a:pt x="7821955" y="12700"/>
                  </a:lnTo>
                  <a:lnTo>
                    <a:pt x="7821955" y="0"/>
                  </a:lnTo>
                  <a:close/>
                </a:path>
                <a:path w="8013700" h="16637000">
                  <a:moveTo>
                    <a:pt x="7950200" y="6350"/>
                  </a:moveTo>
                  <a:lnTo>
                    <a:pt x="7950200" y="12700"/>
                  </a:lnTo>
                  <a:lnTo>
                    <a:pt x="7969972" y="16690"/>
                  </a:lnTo>
                  <a:lnTo>
                    <a:pt x="7986120" y="27574"/>
                  </a:lnTo>
                  <a:lnTo>
                    <a:pt x="7997007" y="43721"/>
                  </a:lnTo>
                  <a:lnTo>
                    <a:pt x="8001000" y="63500"/>
                  </a:lnTo>
                  <a:lnTo>
                    <a:pt x="8001000" y="126746"/>
                  </a:lnTo>
                  <a:lnTo>
                    <a:pt x="8007350" y="126746"/>
                  </a:lnTo>
                  <a:lnTo>
                    <a:pt x="8007350" y="63500"/>
                  </a:lnTo>
                  <a:lnTo>
                    <a:pt x="8002858" y="41229"/>
                  </a:lnTo>
                  <a:lnTo>
                    <a:pt x="7990609" y="23066"/>
                  </a:lnTo>
                  <a:lnTo>
                    <a:pt x="7972443" y="10832"/>
                  </a:lnTo>
                  <a:lnTo>
                    <a:pt x="7950200" y="6350"/>
                  </a:lnTo>
                  <a:close/>
                </a:path>
                <a:path w="8013700" h="16637000">
                  <a:moveTo>
                    <a:pt x="7950200" y="0"/>
                  </a:moveTo>
                  <a:lnTo>
                    <a:pt x="7950200" y="6350"/>
                  </a:lnTo>
                  <a:lnTo>
                    <a:pt x="7972443" y="10832"/>
                  </a:lnTo>
                  <a:lnTo>
                    <a:pt x="7990609" y="23066"/>
                  </a:lnTo>
                  <a:lnTo>
                    <a:pt x="8002858" y="41229"/>
                  </a:lnTo>
                  <a:lnTo>
                    <a:pt x="8007350" y="63500"/>
                  </a:lnTo>
                  <a:lnTo>
                    <a:pt x="8007350" y="126746"/>
                  </a:lnTo>
                  <a:lnTo>
                    <a:pt x="8013700" y="126746"/>
                  </a:lnTo>
                  <a:lnTo>
                    <a:pt x="8013700" y="63500"/>
                  </a:lnTo>
                  <a:lnTo>
                    <a:pt x="8008709" y="38790"/>
                  </a:lnTo>
                  <a:lnTo>
                    <a:pt x="7995099" y="18605"/>
                  </a:lnTo>
                  <a:lnTo>
                    <a:pt x="7974914" y="4992"/>
                  </a:lnTo>
                  <a:lnTo>
                    <a:pt x="7950200" y="0"/>
                  </a:lnTo>
                  <a:close/>
                </a:path>
                <a:path w="8013700" h="16637000">
                  <a:moveTo>
                    <a:pt x="7950200" y="0"/>
                  </a:moveTo>
                  <a:lnTo>
                    <a:pt x="7886077" y="0"/>
                  </a:lnTo>
                  <a:lnTo>
                    <a:pt x="7886077" y="12700"/>
                  </a:lnTo>
                  <a:lnTo>
                    <a:pt x="7950200" y="12700"/>
                  </a:lnTo>
                  <a:lnTo>
                    <a:pt x="7950200" y="0"/>
                  </a:lnTo>
                  <a:close/>
                </a:path>
                <a:path w="8013700" h="16637000">
                  <a:moveTo>
                    <a:pt x="8007350" y="189992"/>
                  </a:moveTo>
                  <a:lnTo>
                    <a:pt x="8001000" y="189992"/>
                  </a:lnTo>
                  <a:lnTo>
                    <a:pt x="8001000" y="316484"/>
                  </a:lnTo>
                  <a:lnTo>
                    <a:pt x="8007350" y="316484"/>
                  </a:lnTo>
                  <a:lnTo>
                    <a:pt x="8007350" y="189992"/>
                  </a:lnTo>
                  <a:close/>
                </a:path>
                <a:path w="8013700" h="16637000">
                  <a:moveTo>
                    <a:pt x="8013700" y="189992"/>
                  </a:moveTo>
                  <a:lnTo>
                    <a:pt x="8007350" y="189992"/>
                  </a:lnTo>
                  <a:lnTo>
                    <a:pt x="8007350" y="316484"/>
                  </a:lnTo>
                  <a:lnTo>
                    <a:pt x="8013700" y="316484"/>
                  </a:lnTo>
                  <a:lnTo>
                    <a:pt x="8013700" y="189992"/>
                  </a:lnTo>
                  <a:close/>
                </a:path>
                <a:path w="8013700" h="16637000">
                  <a:moveTo>
                    <a:pt x="8007350" y="379730"/>
                  </a:moveTo>
                  <a:lnTo>
                    <a:pt x="8001000" y="379730"/>
                  </a:lnTo>
                  <a:lnTo>
                    <a:pt x="8001000" y="506348"/>
                  </a:lnTo>
                  <a:lnTo>
                    <a:pt x="8007350" y="506348"/>
                  </a:lnTo>
                  <a:lnTo>
                    <a:pt x="8007350" y="379730"/>
                  </a:lnTo>
                  <a:close/>
                </a:path>
                <a:path w="8013700" h="16637000">
                  <a:moveTo>
                    <a:pt x="8013700" y="379730"/>
                  </a:moveTo>
                  <a:lnTo>
                    <a:pt x="8007350" y="379730"/>
                  </a:lnTo>
                  <a:lnTo>
                    <a:pt x="8007350" y="506348"/>
                  </a:lnTo>
                  <a:lnTo>
                    <a:pt x="8013700" y="506348"/>
                  </a:lnTo>
                  <a:lnTo>
                    <a:pt x="8013700" y="379730"/>
                  </a:lnTo>
                  <a:close/>
                </a:path>
                <a:path w="8013700" h="16637000">
                  <a:moveTo>
                    <a:pt x="8007350" y="569594"/>
                  </a:moveTo>
                  <a:lnTo>
                    <a:pt x="8001000" y="569594"/>
                  </a:lnTo>
                  <a:lnTo>
                    <a:pt x="8001000" y="696086"/>
                  </a:lnTo>
                  <a:lnTo>
                    <a:pt x="8007350" y="696086"/>
                  </a:lnTo>
                  <a:lnTo>
                    <a:pt x="8007350" y="569594"/>
                  </a:lnTo>
                  <a:close/>
                </a:path>
                <a:path w="8013700" h="16637000">
                  <a:moveTo>
                    <a:pt x="8013700" y="569594"/>
                  </a:moveTo>
                  <a:lnTo>
                    <a:pt x="8007350" y="569594"/>
                  </a:lnTo>
                  <a:lnTo>
                    <a:pt x="8007350" y="696086"/>
                  </a:lnTo>
                  <a:lnTo>
                    <a:pt x="8013700" y="696086"/>
                  </a:lnTo>
                  <a:lnTo>
                    <a:pt x="8013700" y="569594"/>
                  </a:lnTo>
                  <a:close/>
                </a:path>
                <a:path w="8013700" h="16637000">
                  <a:moveTo>
                    <a:pt x="8007350" y="759332"/>
                  </a:moveTo>
                  <a:lnTo>
                    <a:pt x="8001000" y="759332"/>
                  </a:lnTo>
                  <a:lnTo>
                    <a:pt x="8001000" y="885825"/>
                  </a:lnTo>
                  <a:lnTo>
                    <a:pt x="8007350" y="885825"/>
                  </a:lnTo>
                  <a:lnTo>
                    <a:pt x="8007350" y="759332"/>
                  </a:lnTo>
                  <a:close/>
                </a:path>
                <a:path w="8013700" h="16637000">
                  <a:moveTo>
                    <a:pt x="8013700" y="759332"/>
                  </a:moveTo>
                  <a:lnTo>
                    <a:pt x="8007350" y="759332"/>
                  </a:lnTo>
                  <a:lnTo>
                    <a:pt x="8007350" y="885825"/>
                  </a:lnTo>
                  <a:lnTo>
                    <a:pt x="8013700" y="885825"/>
                  </a:lnTo>
                  <a:lnTo>
                    <a:pt x="8013700" y="759332"/>
                  </a:lnTo>
                  <a:close/>
                </a:path>
                <a:path w="8013700" h="16637000">
                  <a:moveTo>
                    <a:pt x="8007350" y="949071"/>
                  </a:moveTo>
                  <a:lnTo>
                    <a:pt x="8001000" y="949071"/>
                  </a:lnTo>
                  <a:lnTo>
                    <a:pt x="8001000" y="1075563"/>
                  </a:lnTo>
                  <a:lnTo>
                    <a:pt x="8007350" y="1075563"/>
                  </a:lnTo>
                  <a:lnTo>
                    <a:pt x="8007350" y="949071"/>
                  </a:lnTo>
                  <a:close/>
                </a:path>
                <a:path w="8013700" h="16637000">
                  <a:moveTo>
                    <a:pt x="8013700" y="949071"/>
                  </a:moveTo>
                  <a:lnTo>
                    <a:pt x="8007350" y="949071"/>
                  </a:lnTo>
                  <a:lnTo>
                    <a:pt x="8007350" y="1075563"/>
                  </a:lnTo>
                  <a:lnTo>
                    <a:pt x="8013700" y="1075563"/>
                  </a:lnTo>
                  <a:lnTo>
                    <a:pt x="8013700" y="949071"/>
                  </a:lnTo>
                  <a:close/>
                </a:path>
                <a:path w="8013700" h="16637000">
                  <a:moveTo>
                    <a:pt x="8007350" y="1138809"/>
                  </a:moveTo>
                  <a:lnTo>
                    <a:pt x="8001000" y="1138809"/>
                  </a:lnTo>
                  <a:lnTo>
                    <a:pt x="8001000" y="1265428"/>
                  </a:lnTo>
                  <a:lnTo>
                    <a:pt x="8007350" y="1265428"/>
                  </a:lnTo>
                  <a:lnTo>
                    <a:pt x="8007350" y="1138809"/>
                  </a:lnTo>
                  <a:close/>
                </a:path>
                <a:path w="8013700" h="16637000">
                  <a:moveTo>
                    <a:pt x="8013700" y="1138809"/>
                  </a:moveTo>
                  <a:lnTo>
                    <a:pt x="8007350" y="1138809"/>
                  </a:lnTo>
                  <a:lnTo>
                    <a:pt x="8007350" y="1265428"/>
                  </a:lnTo>
                  <a:lnTo>
                    <a:pt x="8013700" y="1265428"/>
                  </a:lnTo>
                  <a:lnTo>
                    <a:pt x="8013700" y="1138809"/>
                  </a:lnTo>
                  <a:close/>
                </a:path>
                <a:path w="8013700" h="16637000">
                  <a:moveTo>
                    <a:pt x="8007350" y="1328673"/>
                  </a:moveTo>
                  <a:lnTo>
                    <a:pt x="8001000" y="1328673"/>
                  </a:lnTo>
                  <a:lnTo>
                    <a:pt x="8001000" y="1455165"/>
                  </a:lnTo>
                  <a:lnTo>
                    <a:pt x="8007350" y="1455165"/>
                  </a:lnTo>
                  <a:lnTo>
                    <a:pt x="8007350" y="1328673"/>
                  </a:lnTo>
                  <a:close/>
                </a:path>
                <a:path w="8013700" h="16637000">
                  <a:moveTo>
                    <a:pt x="8013700" y="1328673"/>
                  </a:moveTo>
                  <a:lnTo>
                    <a:pt x="8007350" y="1328673"/>
                  </a:lnTo>
                  <a:lnTo>
                    <a:pt x="8007350" y="1455165"/>
                  </a:lnTo>
                  <a:lnTo>
                    <a:pt x="8013700" y="1455165"/>
                  </a:lnTo>
                  <a:lnTo>
                    <a:pt x="8013700" y="1328673"/>
                  </a:lnTo>
                  <a:close/>
                </a:path>
                <a:path w="8013700" h="16637000">
                  <a:moveTo>
                    <a:pt x="8007350" y="1518411"/>
                  </a:moveTo>
                  <a:lnTo>
                    <a:pt x="8001000" y="1518411"/>
                  </a:lnTo>
                  <a:lnTo>
                    <a:pt x="8001000" y="1644903"/>
                  </a:lnTo>
                  <a:lnTo>
                    <a:pt x="8007350" y="1644903"/>
                  </a:lnTo>
                  <a:lnTo>
                    <a:pt x="8007350" y="1518411"/>
                  </a:lnTo>
                  <a:close/>
                </a:path>
                <a:path w="8013700" h="16637000">
                  <a:moveTo>
                    <a:pt x="8013700" y="1518411"/>
                  </a:moveTo>
                  <a:lnTo>
                    <a:pt x="8007350" y="1518411"/>
                  </a:lnTo>
                  <a:lnTo>
                    <a:pt x="8007350" y="1644903"/>
                  </a:lnTo>
                  <a:lnTo>
                    <a:pt x="8013700" y="1644903"/>
                  </a:lnTo>
                  <a:lnTo>
                    <a:pt x="8013700" y="1518411"/>
                  </a:lnTo>
                  <a:close/>
                </a:path>
                <a:path w="8013700" h="16637000">
                  <a:moveTo>
                    <a:pt x="8007350" y="1708150"/>
                  </a:moveTo>
                  <a:lnTo>
                    <a:pt x="8001000" y="1708150"/>
                  </a:lnTo>
                  <a:lnTo>
                    <a:pt x="8001000" y="1834642"/>
                  </a:lnTo>
                  <a:lnTo>
                    <a:pt x="8007350" y="1834642"/>
                  </a:lnTo>
                  <a:lnTo>
                    <a:pt x="8007350" y="1708150"/>
                  </a:lnTo>
                  <a:close/>
                </a:path>
                <a:path w="8013700" h="16637000">
                  <a:moveTo>
                    <a:pt x="8013700" y="1708150"/>
                  </a:moveTo>
                  <a:lnTo>
                    <a:pt x="8007350" y="1708150"/>
                  </a:lnTo>
                  <a:lnTo>
                    <a:pt x="8007350" y="1834642"/>
                  </a:lnTo>
                  <a:lnTo>
                    <a:pt x="8013700" y="1834642"/>
                  </a:lnTo>
                  <a:lnTo>
                    <a:pt x="8013700" y="1708150"/>
                  </a:lnTo>
                  <a:close/>
                </a:path>
                <a:path w="8013700" h="16637000">
                  <a:moveTo>
                    <a:pt x="8007350" y="1897888"/>
                  </a:moveTo>
                  <a:lnTo>
                    <a:pt x="8001000" y="1897888"/>
                  </a:lnTo>
                  <a:lnTo>
                    <a:pt x="8001000" y="2024507"/>
                  </a:lnTo>
                  <a:lnTo>
                    <a:pt x="8007350" y="2024507"/>
                  </a:lnTo>
                  <a:lnTo>
                    <a:pt x="8007350" y="1897888"/>
                  </a:lnTo>
                  <a:close/>
                </a:path>
                <a:path w="8013700" h="16637000">
                  <a:moveTo>
                    <a:pt x="8013700" y="1897888"/>
                  </a:moveTo>
                  <a:lnTo>
                    <a:pt x="8007350" y="1897888"/>
                  </a:lnTo>
                  <a:lnTo>
                    <a:pt x="8007350" y="2024507"/>
                  </a:lnTo>
                  <a:lnTo>
                    <a:pt x="8013700" y="2024507"/>
                  </a:lnTo>
                  <a:lnTo>
                    <a:pt x="8013700" y="1897888"/>
                  </a:lnTo>
                  <a:close/>
                </a:path>
                <a:path w="8013700" h="16637000">
                  <a:moveTo>
                    <a:pt x="8007350" y="2087753"/>
                  </a:moveTo>
                  <a:lnTo>
                    <a:pt x="8001000" y="2087753"/>
                  </a:lnTo>
                  <a:lnTo>
                    <a:pt x="8001000" y="2214244"/>
                  </a:lnTo>
                  <a:lnTo>
                    <a:pt x="8007350" y="2214244"/>
                  </a:lnTo>
                  <a:lnTo>
                    <a:pt x="8007350" y="2087753"/>
                  </a:lnTo>
                  <a:close/>
                </a:path>
                <a:path w="8013700" h="16637000">
                  <a:moveTo>
                    <a:pt x="8013700" y="2087753"/>
                  </a:moveTo>
                  <a:lnTo>
                    <a:pt x="8007350" y="2087753"/>
                  </a:lnTo>
                  <a:lnTo>
                    <a:pt x="8007350" y="2214244"/>
                  </a:lnTo>
                  <a:lnTo>
                    <a:pt x="8013700" y="2214244"/>
                  </a:lnTo>
                  <a:lnTo>
                    <a:pt x="8013700" y="2087753"/>
                  </a:lnTo>
                  <a:close/>
                </a:path>
                <a:path w="8013700" h="16637000">
                  <a:moveTo>
                    <a:pt x="8007350" y="2277490"/>
                  </a:moveTo>
                  <a:lnTo>
                    <a:pt x="8001000" y="2277490"/>
                  </a:lnTo>
                  <a:lnTo>
                    <a:pt x="8001000" y="2403982"/>
                  </a:lnTo>
                  <a:lnTo>
                    <a:pt x="8007350" y="2403982"/>
                  </a:lnTo>
                  <a:lnTo>
                    <a:pt x="8007350" y="2277490"/>
                  </a:lnTo>
                  <a:close/>
                </a:path>
                <a:path w="8013700" h="16637000">
                  <a:moveTo>
                    <a:pt x="8013700" y="2277490"/>
                  </a:moveTo>
                  <a:lnTo>
                    <a:pt x="8007350" y="2277490"/>
                  </a:lnTo>
                  <a:lnTo>
                    <a:pt x="8007350" y="2403982"/>
                  </a:lnTo>
                  <a:lnTo>
                    <a:pt x="8013700" y="2403982"/>
                  </a:lnTo>
                  <a:lnTo>
                    <a:pt x="8013700" y="2277490"/>
                  </a:lnTo>
                  <a:close/>
                </a:path>
                <a:path w="8013700" h="16637000">
                  <a:moveTo>
                    <a:pt x="8007350" y="2467229"/>
                  </a:moveTo>
                  <a:lnTo>
                    <a:pt x="8001000" y="2467229"/>
                  </a:lnTo>
                  <a:lnTo>
                    <a:pt x="8001000" y="2593721"/>
                  </a:lnTo>
                  <a:lnTo>
                    <a:pt x="8007350" y="2593721"/>
                  </a:lnTo>
                  <a:lnTo>
                    <a:pt x="8007350" y="2467229"/>
                  </a:lnTo>
                  <a:close/>
                </a:path>
                <a:path w="8013700" h="16637000">
                  <a:moveTo>
                    <a:pt x="8013700" y="2467229"/>
                  </a:moveTo>
                  <a:lnTo>
                    <a:pt x="8007350" y="2467229"/>
                  </a:lnTo>
                  <a:lnTo>
                    <a:pt x="8007350" y="2593721"/>
                  </a:lnTo>
                  <a:lnTo>
                    <a:pt x="8013700" y="2593721"/>
                  </a:lnTo>
                  <a:lnTo>
                    <a:pt x="8013700" y="2467229"/>
                  </a:lnTo>
                  <a:close/>
                </a:path>
                <a:path w="8013700" h="16637000">
                  <a:moveTo>
                    <a:pt x="8007350" y="2656967"/>
                  </a:moveTo>
                  <a:lnTo>
                    <a:pt x="8001000" y="2656967"/>
                  </a:lnTo>
                  <a:lnTo>
                    <a:pt x="8001000" y="2783586"/>
                  </a:lnTo>
                  <a:lnTo>
                    <a:pt x="8007350" y="2783586"/>
                  </a:lnTo>
                  <a:lnTo>
                    <a:pt x="8007350" y="2656967"/>
                  </a:lnTo>
                  <a:close/>
                </a:path>
                <a:path w="8013700" h="16637000">
                  <a:moveTo>
                    <a:pt x="8013700" y="2656967"/>
                  </a:moveTo>
                  <a:lnTo>
                    <a:pt x="8007350" y="2656967"/>
                  </a:lnTo>
                  <a:lnTo>
                    <a:pt x="8007350" y="2783586"/>
                  </a:lnTo>
                  <a:lnTo>
                    <a:pt x="8013700" y="2783586"/>
                  </a:lnTo>
                  <a:lnTo>
                    <a:pt x="8013700" y="2656967"/>
                  </a:lnTo>
                  <a:close/>
                </a:path>
                <a:path w="8013700" h="16637000">
                  <a:moveTo>
                    <a:pt x="8007350" y="2846832"/>
                  </a:moveTo>
                  <a:lnTo>
                    <a:pt x="8001000" y="2846832"/>
                  </a:lnTo>
                  <a:lnTo>
                    <a:pt x="8001000" y="2973323"/>
                  </a:lnTo>
                  <a:lnTo>
                    <a:pt x="8007350" y="2973323"/>
                  </a:lnTo>
                  <a:lnTo>
                    <a:pt x="8007350" y="2846832"/>
                  </a:lnTo>
                  <a:close/>
                </a:path>
                <a:path w="8013700" h="16637000">
                  <a:moveTo>
                    <a:pt x="8013700" y="2846832"/>
                  </a:moveTo>
                  <a:lnTo>
                    <a:pt x="8007350" y="2846832"/>
                  </a:lnTo>
                  <a:lnTo>
                    <a:pt x="8007350" y="2973323"/>
                  </a:lnTo>
                  <a:lnTo>
                    <a:pt x="8013700" y="2973323"/>
                  </a:lnTo>
                  <a:lnTo>
                    <a:pt x="8013700" y="2846832"/>
                  </a:lnTo>
                  <a:close/>
                </a:path>
                <a:path w="8013700" h="16637000">
                  <a:moveTo>
                    <a:pt x="8007350" y="3036569"/>
                  </a:moveTo>
                  <a:lnTo>
                    <a:pt x="8001000" y="3036569"/>
                  </a:lnTo>
                  <a:lnTo>
                    <a:pt x="8001000" y="3163061"/>
                  </a:lnTo>
                  <a:lnTo>
                    <a:pt x="8007350" y="3163061"/>
                  </a:lnTo>
                  <a:lnTo>
                    <a:pt x="8007350" y="3036569"/>
                  </a:lnTo>
                  <a:close/>
                </a:path>
                <a:path w="8013700" h="16637000">
                  <a:moveTo>
                    <a:pt x="8013700" y="3036569"/>
                  </a:moveTo>
                  <a:lnTo>
                    <a:pt x="8007350" y="3036569"/>
                  </a:lnTo>
                  <a:lnTo>
                    <a:pt x="8007350" y="3163061"/>
                  </a:lnTo>
                  <a:lnTo>
                    <a:pt x="8013700" y="3163061"/>
                  </a:lnTo>
                  <a:lnTo>
                    <a:pt x="8013700" y="3036569"/>
                  </a:lnTo>
                  <a:close/>
                </a:path>
                <a:path w="8013700" h="16637000">
                  <a:moveTo>
                    <a:pt x="8007350" y="3226307"/>
                  </a:moveTo>
                  <a:lnTo>
                    <a:pt x="8001000" y="3226307"/>
                  </a:lnTo>
                  <a:lnTo>
                    <a:pt x="8001000" y="3352800"/>
                  </a:lnTo>
                  <a:lnTo>
                    <a:pt x="8007350" y="3352800"/>
                  </a:lnTo>
                  <a:lnTo>
                    <a:pt x="8007350" y="3226307"/>
                  </a:lnTo>
                  <a:close/>
                </a:path>
                <a:path w="8013700" h="16637000">
                  <a:moveTo>
                    <a:pt x="8013700" y="3226307"/>
                  </a:moveTo>
                  <a:lnTo>
                    <a:pt x="8007350" y="3226307"/>
                  </a:lnTo>
                  <a:lnTo>
                    <a:pt x="8007350" y="3352800"/>
                  </a:lnTo>
                  <a:lnTo>
                    <a:pt x="8013700" y="3352800"/>
                  </a:lnTo>
                  <a:lnTo>
                    <a:pt x="8013700" y="3226307"/>
                  </a:lnTo>
                  <a:close/>
                </a:path>
                <a:path w="8013700" h="16637000">
                  <a:moveTo>
                    <a:pt x="8007350" y="3416046"/>
                  </a:moveTo>
                  <a:lnTo>
                    <a:pt x="8001000" y="3416046"/>
                  </a:lnTo>
                  <a:lnTo>
                    <a:pt x="8001000" y="3542665"/>
                  </a:lnTo>
                  <a:lnTo>
                    <a:pt x="8007350" y="3542665"/>
                  </a:lnTo>
                  <a:lnTo>
                    <a:pt x="8007350" y="3416046"/>
                  </a:lnTo>
                  <a:close/>
                </a:path>
                <a:path w="8013700" h="16637000">
                  <a:moveTo>
                    <a:pt x="8013700" y="3416046"/>
                  </a:moveTo>
                  <a:lnTo>
                    <a:pt x="8007350" y="3416046"/>
                  </a:lnTo>
                  <a:lnTo>
                    <a:pt x="8007350" y="3542665"/>
                  </a:lnTo>
                  <a:lnTo>
                    <a:pt x="8013700" y="3542665"/>
                  </a:lnTo>
                  <a:lnTo>
                    <a:pt x="8013700" y="3416046"/>
                  </a:lnTo>
                  <a:close/>
                </a:path>
                <a:path w="8013700" h="16637000">
                  <a:moveTo>
                    <a:pt x="8007350" y="3605911"/>
                  </a:moveTo>
                  <a:lnTo>
                    <a:pt x="8001000" y="3605911"/>
                  </a:lnTo>
                  <a:lnTo>
                    <a:pt x="8001000" y="3732403"/>
                  </a:lnTo>
                  <a:lnTo>
                    <a:pt x="8007350" y="3732403"/>
                  </a:lnTo>
                  <a:lnTo>
                    <a:pt x="8007350" y="3605911"/>
                  </a:lnTo>
                  <a:close/>
                </a:path>
                <a:path w="8013700" h="16637000">
                  <a:moveTo>
                    <a:pt x="8013700" y="3605911"/>
                  </a:moveTo>
                  <a:lnTo>
                    <a:pt x="8007350" y="3605911"/>
                  </a:lnTo>
                  <a:lnTo>
                    <a:pt x="8007350" y="3732403"/>
                  </a:lnTo>
                  <a:lnTo>
                    <a:pt x="8013700" y="3732403"/>
                  </a:lnTo>
                  <a:lnTo>
                    <a:pt x="8013700" y="3605911"/>
                  </a:lnTo>
                  <a:close/>
                </a:path>
                <a:path w="8013700" h="16637000">
                  <a:moveTo>
                    <a:pt x="8007350" y="3795649"/>
                  </a:moveTo>
                  <a:lnTo>
                    <a:pt x="8001000" y="3795649"/>
                  </a:lnTo>
                  <a:lnTo>
                    <a:pt x="8001000" y="3922141"/>
                  </a:lnTo>
                  <a:lnTo>
                    <a:pt x="8007350" y="3922141"/>
                  </a:lnTo>
                  <a:lnTo>
                    <a:pt x="8007350" y="3795649"/>
                  </a:lnTo>
                  <a:close/>
                </a:path>
                <a:path w="8013700" h="16637000">
                  <a:moveTo>
                    <a:pt x="8013700" y="3795649"/>
                  </a:moveTo>
                  <a:lnTo>
                    <a:pt x="8007350" y="3795649"/>
                  </a:lnTo>
                  <a:lnTo>
                    <a:pt x="8007350" y="3922141"/>
                  </a:lnTo>
                  <a:lnTo>
                    <a:pt x="8013700" y="3922141"/>
                  </a:lnTo>
                  <a:lnTo>
                    <a:pt x="8013700" y="3795649"/>
                  </a:lnTo>
                  <a:close/>
                </a:path>
                <a:path w="8013700" h="16637000">
                  <a:moveTo>
                    <a:pt x="8007350" y="3985412"/>
                  </a:moveTo>
                  <a:lnTo>
                    <a:pt x="8001000" y="3985412"/>
                  </a:lnTo>
                  <a:lnTo>
                    <a:pt x="8001000" y="4111929"/>
                  </a:lnTo>
                  <a:lnTo>
                    <a:pt x="8007350" y="4111929"/>
                  </a:lnTo>
                  <a:lnTo>
                    <a:pt x="8007350" y="3985412"/>
                  </a:lnTo>
                  <a:close/>
                </a:path>
                <a:path w="8013700" h="16637000">
                  <a:moveTo>
                    <a:pt x="8013700" y="3985412"/>
                  </a:moveTo>
                  <a:lnTo>
                    <a:pt x="8007350" y="3985412"/>
                  </a:lnTo>
                  <a:lnTo>
                    <a:pt x="8007350" y="4111929"/>
                  </a:lnTo>
                  <a:lnTo>
                    <a:pt x="8013700" y="4111929"/>
                  </a:lnTo>
                  <a:lnTo>
                    <a:pt x="8013700" y="3985412"/>
                  </a:lnTo>
                  <a:close/>
                </a:path>
                <a:path w="8013700" h="16637000">
                  <a:moveTo>
                    <a:pt x="8007350" y="4175188"/>
                  </a:moveTo>
                  <a:lnTo>
                    <a:pt x="8001000" y="4175188"/>
                  </a:lnTo>
                  <a:lnTo>
                    <a:pt x="8001000" y="4301705"/>
                  </a:lnTo>
                  <a:lnTo>
                    <a:pt x="8007350" y="4301705"/>
                  </a:lnTo>
                  <a:lnTo>
                    <a:pt x="8007350" y="4175188"/>
                  </a:lnTo>
                  <a:close/>
                </a:path>
                <a:path w="8013700" h="16637000">
                  <a:moveTo>
                    <a:pt x="8013700" y="4175188"/>
                  </a:moveTo>
                  <a:lnTo>
                    <a:pt x="8007350" y="4175188"/>
                  </a:lnTo>
                  <a:lnTo>
                    <a:pt x="8007350" y="4301705"/>
                  </a:lnTo>
                  <a:lnTo>
                    <a:pt x="8013700" y="4301705"/>
                  </a:lnTo>
                  <a:lnTo>
                    <a:pt x="8013700" y="4175188"/>
                  </a:lnTo>
                  <a:close/>
                </a:path>
                <a:path w="8013700" h="16637000">
                  <a:moveTo>
                    <a:pt x="8007350" y="4364951"/>
                  </a:moveTo>
                  <a:lnTo>
                    <a:pt x="8001000" y="4364951"/>
                  </a:lnTo>
                  <a:lnTo>
                    <a:pt x="8001000" y="4491469"/>
                  </a:lnTo>
                  <a:lnTo>
                    <a:pt x="8007350" y="4491469"/>
                  </a:lnTo>
                  <a:lnTo>
                    <a:pt x="8007350" y="4364951"/>
                  </a:lnTo>
                  <a:close/>
                </a:path>
                <a:path w="8013700" h="16637000">
                  <a:moveTo>
                    <a:pt x="8013700" y="4364951"/>
                  </a:moveTo>
                  <a:lnTo>
                    <a:pt x="8007350" y="4364951"/>
                  </a:lnTo>
                  <a:lnTo>
                    <a:pt x="8007350" y="4491469"/>
                  </a:lnTo>
                  <a:lnTo>
                    <a:pt x="8013700" y="4491469"/>
                  </a:lnTo>
                  <a:lnTo>
                    <a:pt x="8013700" y="4364951"/>
                  </a:lnTo>
                  <a:close/>
                </a:path>
                <a:path w="8013700" h="16637000">
                  <a:moveTo>
                    <a:pt x="8007350" y="4554728"/>
                  </a:moveTo>
                  <a:lnTo>
                    <a:pt x="8001000" y="4554728"/>
                  </a:lnTo>
                  <a:lnTo>
                    <a:pt x="8001000" y="4681245"/>
                  </a:lnTo>
                  <a:lnTo>
                    <a:pt x="8007350" y="4681245"/>
                  </a:lnTo>
                  <a:lnTo>
                    <a:pt x="8007350" y="4554728"/>
                  </a:lnTo>
                  <a:close/>
                </a:path>
                <a:path w="8013700" h="16637000">
                  <a:moveTo>
                    <a:pt x="8013700" y="4554728"/>
                  </a:moveTo>
                  <a:lnTo>
                    <a:pt x="8007350" y="4554728"/>
                  </a:lnTo>
                  <a:lnTo>
                    <a:pt x="8007350" y="4681245"/>
                  </a:lnTo>
                  <a:lnTo>
                    <a:pt x="8013700" y="4681245"/>
                  </a:lnTo>
                  <a:lnTo>
                    <a:pt x="8013700" y="4554728"/>
                  </a:lnTo>
                  <a:close/>
                </a:path>
                <a:path w="8013700" h="16637000">
                  <a:moveTo>
                    <a:pt x="8007350" y="4744504"/>
                  </a:moveTo>
                  <a:lnTo>
                    <a:pt x="8001000" y="4744504"/>
                  </a:lnTo>
                  <a:lnTo>
                    <a:pt x="8001000" y="4871008"/>
                  </a:lnTo>
                  <a:lnTo>
                    <a:pt x="8007350" y="4871008"/>
                  </a:lnTo>
                  <a:lnTo>
                    <a:pt x="8007350" y="4744504"/>
                  </a:lnTo>
                  <a:close/>
                </a:path>
                <a:path w="8013700" h="16637000">
                  <a:moveTo>
                    <a:pt x="8013700" y="4744504"/>
                  </a:moveTo>
                  <a:lnTo>
                    <a:pt x="8007350" y="4744504"/>
                  </a:lnTo>
                  <a:lnTo>
                    <a:pt x="8007350" y="4871008"/>
                  </a:lnTo>
                  <a:lnTo>
                    <a:pt x="8013700" y="4871008"/>
                  </a:lnTo>
                  <a:lnTo>
                    <a:pt x="8013700" y="4744504"/>
                  </a:lnTo>
                  <a:close/>
                </a:path>
                <a:path w="8013700" h="16637000">
                  <a:moveTo>
                    <a:pt x="8007350" y="4934267"/>
                  </a:moveTo>
                  <a:lnTo>
                    <a:pt x="8001000" y="4934267"/>
                  </a:lnTo>
                  <a:lnTo>
                    <a:pt x="8001000" y="5060784"/>
                  </a:lnTo>
                  <a:lnTo>
                    <a:pt x="8007350" y="5060784"/>
                  </a:lnTo>
                  <a:lnTo>
                    <a:pt x="8007350" y="4934267"/>
                  </a:lnTo>
                  <a:close/>
                </a:path>
                <a:path w="8013700" h="16637000">
                  <a:moveTo>
                    <a:pt x="8013700" y="4934267"/>
                  </a:moveTo>
                  <a:lnTo>
                    <a:pt x="8007350" y="4934267"/>
                  </a:lnTo>
                  <a:lnTo>
                    <a:pt x="8007350" y="5060784"/>
                  </a:lnTo>
                  <a:lnTo>
                    <a:pt x="8013700" y="5060784"/>
                  </a:lnTo>
                  <a:lnTo>
                    <a:pt x="8013700" y="4934267"/>
                  </a:lnTo>
                  <a:close/>
                </a:path>
                <a:path w="8013700" h="16637000">
                  <a:moveTo>
                    <a:pt x="8007350" y="5124043"/>
                  </a:moveTo>
                  <a:lnTo>
                    <a:pt x="8001000" y="5124043"/>
                  </a:lnTo>
                  <a:lnTo>
                    <a:pt x="8001000" y="5250548"/>
                  </a:lnTo>
                  <a:lnTo>
                    <a:pt x="8007350" y="5250548"/>
                  </a:lnTo>
                  <a:lnTo>
                    <a:pt x="8007350" y="5124043"/>
                  </a:lnTo>
                  <a:close/>
                </a:path>
                <a:path w="8013700" h="16637000">
                  <a:moveTo>
                    <a:pt x="8013700" y="5124043"/>
                  </a:moveTo>
                  <a:lnTo>
                    <a:pt x="8007350" y="5124043"/>
                  </a:lnTo>
                  <a:lnTo>
                    <a:pt x="8007350" y="5250548"/>
                  </a:lnTo>
                  <a:lnTo>
                    <a:pt x="8013700" y="5250548"/>
                  </a:lnTo>
                  <a:lnTo>
                    <a:pt x="8013700" y="5124043"/>
                  </a:lnTo>
                  <a:close/>
                </a:path>
                <a:path w="8013700" h="16637000">
                  <a:moveTo>
                    <a:pt x="8007350" y="5313807"/>
                  </a:moveTo>
                  <a:lnTo>
                    <a:pt x="8001000" y="5313807"/>
                  </a:lnTo>
                  <a:lnTo>
                    <a:pt x="8001000" y="5440324"/>
                  </a:lnTo>
                  <a:lnTo>
                    <a:pt x="8007350" y="5440324"/>
                  </a:lnTo>
                  <a:lnTo>
                    <a:pt x="8007350" y="5313807"/>
                  </a:lnTo>
                  <a:close/>
                </a:path>
                <a:path w="8013700" h="16637000">
                  <a:moveTo>
                    <a:pt x="8013700" y="5313807"/>
                  </a:moveTo>
                  <a:lnTo>
                    <a:pt x="8007350" y="5313807"/>
                  </a:lnTo>
                  <a:lnTo>
                    <a:pt x="8007350" y="5440324"/>
                  </a:lnTo>
                  <a:lnTo>
                    <a:pt x="8013700" y="5440324"/>
                  </a:lnTo>
                  <a:lnTo>
                    <a:pt x="8013700" y="5313807"/>
                  </a:lnTo>
                  <a:close/>
                </a:path>
                <a:path w="8013700" h="16637000">
                  <a:moveTo>
                    <a:pt x="8007350" y="5503583"/>
                  </a:moveTo>
                  <a:lnTo>
                    <a:pt x="8001000" y="5503583"/>
                  </a:lnTo>
                  <a:lnTo>
                    <a:pt x="8001000" y="5630087"/>
                  </a:lnTo>
                  <a:lnTo>
                    <a:pt x="8007350" y="5630087"/>
                  </a:lnTo>
                  <a:lnTo>
                    <a:pt x="8007350" y="5503583"/>
                  </a:lnTo>
                  <a:close/>
                </a:path>
                <a:path w="8013700" h="16637000">
                  <a:moveTo>
                    <a:pt x="8013700" y="5503583"/>
                  </a:moveTo>
                  <a:lnTo>
                    <a:pt x="8007350" y="5503583"/>
                  </a:lnTo>
                  <a:lnTo>
                    <a:pt x="8007350" y="5630087"/>
                  </a:lnTo>
                  <a:lnTo>
                    <a:pt x="8013700" y="5630087"/>
                  </a:lnTo>
                  <a:lnTo>
                    <a:pt x="8013700" y="5503583"/>
                  </a:lnTo>
                  <a:close/>
                </a:path>
                <a:path w="8013700" h="16637000">
                  <a:moveTo>
                    <a:pt x="8007350" y="5693346"/>
                  </a:moveTo>
                  <a:lnTo>
                    <a:pt x="8001000" y="5693346"/>
                  </a:lnTo>
                  <a:lnTo>
                    <a:pt x="8001000" y="5819863"/>
                  </a:lnTo>
                  <a:lnTo>
                    <a:pt x="8007350" y="5819863"/>
                  </a:lnTo>
                  <a:lnTo>
                    <a:pt x="8007350" y="5693346"/>
                  </a:lnTo>
                  <a:close/>
                </a:path>
                <a:path w="8013700" h="16637000">
                  <a:moveTo>
                    <a:pt x="8013700" y="5693346"/>
                  </a:moveTo>
                  <a:lnTo>
                    <a:pt x="8007350" y="5693346"/>
                  </a:lnTo>
                  <a:lnTo>
                    <a:pt x="8007350" y="5819863"/>
                  </a:lnTo>
                  <a:lnTo>
                    <a:pt x="8013700" y="5819863"/>
                  </a:lnTo>
                  <a:lnTo>
                    <a:pt x="8013700" y="5693346"/>
                  </a:lnTo>
                  <a:close/>
                </a:path>
                <a:path w="8013700" h="16637000">
                  <a:moveTo>
                    <a:pt x="8007350" y="5883122"/>
                  </a:moveTo>
                  <a:lnTo>
                    <a:pt x="8001000" y="5883122"/>
                  </a:lnTo>
                  <a:lnTo>
                    <a:pt x="8001000" y="6009627"/>
                  </a:lnTo>
                  <a:lnTo>
                    <a:pt x="8007350" y="6009627"/>
                  </a:lnTo>
                  <a:lnTo>
                    <a:pt x="8007350" y="5883122"/>
                  </a:lnTo>
                  <a:close/>
                </a:path>
                <a:path w="8013700" h="16637000">
                  <a:moveTo>
                    <a:pt x="8013700" y="5883122"/>
                  </a:moveTo>
                  <a:lnTo>
                    <a:pt x="8007350" y="5883122"/>
                  </a:lnTo>
                  <a:lnTo>
                    <a:pt x="8007350" y="6009627"/>
                  </a:lnTo>
                  <a:lnTo>
                    <a:pt x="8013700" y="6009627"/>
                  </a:lnTo>
                  <a:lnTo>
                    <a:pt x="8013700" y="5883122"/>
                  </a:lnTo>
                  <a:close/>
                </a:path>
                <a:path w="8013700" h="16637000">
                  <a:moveTo>
                    <a:pt x="8007350" y="6072885"/>
                  </a:moveTo>
                  <a:lnTo>
                    <a:pt x="8001000" y="6072885"/>
                  </a:lnTo>
                  <a:lnTo>
                    <a:pt x="8001000" y="6199403"/>
                  </a:lnTo>
                  <a:lnTo>
                    <a:pt x="8007350" y="6199403"/>
                  </a:lnTo>
                  <a:lnTo>
                    <a:pt x="8007350" y="6072885"/>
                  </a:lnTo>
                  <a:close/>
                </a:path>
                <a:path w="8013700" h="16637000">
                  <a:moveTo>
                    <a:pt x="8013700" y="6072885"/>
                  </a:moveTo>
                  <a:lnTo>
                    <a:pt x="8007350" y="6072885"/>
                  </a:lnTo>
                  <a:lnTo>
                    <a:pt x="8007350" y="6199403"/>
                  </a:lnTo>
                  <a:lnTo>
                    <a:pt x="8013700" y="6199403"/>
                  </a:lnTo>
                  <a:lnTo>
                    <a:pt x="8013700" y="6072885"/>
                  </a:lnTo>
                  <a:close/>
                </a:path>
                <a:path w="8013700" h="16637000">
                  <a:moveTo>
                    <a:pt x="8007350" y="6262662"/>
                  </a:moveTo>
                  <a:lnTo>
                    <a:pt x="8001000" y="6262662"/>
                  </a:lnTo>
                  <a:lnTo>
                    <a:pt x="8001000" y="6389166"/>
                  </a:lnTo>
                  <a:lnTo>
                    <a:pt x="8007350" y="6389166"/>
                  </a:lnTo>
                  <a:lnTo>
                    <a:pt x="8007350" y="6262662"/>
                  </a:lnTo>
                  <a:close/>
                </a:path>
                <a:path w="8013700" h="16637000">
                  <a:moveTo>
                    <a:pt x="8013700" y="6262662"/>
                  </a:moveTo>
                  <a:lnTo>
                    <a:pt x="8007350" y="6262662"/>
                  </a:lnTo>
                  <a:lnTo>
                    <a:pt x="8007350" y="6389166"/>
                  </a:lnTo>
                  <a:lnTo>
                    <a:pt x="8013700" y="6389166"/>
                  </a:lnTo>
                  <a:lnTo>
                    <a:pt x="8013700" y="6262662"/>
                  </a:lnTo>
                  <a:close/>
                </a:path>
                <a:path w="8013700" h="16637000">
                  <a:moveTo>
                    <a:pt x="8007350" y="6452425"/>
                  </a:moveTo>
                  <a:lnTo>
                    <a:pt x="8001000" y="6452425"/>
                  </a:lnTo>
                  <a:lnTo>
                    <a:pt x="8001000" y="6578942"/>
                  </a:lnTo>
                  <a:lnTo>
                    <a:pt x="8007350" y="6578942"/>
                  </a:lnTo>
                  <a:lnTo>
                    <a:pt x="8007350" y="6452425"/>
                  </a:lnTo>
                  <a:close/>
                </a:path>
                <a:path w="8013700" h="16637000">
                  <a:moveTo>
                    <a:pt x="8013700" y="6452425"/>
                  </a:moveTo>
                  <a:lnTo>
                    <a:pt x="8007350" y="6452425"/>
                  </a:lnTo>
                  <a:lnTo>
                    <a:pt x="8007350" y="6578942"/>
                  </a:lnTo>
                  <a:lnTo>
                    <a:pt x="8013700" y="6578942"/>
                  </a:lnTo>
                  <a:lnTo>
                    <a:pt x="8013700" y="6452425"/>
                  </a:lnTo>
                  <a:close/>
                </a:path>
                <a:path w="8013700" h="16637000">
                  <a:moveTo>
                    <a:pt x="8007350" y="6642201"/>
                  </a:moveTo>
                  <a:lnTo>
                    <a:pt x="8001000" y="6642201"/>
                  </a:lnTo>
                  <a:lnTo>
                    <a:pt x="8001000" y="6768706"/>
                  </a:lnTo>
                  <a:lnTo>
                    <a:pt x="8007350" y="6768706"/>
                  </a:lnTo>
                  <a:lnTo>
                    <a:pt x="8007350" y="6642201"/>
                  </a:lnTo>
                  <a:close/>
                </a:path>
                <a:path w="8013700" h="16637000">
                  <a:moveTo>
                    <a:pt x="8013700" y="6642201"/>
                  </a:moveTo>
                  <a:lnTo>
                    <a:pt x="8007350" y="6642201"/>
                  </a:lnTo>
                  <a:lnTo>
                    <a:pt x="8007350" y="6768706"/>
                  </a:lnTo>
                  <a:lnTo>
                    <a:pt x="8013700" y="6768706"/>
                  </a:lnTo>
                  <a:lnTo>
                    <a:pt x="8013700" y="6642201"/>
                  </a:lnTo>
                  <a:close/>
                </a:path>
                <a:path w="8013700" h="16637000">
                  <a:moveTo>
                    <a:pt x="8007350" y="6831965"/>
                  </a:moveTo>
                  <a:lnTo>
                    <a:pt x="8001000" y="6831965"/>
                  </a:lnTo>
                  <a:lnTo>
                    <a:pt x="8001000" y="6958482"/>
                  </a:lnTo>
                  <a:lnTo>
                    <a:pt x="8007350" y="6958482"/>
                  </a:lnTo>
                  <a:lnTo>
                    <a:pt x="8007350" y="6831965"/>
                  </a:lnTo>
                  <a:close/>
                </a:path>
                <a:path w="8013700" h="16637000">
                  <a:moveTo>
                    <a:pt x="8013700" y="6831965"/>
                  </a:moveTo>
                  <a:lnTo>
                    <a:pt x="8007350" y="6831965"/>
                  </a:lnTo>
                  <a:lnTo>
                    <a:pt x="8007350" y="6958482"/>
                  </a:lnTo>
                  <a:lnTo>
                    <a:pt x="8013700" y="6958482"/>
                  </a:lnTo>
                  <a:lnTo>
                    <a:pt x="8013700" y="6831965"/>
                  </a:lnTo>
                  <a:close/>
                </a:path>
                <a:path w="8013700" h="16637000">
                  <a:moveTo>
                    <a:pt x="8007350" y="7021741"/>
                  </a:moveTo>
                  <a:lnTo>
                    <a:pt x="8001000" y="7021741"/>
                  </a:lnTo>
                  <a:lnTo>
                    <a:pt x="8001000" y="7148245"/>
                  </a:lnTo>
                  <a:lnTo>
                    <a:pt x="8007350" y="7148245"/>
                  </a:lnTo>
                  <a:lnTo>
                    <a:pt x="8007350" y="7021741"/>
                  </a:lnTo>
                  <a:close/>
                </a:path>
                <a:path w="8013700" h="16637000">
                  <a:moveTo>
                    <a:pt x="8013700" y="7021741"/>
                  </a:moveTo>
                  <a:lnTo>
                    <a:pt x="8007350" y="7021741"/>
                  </a:lnTo>
                  <a:lnTo>
                    <a:pt x="8007350" y="7148245"/>
                  </a:lnTo>
                  <a:lnTo>
                    <a:pt x="8013700" y="7148245"/>
                  </a:lnTo>
                  <a:lnTo>
                    <a:pt x="8013700" y="7021741"/>
                  </a:lnTo>
                  <a:close/>
                </a:path>
                <a:path w="8013700" h="16637000">
                  <a:moveTo>
                    <a:pt x="8007350" y="7211504"/>
                  </a:moveTo>
                  <a:lnTo>
                    <a:pt x="8001000" y="7211504"/>
                  </a:lnTo>
                  <a:lnTo>
                    <a:pt x="8001000" y="7338021"/>
                  </a:lnTo>
                  <a:lnTo>
                    <a:pt x="8007350" y="7338021"/>
                  </a:lnTo>
                  <a:lnTo>
                    <a:pt x="8007350" y="7211504"/>
                  </a:lnTo>
                  <a:close/>
                </a:path>
                <a:path w="8013700" h="16637000">
                  <a:moveTo>
                    <a:pt x="8013700" y="7211504"/>
                  </a:moveTo>
                  <a:lnTo>
                    <a:pt x="8007350" y="7211504"/>
                  </a:lnTo>
                  <a:lnTo>
                    <a:pt x="8007350" y="7338021"/>
                  </a:lnTo>
                  <a:lnTo>
                    <a:pt x="8013700" y="7338021"/>
                  </a:lnTo>
                  <a:lnTo>
                    <a:pt x="8013700" y="7211504"/>
                  </a:lnTo>
                  <a:close/>
                </a:path>
                <a:path w="8013700" h="16637000">
                  <a:moveTo>
                    <a:pt x="8007350" y="7401280"/>
                  </a:moveTo>
                  <a:lnTo>
                    <a:pt x="8001000" y="7401280"/>
                  </a:lnTo>
                  <a:lnTo>
                    <a:pt x="8001000" y="7527798"/>
                  </a:lnTo>
                  <a:lnTo>
                    <a:pt x="8007350" y="7527798"/>
                  </a:lnTo>
                  <a:lnTo>
                    <a:pt x="8007350" y="7401280"/>
                  </a:lnTo>
                  <a:close/>
                </a:path>
                <a:path w="8013700" h="16637000">
                  <a:moveTo>
                    <a:pt x="8013700" y="7401280"/>
                  </a:moveTo>
                  <a:lnTo>
                    <a:pt x="8007350" y="7401280"/>
                  </a:lnTo>
                  <a:lnTo>
                    <a:pt x="8007350" y="7527798"/>
                  </a:lnTo>
                  <a:lnTo>
                    <a:pt x="8013700" y="7527798"/>
                  </a:lnTo>
                  <a:lnTo>
                    <a:pt x="8013700" y="7401280"/>
                  </a:lnTo>
                  <a:close/>
                </a:path>
                <a:path w="8013700" h="16637000">
                  <a:moveTo>
                    <a:pt x="8007350" y="7591044"/>
                  </a:moveTo>
                  <a:lnTo>
                    <a:pt x="8001000" y="7591044"/>
                  </a:lnTo>
                  <a:lnTo>
                    <a:pt x="8001000" y="7717561"/>
                  </a:lnTo>
                  <a:lnTo>
                    <a:pt x="8007350" y="7717561"/>
                  </a:lnTo>
                  <a:lnTo>
                    <a:pt x="8007350" y="7591044"/>
                  </a:lnTo>
                  <a:close/>
                </a:path>
                <a:path w="8013700" h="16637000">
                  <a:moveTo>
                    <a:pt x="8013700" y="7591044"/>
                  </a:moveTo>
                  <a:lnTo>
                    <a:pt x="8007350" y="7591044"/>
                  </a:lnTo>
                  <a:lnTo>
                    <a:pt x="8007350" y="7717561"/>
                  </a:lnTo>
                  <a:lnTo>
                    <a:pt x="8013700" y="7717561"/>
                  </a:lnTo>
                  <a:lnTo>
                    <a:pt x="8013700" y="7591044"/>
                  </a:lnTo>
                  <a:close/>
                </a:path>
                <a:path w="8013700" h="16637000">
                  <a:moveTo>
                    <a:pt x="8007350" y="7780820"/>
                  </a:moveTo>
                  <a:lnTo>
                    <a:pt x="8001000" y="7780820"/>
                  </a:lnTo>
                  <a:lnTo>
                    <a:pt x="8001000" y="7907337"/>
                  </a:lnTo>
                  <a:lnTo>
                    <a:pt x="8007350" y="7907337"/>
                  </a:lnTo>
                  <a:lnTo>
                    <a:pt x="8007350" y="7780820"/>
                  </a:lnTo>
                  <a:close/>
                </a:path>
                <a:path w="8013700" h="16637000">
                  <a:moveTo>
                    <a:pt x="8013700" y="7780820"/>
                  </a:moveTo>
                  <a:lnTo>
                    <a:pt x="8007350" y="7780820"/>
                  </a:lnTo>
                  <a:lnTo>
                    <a:pt x="8007350" y="7907337"/>
                  </a:lnTo>
                  <a:lnTo>
                    <a:pt x="8013700" y="7907337"/>
                  </a:lnTo>
                  <a:lnTo>
                    <a:pt x="8013700" y="7780820"/>
                  </a:lnTo>
                  <a:close/>
                </a:path>
                <a:path w="8013700" h="16637000">
                  <a:moveTo>
                    <a:pt x="8007350" y="7970583"/>
                  </a:moveTo>
                  <a:lnTo>
                    <a:pt x="8001000" y="7970583"/>
                  </a:lnTo>
                  <a:lnTo>
                    <a:pt x="8001000" y="8097100"/>
                  </a:lnTo>
                  <a:lnTo>
                    <a:pt x="8007350" y="8097100"/>
                  </a:lnTo>
                  <a:lnTo>
                    <a:pt x="8007350" y="7970583"/>
                  </a:lnTo>
                  <a:close/>
                </a:path>
                <a:path w="8013700" h="16637000">
                  <a:moveTo>
                    <a:pt x="8013700" y="7970583"/>
                  </a:moveTo>
                  <a:lnTo>
                    <a:pt x="8007350" y="7970583"/>
                  </a:lnTo>
                  <a:lnTo>
                    <a:pt x="8007350" y="8097100"/>
                  </a:lnTo>
                  <a:lnTo>
                    <a:pt x="8013700" y="8097100"/>
                  </a:lnTo>
                  <a:lnTo>
                    <a:pt x="8013700" y="7970583"/>
                  </a:lnTo>
                  <a:close/>
                </a:path>
                <a:path w="8013700" h="16637000">
                  <a:moveTo>
                    <a:pt x="8007350" y="8160359"/>
                  </a:moveTo>
                  <a:lnTo>
                    <a:pt x="8001000" y="8160359"/>
                  </a:lnTo>
                  <a:lnTo>
                    <a:pt x="8001000" y="8286877"/>
                  </a:lnTo>
                  <a:lnTo>
                    <a:pt x="8007350" y="8286877"/>
                  </a:lnTo>
                  <a:lnTo>
                    <a:pt x="8007350" y="8160359"/>
                  </a:lnTo>
                  <a:close/>
                </a:path>
                <a:path w="8013700" h="16637000">
                  <a:moveTo>
                    <a:pt x="8013700" y="8160359"/>
                  </a:moveTo>
                  <a:lnTo>
                    <a:pt x="8007350" y="8160359"/>
                  </a:lnTo>
                  <a:lnTo>
                    <a:pt x="8007350" y="8286877"/>
                  </a:lnTo>
                  <a:lnTo>
                    <a:pt x="8013700" y="8286877"/>
                  </a:lnTo>
                  <a:lnTo>
                    <a:pt x="8013700" y="8160359"/>
                  </a:lnTo>
                  <a:close/>
                </a:path>
                <a:path w="8013700" h="16637000">
                  <a:moveTo>
                    <a:pt x="8007350" y="8350123"/>
                  </a:moveTo>
                  <a:lnTo>
                    <a:pt x="8001000" y="8350123"/>
                  </a:lnTo>
                  <a:lnTo>
                    <a:pt x="8001000" y="8476640"/>
                  </a:lnTo>
                  <a:lnTo>
                    <a:pt x="8007350" y="8476640"/>
                  </a:lnTo>
                  <a:lnTo>
                    <a:pt x="8007350" y="8350123"/>
                  </a:lnTo>
                  <a:close/>
                </a:path>
                <a:path w="8013700" h="16637000">
                  <a:moveTo>
                    <a:pt x="8013700" y="8350123"/>
                  </a:moveTo>
                  <a:lnTo>
                    <a:pt x="8007350" y="8350123"/>
                  </a:lnTo>
                  <a:lnTo>
                    <a:pt x="8007350" y="8476640"/>
                  </a:lnTo>
                  <a:lnTo>
                    <a:pt x="8013700" y="8476640"/>
                  </a:lnTo>
                  <a:lnTo>
                    <a:pt x="8013700" y="8350123"/>
                  </a:lnTo>
                  <a:close/>
                </a:path>
                <a:path w="8013700" h="16637000">
                  <a:moveTo>
                    <a:pt x="8007350" y="8539899"/>
                  </a:moveTo>
                  <a:lnTo>
                    <a:pt x="8001000" y="8539899"/>
                  </a:lnTo>
                  <a:lnTo>
                    <a:pt x="8001000" y="8666416"/>
                  </a:lnTo>
                  <a:lnTo>
                    <a:pt x="8007350" y="8666416"/>
                  </a:lnTo>
                  <a:lnTo>
                    <a:pt x="8007350" y="8539899"/>
                  </a:lnTo>
                  <a:close/>
                </a:path>
                <a:path w="8013700" h="16637000">
                  <a:moveTo>
                    <a:pt x="8013700" y="8539899"/>
                  </a:moveTo>
                  <a:lnTo>
                    <a:pt x="8007350" y="8539899"/>
                  </a:lnTo>
                  <a:lnTo>
                    <a:pt x="8007350" y="8666416"/>
                  </a:lnTo>
                  <a:lnTo>
                    <a:pt x="8013700" y="8666416"/>
                  </a:lnTo>
                  <a:lnTo>
                    <a:pt x="8013700" y="8539899"/>
                  </a:lnTo>
                  <a:close/>
                </a:path>
                <a:path w="8013700" h="16637000">
                  <a:moveTo>
                    <a:pt x="8007350" y="8729662"/>
                  </a:moveTo>
                  <a:lnTo>
                    <a:pt x="8001000" y="8729662"/>
                  </a:lnTo>
                  <a:lnTo>
                    <a:pt x="8001000" y="8856179"/>
                  </a:lnTo>
                  <a:lnTo>
                    <a:pt x="8007350" y="8856179"/>
                  </a:lnTo>
                  <a:lnTo>
                    <a:pt x="8007350" y="8729662"/>
                  </a:lnTo>
                  <a:close/>
                </a:path>
                <a:path w="8013700" h="16637000">
                  <a:moveTo>
                    <a:pt x="8013700" y="8729662"/>
                  </a:moveTo>
                  <a:lnTo>
                    <a:pt x="8007350" y="8729662"/>
                  </a:lnTo>
                  <a:lnTo>
                    <a:pt x="8007350" y="8856179"/>
                  </a:lnTo>
                  <a:lnTo>
                    <a:pt x="8013700" y="8856179"/>
                  </a:lnTo>
                  <a:lnTo>
                    <a:pt x="8013700" y="8729662"/>
                  </a:lnTo>
                  <a:close/>
                </a:path>
                <a:path w="8013700" h="16637000">
                  <a:moveTo>
                    <a:pt x="8007350" y="8919438"/>
                  </a:moveTo>
                  <a:lnTo>
                    <a:pt x="8001000" y="8919438"/>
                  </a:lnTo>
                  <a:lnTo>
                    <a:pt x="8001000" y="9045956"/>
                  </a:lnTo>
                  <a:lnTo>
                    <a:pt x="8007350" y="9045956"/>
                  </a:lnTo>
                  <a:lnTo>
                    <a:pt x="8007350" y="8919438"/>
                  </a:lnTo>
                  <a:close/>
                </a:path>
                <a:path w="8013700" h="16637000">
                  <a:moveTo>
                    <a:pt x="8013700" y="8919438"/>
                  </a:moveTo>
                  <a:lnTo>
                    <a:pt x="8007350" y="8919438"/>
                  </a:lnTo>
                  <a:lnTo>
                    <a:pt x="8007350" y="9045956"/>
                  </a:lnTo>
                  <a:lnTo>
                    <a:pt x="8013700" y="9045956"/>
                  </a:lnTo>
                  <a:lnTo>
                    <a:pt x="8013700" y="8919438"/>
                  </a:lnTo>
                  <a:close/>
                </a:path>
                <a:path w="8013700" h="16637000">
                  <a:moveTo>
                    <a:pt x="8007350" y="9109202"/>
                  </a:moveTo>
                  <a:lnTo>
                    <a:pt x="8001000" y="9109202"/>
                  </a:lnTo>
                  <a:lnTo>
                    <a:pt x="8001000" y="9235719"/>
                  </a:lnTo>
                  <a:lnTo>
                    <a:pt x="8007350" y="9235719"/>
                  </a:lnTo>
                  <a:lnTo>
                    <a:pt x="8007350" y="9109202"/>
                  </a:lnTo>
                  <a:close/>
                </a:path>
                <a:path w="8013700" h="16637000">
                  <a:moveTo>
                    <a:pt x="8013700" y="9109202"/>
                  </a:moveTo>
                  <a:lnTo>
                    <a:pt x="8007350" y="9109202"/>
                  </a:lnTo>
                  <a:lnTo>
                    <a:pt x="8007350" y="9235719"/>
                  </a:lnTo>
                  <a:lnTo>
                    <a:pt x="8013700" y="9235719"/>
                  </a:lnTo>
                  <a:lnTo>
                    <a:pt x="8013700" y="9109202"/>
                  </a:lnTo>
                  <a:close/>
                </a:path>
                <a:path w="8013700" h="16637000">
                  <a:moveTo>
                    <a:pt x="8007350" y="9298978"/>
                  </a:moveTo>
                  <a:lnTo>
                    <a:pt x="8001000" y="9298978"/>
                  </a:lnTo>
                  <a:lnTo>
                    <a:pt x="8001000" y="9425495"/>
                  </a:lnTo>
                  <a:lnTo>
                    <a:pt x="8007350" y="9425495"/>
                  </a:lnTo>
                  <a:lnTo>
                    <a:pt x="8007350" y="9298978"/>
                  </a:lnTo>
                  <a:close/>
                </a:path>
                <a:path w="8013700" h="16637000">
                  <a:moveTo>
                    <a:pt x="8013700" y="9298978"/>
                  </a:moveTo>
                  <a:lnTo>
                    <a:pt x="8007350" y="9298978"/>
                  </a:lnTo>
                  <a:lnTo>
                    <a:pt x="8007350" y="9425495"/>
                  </a:lnTo>
                  <a:lnTo>
                    <a:pt x="8013700" y="9425495"/>
                  </a:lnTo>
                  <a:lnTo>
                    <a:pt x="8013700" y="9298978"/>
                  </a:lnTo>
                  <a:close/>
                </a:path>
                <a:path w="8013700" h="16637000">
                  <a:moveTo>
                    <a:pt x="8007350" y="9488741"/>
                  </a:moveTo>
                  <a:lnTo>
                    <a:pt x="8001000" y="9488741"/>
                  </a:lnTo>
                  <a:lnTo>
                    <a:pt x="8001000" y="9615258"/>
                  </a:lnTo>
                  <a:lnTo>
                    <a:pt x="8007350" y="9615258"/>
                  </a:lnTo>
                  <a:lnTo>
                    <a:pt x="8007350" y="9488741"/>
                  </a:lnTo>
                  <a:close/>
                </a:path>
                <a:path w="8013700" h="16637000">
                  <a:moveTo>
                    <a:pt x="8013700" y="9488741"/>
                  </a:moveTo>
                  <a:lnTo>
                    <a:pt x="8007350" y="9488741"/>
                  </a:lnTo>
                  <a:lnTo>
                    <a:pt x="8007350" y="9615258"/>
                  </a:lnTo>
                  <a:lnTo>
                    <a:pt x="8013700" y="9615258"/>
                  </a:lnTo>
                  <a:lnTo>
                    <a:pt x="8013700" y="9488741"/>
                  </a:lnTo>
                  <a:close/>
                </a:path>
                <a:path w="8013700" h="16637000">
                  <a:moveTo>
                    <a:pt x="8007350" y="9678517"/>
                  </a:moveTo>
                  <a:lnTo>
                    <a:pt x="8001000" y="9678517"/>
                  </a:lnTo>
                  <a:lnTo>
                    <a:pt x="8001000" y="9805035"/>
                  </a:lnTo>
                  <a:lnTo>
                    <a:pt x="8007350" y="9805035"/>
                  </a:lnTo>
                  <a:lnTo>
                    <a:pt x="8007350" y="9678517"/>
                  </a:lnTo>
                  <a:close/>
                </a:path>
                <a:path w="8013700" h="16637000">
                  <a:moveTo>
                    <a:pt x="8013700" y="9678517"/>
                  </a:moveTo>
                  <a:lnTo>
                    <a:pt x="8007350" y="9678517"/>
                  </a:lnTo>
                  <a:lnTo>
                    <a:pt x="8007350" y="9805035"/>
                  </a:lnTo>
                  <a:lnTo>
                    <a:pt x="8013700" y="9805035"/>
                  </a:lnTo>
                  <a:lnTo>
                    <a:pt x="8013700" y="9678517"/>
                  </a:lnTo>
                  <a:close/>
                </a:path>
                <a:path w="8013700" h="16637000">
                  <a:moveTo>
                    <a:pt x="8007350" y="9868281"/>
                  </a:moveTo>
                  <a:lnTo>
                    <a:pt x="8001000" y="9868281"/>
                  </a:lnTo>
                  <a:lnTo>
                    <a:pt x="8001000" y="9994798"/>
                  </a:lnTo>
                  <a:lnTo>
                    <a:pt x="8007350" y="9994798"/>
                  </a:lnTo>
                  <a:lnTo>
                    <a:pt x="8007350" y="9868281"/>
                  </a:lnTo>
                  <a:close/>
                </a:path>
                <a:path w="8013700" h="16637000">
                  <a:moveTo>
                    <a:pt x="8013700" y="9868281"/>
                  </a:moveTo>
                  <a:lnTo>
                    <a:pt x="8007350" y="9868281"/>
                  </a:lnTo>
                  <a:lnTo>
                    <a:pt x="8007350" y="9994798"/>
                  </a:lnTo>
                  <a:lnTo>
                    <a:pt x="8013700" y="9994798"/>
                  </a:lnTo>
                  <a:lnTo>
                    <a:pt x="8013700" y="9868281"/>
                  </a:lnTo>
                  <a:close/>
                </a:path>
                <a:path w="8013700" h="16637000">
                  <a:moveTo>
                    <a:pt x="8007350" y="10058057"/>
                  </a:moveTo>
                  <a:lnTo>
                    <a:pt x="8001000" y="10058057"/>
                  </a:lnTo>
                  <a:lnTo>
                    <a:pt x="8001000" y="10184574"/>
                  </a:lnTo>
                  <a:lnTo>
                    <a:pt x="8007350" y="10184574"/>
                  </a:lnTo>
                  <a:lnTo>
                    <a:pt x="8007350" y="10058057"/>
                  </a:lnTo>
                  <a:close/>
                </a:path>
                <a:path w="8013700" h="16637000">
                  <a:moveTo>
                    <a:pt x="8013700" y="10058057"/>
                  </a:moveTo>
                  <a:lnTo>
                    <a:pt x="8007350" y="10058057"/>
                  </a:lnTo>
                  <a:lnTo>
                    <a:pt x="8007350" y="10184574"/>
                  </a:lnTo>
                  <a:lnTo>
                    <a:pt x="8013700" y="10184574"/>
                  </a:lnTo>
                  <a:lnTo>
                    <a:pt x="8013700" y="10058057"/>
                  </a:lnTo>
                  <a:close/>
                </a:path>
                <a:path w="8013700" h="16637000">
                  <a:moveTo>
                    <a:pt x="8007350" y="10247820"/>
                  </a:moveTo>
                  <a:lnTo>
                    <a:pt x="8001000" y="10247820"/>
                  </a:lnTo>
                  <a:lnTo>
                    <a:pt x="8001000" y="10374337"/>
                  </a:lnTo>
                  <a:lnTo>
                    <a:pt x="8007350" y="10374337"/>
                  </a:lnTo>
                  <a:lnTo>
                    <a:pt x="8007350" y="10247820"/>
                  </a:lnTo>
                  <a:close/>
                </a:path>
                <a:path w="8013700" h="16637000">
                  <a:moveTo>
                    <a:pt x="8013700" y="10247820"/>
                  </a:moveTo>
                  <a:lnTo>
                    <a:pt x="8007350" y="10247820"/>
                  </a:lnTo>
                  <a:lnTo>
                    <a:pt x="8007350" y="10374337"/>
                  </a:lnTo>
                  <a:lnTo>
                    <a:pt x="8013700" y="10374337"/>
                  </a:lnTo>
                  <a:lnTo>
                    <a:pt x="8013700" y="10247820"/>
                  </a:lnTo>
                  <a:close/>
                </a:path>
                <a:path w="8013700" h="16637000">
                  <a:moveTo>
                    <a:pt x="8007350" y="10437596"/>
                  </a:moveTo>
                  <a:lnTo>
                    <a:pt x="8001000" y="10437596"/>
                  </a:lnTo>
                  <a:lnTo>
                    <a:pt x="8001000" y="10564114"/>
                  </a:lnTo>
                  <a:lnTo>
                    <a:pt x="8007350" y="10564114"/>
                  </a:lnTo>
                  <a:lnTo>
                    <a:pt x="8007350" y="10437596"/>
                  </a:lnTo>
                  <a:close/>
                </a:path>
                <a:path w="8013700" h="16637000">
                  <a:moveTo>
                    <a:pt x="8013700" y="10437596"/>
                  </a:moveTo>
                  <a:lnTo>
                    <a:pt x="8007350" y="10437596"/>
                  </a:lnTo>
                  <a:lnTo>
                    <a:pt x="8007350" y="10564114"/>
                  </a:lnTo>
                  <a:lnTo>
                    <a:pt x="8013700" y="10564114"/>
                  </a:lnTo>
                  <a:lnTo>
                    <a:pt x="8013700" y="10437596"/>
                  </a:lnTo>
                  <a:close/>
                </a:path>
                <a:path w="8013700" h="16637000">
                  <a:moveTo>
                    <a:pt x="8007350" y="10627360"/>
                  </a:moveTo>
                  <a:lnTo>
                    <a:pt x="8001000" y="10627360"/>
                  </a:lnTo>
                  <a:lnTo>
                    <a:pt x="8001000" y="10753877"/>
                  </a:lnTo>
                  <a:lnTo>
                    <a:pt x="8007350" y="10753877"/>
                  </a:lnTo>
                  <a:lnTo>
                    <a:pt x="8007350" y="10627360"/>
                  </a:lnTo>
                  <a:close/>
                </a:path>
                <a:path w="8013700" h="16637000">
                  <a:moveTo>
                    <a:pt x="8013700" y="10627360"/>
                  </a:moveTo>
                  <a:lnTo>
                    <a:pt x="8007350" y="10627360"/>
                  </a:lnTo>
                  <a:lnTo>
                    <a:pt x="8007350" y="10753877"/>
                  </a:lnTo>
                  <a:lnTo>
                    <a:pt x="8013700" y="10753877"/>
                  </a:lnTo>
                  <a:lnTo>
                    <a:pt x="8013700" y="10627360"/>
                  </a:lnTo>
                  <a:close/>
                </a:path>
                <a:path w="8013700" h="16637000">
                  <a:moveTo>
                    <a:pt x="8007350" y="10817136"/>
                  </a:moveTo>
                  <a:lnTo>
                    <a:pt x="8001000" y="10817136"/>
                  </a:lnTo>
                  <a:lnTo>
                    <a:pt x="8001000" y="10943653"/>
                  </a:lnTo>
                  <a:lnTo>
                    <a:pt x="8007350" y="10943653"/>
                  </a:lnTo>
                  <a:lnTo>
                    <a:pt x="8007350" y="10817136"/>
                  </a:lnTo>
                  <a:close/>
                </a:path>
                <a:path w="8013700" h="16637000">
                  <a:moveTo>
                    <a:pt x="8013700" y="10817136"/>
                  </a:moveTo>
                  <a:lnTo>
                    <a:pt x="8007350" y="10817136"/>
                  </a:lnTo>
                  <a:lnTo>
                    <a:pt x="8007350" y="10943653"/>
                  </a:lnTo>
                  <a:lnTo>
                    <a:pt x="8013700" y="10943653"/>
                  </a:lnTo>
                  <a:lnTo>
                    <a:pt x="8013700" y="10817136"/>
                  </a:lnTo>
                  <a:close/>
                </a:path>
                <a:path w="8013700" h="16637000">
                  <a:moveTo>
                    <a:pt x="8007350" y="11006899"/>
                  </a:moveTo>
                  <a:lnTo>
                    <a:pt x="8001000" y="11006899"/>
                  </a:lnTo>
                  <a:lnTo>
                    <a:pt x="8001000" y="11133416"/>
                  </a:lnTo>
                  <a:lnTo>
                    <a:pt x="8007350" y="11133416"/>
                  </a:lnTo>
                  <a:lnTo>
                    <a:pt x="8007350" y="11006899"/>
                  </a:lnTo>
                  <a:close/>
                </a:path>
                <a:path w="8013700" h="16637000">
                  <a:moveTo>
                    <a:pt x="8013700" y="11006899"/>
                  </a:moveTo>
                  <a:lnTo>
                    <a:pt x="8007350" y="11006899"/>
                  </a:lnTo>
                  <a:lnTo>
                    <a:pt x="8007350" y="11133416"/>
                  </a:lnTo>
                  <a:lnTo>
                    <a:pt x="8013700" y="11133416"/>
                  </a:lnTo>
                  <a:lnTo>
                    <a:pt x="8013700" y="11006899"/>
                  </a:lnTo>
                  <a:close/>
                </a:path>
                <a:path w="8013700" h="16637000">
                  <a:moveTo>
                    <a:pt x="8007350" y="11196675"/>
                  </a:moveTo>
                  <a:lnTo>
                    <a:pt x="8001000" y="11196675"/>
                  </a:lnTo>
                  <a:lnTo>
                    <a:pt x="8001000" y="11323192"/>
                  </a:lnTo>
                  <a:lnTo>
                    <a:pt x="8007350" y="11323192"/>
                  </a:lnTo>
                  <a:lnTo>
                    <a:pt x="8007350" y="11196675"/>
                  </a:lnTo>
                  <a:close/>
                </a:path>
                <a:path w="8013700" h="16637000">
                  <a:moveTo>
                    <a:pt x="8013700" y="11196675"/>
                  </a:moveTo>
                  <a:lnTo>
                    <a:pt x="8007350" y="11196675"/>
                  </a:lnTo>
                  <a:lnTo>
                    <a:pt x="8007350" y="11323192"/>
                  </a:lnTo>
                  <a:lnTo>
                    <a:pt x="8013700" y="11323192"/>
                  </a:lnTo>
                  <a:lnTo>
                    <a:pt x="8013700" y="11196675"/>
                  </a:lnTo>
                  <a:close/>
                </a:path>
                <a:path w="8013700" h="16637000">
                  <a:moveTo>
                    <a:pt x="8007350" y="11386439"/>
                  </a:moveTo>
                  <a:lnTo>
                    <a:pt x="8001000" y="11386439"/>
                  </a:lnTo>
                  <a:lnTo>
                    <a:pt x="8001000" y="11512956"/>
                  </a:lnTo>
                  <a:lnTo>
                    <a:pt x="8007350" y="11512956"/>
                  </a:lnTo>
                  <a:lnTo>
                    <a:pt x="8007350" y="11386439"/>
                  </a:lnTo>
                  <a:close/>
                </a:path>
                <a:path w="8013700" h="16637000">
                  <a:moveTo>
                    <a:pt x="8013700" y="11386439"/>
                  </a:moveTo>
                  <a:lnTo>
                    <a:pt x="8007350" y="11386439"/>
                  </a:lnTo>
                  <a:lnTo>
                    <a:pt x="8007350" y="11512956"/>
                  </a:lnTo>
                  <a:lnTo>
                    <a:pt x="8013700" y="11512956"/>
                  </a:lnTo>
                  <a:lnTo>
                    <a:pt x="8013700" y="11386439"/>
                  </a:lnTo>
                  <a:close/>
                </a:path>
                <a:path w="8013700" h="16637000">
                  <a:moveTo>
                    <a:pt x="8007350" y="11576215"/>
                  </a:moveTo>
                  <a:lnTo>
                    <a:pt x="8001000" y="11576215"/>
                  </a:lnTo>
                  <a:lnTo>
                    <a:pt x="8001000" y="11702732"/>
                  </a:lnTo>
                  <a:lnTo>
                    <a:pt x="8007350" y="11702732"/>
                  </a:lnTo>
                  <a:lnTo>
                    <a:pt x="8007350" y="11576215"/>
                  </a:lnTo>
                  <a:close/>
                </a:path>
                <a:path w="8013700" h="16637000">
                  <a:moveTo>
                    <a:pt x="8013700" y="11576215"/>
                  </a:moveTo>
                  <a:lnTo>
                    <a:pt x="8007350" y="11576215"/>
                  </a:lnTo>
                  <a:lnTo>
                    <a:pt x="8007350" y="11702732"/>
                  </a:lnTo>
                  <a:lnTo>
                    <a:pt x="8013700" y="11702732"/>
                  </a:lnTo>
                  <a:lnTo>
                    <a:pt x="8013700" y="11576215"/>
                  </a:lnTo>
                  <a:close/>
                </a:path>
                <a:path w="8013700" h="16637000">
                  <a:moveTo>
                    <a:pt x="8007350" y="11765978"/>
                  </a:moveTo>
                  <a:lnTo>
                    <a:pt x="8001000" y="11765978"/>
                  </a:lnTo>
                  <a:lnTo>
                    <a:pt x="8001000" y="11892495"/>
                  </a:lnTo>
                  <a:lnTo>
                    <a:pt x="8007350" y="11892495"/>
                  </a:lnTo>
                  <a:lnTo>
                    <a:pt x="8007350" y="11765978"/>
                  </a:lnTo>
                  <a:close/>
                </a:path>
                <a:path w="8013700" h="16637000">
                  <a:moveTo>
                    <a:pt x="8013700" y="11765978"/>
                  </a:moveTo>
                  <a:lnTo>
                    <a:pt x="8007350" y="11765978"/>
                  </a:lnTo>
                  <a:lnTo>
                    <a:pt x="8007350" y="11892495"/>
                  </a:lnTo>
                  <a:lnTo>
                    <a:pt x="8013700" y="11892495"/>
                  </a:lnTo>
                  <a:lnTo>
                    <a:pt x="8013700" y="11765978"/>
                  </a:lnTo>
                  <a:close/>
                </a:path>
                <a:path w="8013700" h="16637000">
                  <a:moveTo>
                    <a:pt x="8007350" y="11955754"/>
                  </a:moveTo>
                  <a:lnTo>
                    <a:pt x="8001000" y="11955754"/>
                  </a:lnTo>
                  <a:lnTo>
                    <a:pt x="8001000" y="12082272"/>
                  </a:lnTo>
                  <a:lnTo>
                    <a:pt x="8007350" y="12082272"/>
                  </a:lnTo>
                  <a:lnTo>
                    <a:pt x="8007350" y="11955754"/>
                  </a:lnTo>
                  <a:close/>
                </a:path>
                <a:path w="8013700" h="16637000">
                  <a:moveTo>
                    <a:pt x="8013700" y="11955754"/>
                  </a:moveTo>
                  <a:lnTo>
                    <a:pt x="8007350" y="11955754"/>
                  </a:lnTo>
                  <a:lnTo>
                    <a:pt x="8007350" y="12082272"/>
                  </a:lnTo>
                  <a:lnTo>
                    <a:pt x="8013700" y="12082272"/>
                  </a:lnTo>
                  <a:lnTo>
                    <a:pt x="8013700" y="11955754"/>
                  </a:lnTo>
                  <a:close/>
                </a:path>
                <a:path w="8013700" h="16637000">
                  <a:moveTo>
                    <a:pt x="8007350" y="12145530"/>
                  </a:moveTo>
                  <a:lnTo>
                    <a:pt x="8001000" y="12145530"/>
                  </a:lnTo>
                  <a:lnTo>
                    <a:pt x="8001000" y="12272035"/>
                  </a:lnTo>
                  <a:lnTo>
                    <a:pt x="8007350" y="12272035"/>
                  </a:lnTo>
                  <a:lnTo>
                    <a:pt x="8007350" y="12145530"/>
                  </a:lnTo>
                  <a:close/>
                </a:path>
                <a:path w="8013700" h="16637000">
                  <a:moveTo>
                    <a:pt x="8013700" y="12145530"/>
                  </a:moveTo>
                  <a:lnTo>
                    <a:pt x="8007350" y="12145530"/>
                  </a:lnTo>
                  <a:lnTo>
                    <a:pt x="8007350" y="12272035"/>
                  </a:lnTo>
                  <a:lnTo>
                    <a:pt x="8013700" y="12272035"/>
                  </a:lnTo>
                  <a:lnTo>
                    <a:pt x="8013700" y="12145530"/>
                  </a:lnTo>
                  <a:close/>
                </a:path>
                <a:path w="8013700" h="16637000">
                  <a:moveTo>
                    <a:pt x="8007350" y="12335294"/>
                  </a:moveTo>
                  <a:lnTo>
                    <a:pt x="8001000" y="12335294"/>
                  </a:lnTo>
                  <a:lnTo>
                    <a:pt x="8001000" y="12461811"/>
                  </a:lnTo>
                  <a:lnTo>
                    <a:pt x="8007350" y="12461811"/>
                  </a:lnTo>
                  <a:lnTo>
                    <a:pt x="8007350" y="12335294"/>
                  </a:lnTo>
                  <a:close/>
                </a:path>
                <a:path w="8013700" h="16637000">
                  <a:moveTo>
                    <a:pt x="8013700" y="12335294"/>
                  </a:moveTo>
                  <a:lnTo>
                    <a:pt x="8007350" y="12335294"/>
                  </a:lnTo>
                  <a:lnTo>
                    <a:pt x="8007350" y="12461811"/>
                  </a:lnTo>
                  <a:lnTo>
                    <a:pt x="8013700" y="12461811"/>
                  </a:lnTo>
                  <a:lnTo>
                    <a:pt x="8013700" y="12335294"/>
                  </a:lnTo>
                  <a:close/>
                </a:path>
                <a:path w="8013700" h="16637000">
                  <a:moveTo>
                    <a:pt x="8007350" y="12525057"/>
                  </a:moveTo>
                  <a:lnTo>
                    <a:pt x="8001000" y="12525057"/>
                  </a:lnTo>
                  <a:lnTo>
                    <a:pt x="8001000" y="12651574"/>
                  </a:lnTo>
                  <a:lnTo>
                    <a:pt x="8007350" y="12651574"/>
                  </a:lnTo>
                  <a:lnTo>
                    <a:pt x="8007350" y="12525057"/>
                  </a:lnTo>
                  <a:close/>
                </a:path>
                <a:path w="8013700" h="16637000">
                  <a:moveTo>
                    <a:pt x="8013700" y="12525057"/>
                  </a:moveTo>
                  <a:lnTo>
                    <a:pt x="8007350" y="12525057"/>
                  </a:lnTo>
                  <a:lnTo>
                    <a:pt x="8007350" y="12651574"/>
                  </a:lnTo>
                  <a:lnTo>
                    <a:pt x="8013700" y="12651574"/>
                  </a:lnTo>
                  <a:lnTo>
                    <a:pt x="8013700" y="12525057"/>
                  </a:lnTo>
                  <a:close/>
                </a:path>
                <a:path w="8013700" h="16637000">
                  <a:moveTo>
                    <a:pt x="8007350" y="12714833"/>
                  </a:moveTo>
                  <a:lnTo>
                    <a:pt x="8001000" y="12714833"/>
                  </a:lnTo>
                  <a:lnTo>
                    <a:pt x="8001000" y="12841351"/>
                  </a:lnTo>
                  <a:lnTo>
                    <a:pt x="8007350" y="12841351"/>
                  </a:lnTo>
                  <a:lnTo>
                    <a:pt x="8007350" y="12714833"/>
                  </a:lnTo>
                  <a:close/>
                </a:path>
                <a:path w="8013700" h="16637000">
                  <a:moveTo>
                    <a:pt x="8013700" y="12714833"/>
                  </a:moveTo>
                  <a:lnTo>
                    <a:pt x="8007350" y="12714833"/>
                  </a:lnTo>
                  <a:lnTo>
                    <a:pt x="8007350" y="12841351"/>
                  </a:lnTo>
                  <a:lnTo>
                    <a:pt x="8013700" y="12841351"/>
                  </a:lnTo>
                  <a:lnTo>
                    <a:pt x="8013700" y="12714833"/>
                  </a:lnTo>
                  <a:close/>
                </a:path>
                <a:path w="8013700" h="16637000">
                  <a:moveTo>
                    <a:pt x="8007350" y="12904609"/>
                  </a:moveTo>
                  <a:lnTo>
                    <a:pt x="8001000" y="12904609"/>
                  </a:lnTo>
                  <a:lnTo>
                    <a:pt x="8001000" y="13031114"/>
                  </a:lnTo>
                  <a:lnTo>
                    <a:pt x="8007350" y="13031114"/>
                  </a:lnTo>
                  <a:lnTo>
                    <a:pt x="8007350" y="12904609"/>
                  </a:lnTo>
                  <a:close/>
                </a:path>
                <a:path w="8013700" h="16637000">
                  <a:moveTo>
                    <a:pt x="8013700" y="12904609"/>
                  </a:moveTo>
                  <a:lnTo>
                    <a:pt x="8007350" y="12904609"/>
                  </a:lnTo>
                  <a:lnTo>
                    <a:pt x="8007350" y="13031114"/>
                  </a:lnTo>
                  <a:lnTo>
                    <a:pt x="8013700" y="13031114"/>
                  </a:lnTo>
                  <a:lnTo>
                    <a:pt x="8013700" y="12904609"/>
                  </a:lnTo>
                  <a:close/>
                </a:path>
                <a:path w="8013700" h="16637000">
                  <a:moveTo>
                    <a:pt x="8007350" y="13094373"/>
                  </a:moveTo>
                  <a:lnTo>
                    <a:pt x="8001000" y="13094373"/>
                  </a:lnTo>
                  <a:lnTo>
                    <a:pt x="8001000" y="13220890"/>
                  </a:lnTo>
                  <a:lnTo>
                    <a:pt x="8007350" y="13220890"/>
                  </a:lnTo>
                  <a:lnTo>
                    <a:pt x="8007350" y="13094373"/>
                  </a:lnTo>
                  <a:close/>
                </a:path>
                <a:path w="8013700" h="16637000">
                  <a:moveTo>
                    <a:pt x="8013700" y="13094373"/>
                  </a:moveTo>
                  <a:lnTo>
                    <a:pt x="8007350" y="13094373"/>
                  </a:lnTo>
                  <a:lnTo>
                    <a:pt x="8007350" y="13220890"/>
                  </a:lnTo>
                  <a:lnTo>
                    <a:pt x="8013700" y="13220890"/>
                  </a:lnTo>
                  <a:lnTo>
                    <a:pt x="8013700" y="13094373"/>
                  </a:lnTo>
                  <a:close/>
                </a:path>
                <a:path w="8013700" h="16637000">
                  <a:moveTo>
                    <a:pt x="8007350" y="13284136"/>
                  </a:moveTo>
                  <a:lnTo>
                    <a:pt x="8001000" y="13284136"/>
                  </a:lnTo>
                  <a:lnTo>
                    <a:pt x="8001000" y="13410653"/>
                  </a:lnTo>
                  <a:lnTo>
                    <a:pt x="8007350" y="13410653"/>
                  </a:lnTo>
                  <a:lnTo>
                    <a:pt x="8007350" y="13284136"/>
                  </a:lnTo>
                  <a:close/>
                </a:path>
                <a:path w="8013700" h="16637000">
                  <a:moveTo>
                    <a:pt x="8013700" y="13284136"/>
                  </a:moveTo>
                  <a:lnTo>
                    <a:pt x="8007350" y="13284136"/>
                  </a:lnTo>
                  <a:lnTo>
                    <a:pt x="8007350" y="13410653"/>
                  </a:lnTo>
                  <a:lnTo>
                    <a:pt x="8013700" y="13410653"/>
                  </a:lnTo>
                  <a:lnTo>
                    <a:pt x="8013700" y="13284136"/>
                  </a:lnTo>
                  <a:close/>
                </a:path>
                <a:path w="8013700" h="16637000">
                  <a:moveTo>
                    <a:pt x="8007350" y="13473912"/>
                  </a:moveTo>
                  <a:lnTo>
                    <a:pt x="8001000" y="13473912"/>
                  </a:lnTo>
                  <a:lnTo>
                    <a:pt x="8001000" y="13600430"/>
                  </a:lnTo>
                  <a:lnTo>
                    <a:pt x="8007350" y="13600430"/>
                  </a:lnTo>
                  <a:lnTo>
                    <a:pt x="8007350" y="13473912"/>
                  </a:lnTo>
                  <a:close/>
                </a:path>
                <a:path w="8013700" h="16637000">
                  <a:moveTo>
                    <a:pt x="8013700" y="13473912"/>
                  </a:moveTo>
                  <a:lnTo>
                    <a:pt x="8007350" y="13473912"/>
                  </a:lnTo>
                  <a:lnTo>
                    <a:pt x="8007350" y="13600430"/>
                  </a:lnTo>
                  <a:lnTo>
                    <a:pt x="8013700" y="13600430"/>
                  </a:lnTo>
                  <a:lnTo>
                    <a:pt x="8013700" y="13473912"/>
                  </a:lnTo>
                  <a:close/>
                </a:path>
                <a:path w="8013700" h="16637000">
                  <a:moveTo>
                    <a:pt x="8007350" y="13663676"/>
                  </a:moveTo>
                  <a:lnTo>
                    <a:pt x="8001000" y="13663676"/>
                  </a:lnTo>
                  <a:lnTo>
                    <a:pt x="8001000" y="13790193"/>
                  </a:lnTo>
                  <a:lnTo>
                    <a:pt x="8007350" y="13790193"/>
                  </a:lnTo>
                  <a:lnTo>
                    <a:pt x="8007350" y="13663676"/>
                  </a:lnTo>
                  <a:close/>
                </a:path>
                <a:path w="8013700" h="16637000">
                  <a:moveTo>
                    <a:pt x="8013700" y="13663676"/>
                  </a:moveTo>
                  <a:lnTo>
                    <a:pt x="8007350" y="13663676"/>
                  </a:lnTo>
                  <a:lnTo>
                    <a:pt x="8007350" y="13790193"/>
                  </a:lnTo>
                  <a:lnTo>
                    <a:pt x="8013700" y="13790193"/>
                  </a:lnTo>
                  <a:lnTo>
                    <a:pt x="8013700" y="13663676"/>
                  </a:lnTo>
                  <a:close/>
                </a:path>
                <a:path w="8013700" h="16637000">
                  <a:moveTo>
                    <a:pt x="8007350" y="13853452"/>
                  </a:moveTo>
                  <a:lnTo>
                    <a:pt x="8001000" y="13853452"/>
                  </a:lnTo>
                  <a:lnTo>
                    <a:pt x="8001000" y="13979969"/>
                  </a:lnTo>
                  <a:lnTo>
                    <a:pt x="8007350" y="13979969"/>
                  </a:lnTo>
                  <a:lnTo>
                    <a:pt x="8007350" y="13853452"/>
                  </a:lnTo>
                  <a:close/>
                </a:path>
                <a:path w="8013700" h="16637000">
                  <a:moveTo>
                    <a:pt x="8013700" y="13853452"/>
                  </a:moveTo>
                  <a:lnTo>
                    <a:pt x="8007350" y="13853452"/>
                  </a:lnTo>
                  <a:lnTo>
                    <a:pt x="8007350" y="13979969"/>
                  </a:lnTo>
                  <a:lnTo>
                    <a:pt x="8013700" y="13979969"/>
                  </a:lnTo>
                  <a:lnTo>
                    <a:pt x="8013700" y="13853452"/>
                  </a:lnTo>
                  <a:close/>
                </a:path>
                <a:path w="8013700" h="16637000">
                  <a:moveTo>
                    <a:pt x="8007350" y="14043228"/>
                  </a:moveTo>
                  <a:lnTo>
                    <a:pt x="8001000" y="14043228"/>
                  </a:lnTo>
                  <a:lnTo>
                    <a:pt x="8001000" y="14169732"/>
                  </a:lnTo>
                  <a:lnTo>
                    <a:pt x="8007350" y="14169732"/>
                  </a:lnTo>
                  <a:lnTo>
                    <a:pt x="8007350" y="14043228"/>
                  </a:lnTo>
                  <a:close/>
                </a:path>
                <a:path w="8013700" h="16637000">
                  <a:moveTo>
                    <a:pt x="8013700" y="14043228"/>
                  </a:moveTo>
                  <a:lnTo>
                    <a:pt x="8007350" y="14043228"/>
                  </a:lnTo>
                  <a:lnTo>
                    <a:pt x="8007350" y="14169732"/>
                  </a:lnTo>
                  <a:lnTo>
                    <a:pt x="8013700" y="14169732"/>
                  </a:lnTo>
                  <a:lnTo>
                    <a:pt x="8013700" y="14043228"/>
                  </a:lnTo>
                  <a:close/>
                </a:path>
                <a:path w="8013700" h="16637000">
                  <a:moveTo>
                    <a:pt x="8007350" y="14232991"/>
                  </a:moveTo>
                  <a:lnTo>
                    <a:pt x="8001000" y="14232991"/>
                  </a:lnTo>
                  <a:lnTo>
                    <a:pt x="8001000" y="14359509"/>
                  </a:lnTo>
                  <a:lnTo>
                    <a:pt x="8007350" y="14359509"/>
                  </a:lnTo>
                  <a:lnTo>
                    <a:pt x="8007350" y="14232991"/>
                  </a:lnTo>
                  <a:close/>
                </a:path>
                <a:path w="8013700" h="16637000">
                  <a:moveTo>
                    <a:pt x="8013700" y="14232991"/>
                  </a:moveTo>
                  <a:lnTo>
                    <a:pt x="8007350" y="14232991"/>
                  </a:lnTo>
                  <a:lnTo>
                    <a:pt x="8007350" y="14359509"/>
                  </a:lnTo>
                  <a:lnTo>
                    <a:pt x="8013700" y="14359509"/>
                  </a:lnTo>
                  <a:lnTo>
                    <a:pt x="8013700" y="14232991"/>
                  </a:lnTo>
                  <a:close/>
                </a:path>
                <a:path w="8013700" h="16637000">
                  <a:moveTo>
                    <a:pt x="8007350" y="14422767"/>
                  </a:moveTo>
                  <a:lnTo>
                    <a:pt x="8001000" y="14422767"/>
                  </a:lnTo>
                  <a:lnTo>
                    <a:pt x="8001000" y="14549272"/>
                  </a:lnTo>
                  <a:lnTo>
                    <a:pt x="8007350" y="14549272"/>
                  </a:lnTo>
                  <a:lnTo>
                    <a:pt x="8007350" y="14422767"/>
                  </a:lnTo>
                  <a:close/>
                </a:path>
                <a:path w="8013700" h="16637000">
                  <a:moveTo>
                    <a:pt x="8013700" y="14422767"/>
                  </a:moveTo>
                  <a:lnTo>
                    <a:pt x="8007350" y="14422767"/>
                  </a:lnTo>
                  <a:lnTo>
                    <a:pt x="8007350" y="14549272"/>
                  </a:lnTo>
                  <a:lnTo>
                    <a:pt x="8013700" y="14549272"/>
                  </a:lnTo>
                  <a:lnTo>
                    <a:pt x="8013700" y="14422767"/>
                  </a:lnTo>
                  <a:close/>
                </a:path>
                <a:path w="8013700" h="16637000">
                  <a:moveTo>
                    <a:pt x="8007350" y="14612531"/>
                  </a:moveTo>
                  <a:lnTo>
                    <a:pt x="8001000" y="14612531"/>
                  </a:lnTo>
                  <a:lnTo>
                    <a:pt x="8001000" y="14739048"/>
                  </a:lnTo>
                  <a:lnTo>
                    <a:pt x="8007350" y="14739048"/>
                  </a:lnTo>
                  <a:lnTo>
                    <a:pt x="8007350" y="14612531"/>
                  </a:lnTo>
                  <a:close/>
                </a:path>
                <a:path w="8013700" h="16637000">
                  <a:moveTo>
                    <a:pt x="8013700" y="14612531"/>
                  </a:moveTo>
                  <a:lnTo>
                    <a:pt x="8007350" y="14612531"/>
                  </a:lnTo>
                  <a:lnTo>
                    <a:pt x="8007350" y="14739048"/>
                  </a:lnTo>
                  <a:lnTo>
                    <a:pt x="8013700" y="14739048"/>
                  </a:lnTo>
                  <a:lnTo>
                    <a:pt x="8013700" y="14612531"/>
                  </a:lnTo>
                  <a:close/>
                </a:path>
                <a:path w="8013700" h="16637000">
                  <a:moveTo>
                    <a:pt x="8007350" y="14802307"/>
                  </a:moveTo>
                  <a:lnTo>
                    <a:pt x="8001000" y="14802307"/>
                  </a:lnTo>
                  <a:lnTo>
                    <a:pt x="8001000" y="14928811"/>
                  </a:lnTo>
                  <a:lnTo>
                    <a:pt x="8007350" y="14928811"/>
                  </a:lnTo>
                  <a:lnTo>
                    <a:pt x="8007350" y="14802307"/>
                  </a:lnTo>
                  <a:close/>
                </a:path>
                <a:path w="8013700" h="16637000">
                  <a:moveTo>
                    <a:pt x="8013700" y="14802307"/>
                  </a:moveTo>
                  <a:lnTo>
                    <a:pt x="8007350" y="14802307"/>
                  </a:lnTo>
                  <a:lnTo>
                    <a:pt x="8007350" y="14928811"/>
                  </a:lnTo>
                  <a:lnTo>
                    <a:pt x="8013700" y="14928811"/>
                  </a:lnTo>
                  <a:lnTo>
                    <a:pt x="8013700" y="14802307"/>
                  </a:lnTo>
                  <a:close/>
                </a:path>
                <a:path w="8013700" h="16637000">
                  <a:moveTo>
                    <a:pt x="8007350" y="14992070"/>
                  </a:moveTo>
                  <a:lnTo>
                    <a:pt x="8001000" y="14992070"/>
                  </a:lnTo>
                  <a:lnTo>
                    <a:pt x="8001000" y="15118588"/>
                  </a:lnTo>
                  <a:lnTo>
                    <a:pt x="8007350" y="15118588"/>
                  </a:lnTo>
                  <a:lnTo>
                    <a:pt x="8007350" y="14992070"/>
                  </a:lnTo>
                  <a:close/>
                </a:path>
                <a:path w="8013700" h="16637000">
                  <a:moveTo>
                    <a:pt x="8013700" y="14992070"/>
                  </a:moveTo>
                  <a:lnTo>
                    <a:pt x="8007350" y="14992070"/>
                  </a:lnTo>
                  <a:lnTo>
                    <a:pt x="8007350" y="15118588"/>
                  </a:lnTo>
                  <a:lnTo>
                    <a:pt x="8013700" y="15118588"/>
                  </a:lnTo>
                  <a:lnTo>
                    <a:pt x="8013700" y="14992070"/>
                  </a:lnTo>
                  <a:close/>
                </a:path>
                <a:path w="8013700" h="16637000">
                  <a:moveTo>
                    <a:pt x="8007350" y="15181846"/>
                  </a:moveTo>
                  <a:lnTo>
                    <a:pt x="8001000" y="15181846"/>
                  </a:lnTo>
                  <a:lnTo>
                    <a:pt x="8001000" y="15308351"/>
                  </a:lnTo>
                  <a:lnTo>
                    <a:pt x="8007350" y="15308351"/>
                  </a:lnTo>
                  <a:lnTo>
                    <a:pt x="8007350" y="15181846"/>
                  </a:lnTo>
                  <a:close/>
                </a:path>
                <a:path w="8013700" h="16637000">
                  <a:moveTo>
                    <a:pt x="8013700" y="15181846"/>
                  </a:moveTo>
                  <a:lnTo>
                    <a:pt x="8007350" y="15181846"/>
                  </a:lnTo>
                  <a:lnTo>
                    <a:pt x="8007350" y="15308351"/>
                  </a:lnTo>
                  <a:lnTo>
                    <a:pt x="8013700" y="15308351"/>
                  </a:lnTo>
                  <a:lnTo>
                    <a:pt x="8013700" y="15181846"/>
                  </a:lnTo>
                  <a:close/>
                </a:path>
                <a:path w="8013700" h="16637000">
                  <a:moveTo>
                    <a:pt x="8007350" y="15371610"/>
                  </a:moveTo>
                  <a:lnTo>
                    <a:pt x="8001000" y="15371610"/>
                  </a:lnTo>
                  <a:lnTo>
                    <a:pt x="8001000" y="15498123"/>
                  </a:lnTo>
                  <a:lnTo>
                    <a:pt x="8007350" y="15498123"/>
                  </a:lnTo>
                  <a:lnTo>
                    <a:pt x="8007350" y="15371610"/>
                  </a:lnTo>
                  <a:close/>
                </a:path>
                <a:path w="8013700" h="16637000">
                  <a:moveTo>
                    <a:pt x="8013700" y="15371610"/>
                  </a:moveTo>
                  <a:lnTo>
                    <a:pt x="8007350" y="15371610"/>
                  </a:lnTo>
                  <a:lnTo>
                    <a:pt x="8007350" y="15498123"/>
                  </a:lnTo>
                  <a:lnTo>
                    <a:pt x="8013700" y="15498123"/>
                  </a:lnTo>
                  <a:lnTo>
                    <a:pt x="8013700" y="15371610"/>
                  </a:lnTo>
                  <a:close/>
                </a:path>
                <a:path w="8013700" h="16637000">
                  <a:moveTo>
                    <a:pt x="8007350" y="15561379"/>
                  </a:moveTo>
                  <a:lnTo>
                    <a:pt x="8001000" y="15561379"/>
                  </a:lnTo>
                  <a:lnTo>
                    <a:pt x="8001000" y="15687893"/>
                  </a:lnTo>
                  <a:lnTo>
                    <a:pt x="8007350" y="15687893"/>
                  </a:lnTo>
                  <a:lnTo>
                    <a:pt x="8007350" y="15561379"/>
                  </a:lnTo>
                  <a:close/>
                </a:path>
                <a:path w="8013700" h="16637000">
                  <a:moveTo>
                    <a:pt x="8013700" y="15561379"/>
                  </a:moveTo>
                  <a:lnTo>
                    <a:pt x="8007350" y="15561379"/>
                  </a:lnTo>
                  <a:lnTo>
                    <a:pt x="8007350" y="15687893"/>
                  </a:lnTo>
                  <a:lnTo>
                    <a:pt x="8013700" y="15687893"/>
                  </a:lnTo>
                  <a:lnTo>
                    <a:pt x="8013700" y="15561379"/>
                  </a:lnTo>
                  <a:close/>
                </a:path>
                <a:path w="8013700" h="16637000">
                  <a:moveTo>
                    <a:pt x="8007350" y="15751149"/>
                  </a:moveTo>
                  <a:lnTo>
                    <a:pt x="8001000" y="15751149"/>
                  </a:lnTo>
                  <a:lnTo>
                    <a:pt x="8001000" y="15877663"/>
                  </a:lnTo>
                  <a:lnTo>
                    <a:pt x="8007350" y="15877663"/>
                  </a:lnTo>
                  <a:lnTo>
                    <a:pt x="8007350" y="15751149"/>
                  </a:lnTo>
                  <a:close/>
                </a:path>
                <a:path w="8013700" h="16637000">
                  <a:moveTo>
                    <a:pt x="8013700" y="15751149"/>
                  </a:moveTo>
                  <a:lnTo>
                    <a:pt x="8007350" y="15751149"/>
                  </a:lnTo>
                  <a:lnTo>
                    <a:pt x="8007350" y="15877663"/>
                  </a:lnTo>
                  <a:lnTo>
                    <a:pt x="8013700" y="15877663"/>
                  </a:lnTo>
                  <a:lnTo>
                    <a:pt x="8013700" y="15751149"/>
                  </a:lnTo>
                  <a:close/>
                </a:path>
                <a:path w="8013700" h="16637000">
                  <a:moveTo>
                    <a:pt x="8007350" y="15940920"/>
                  </a:moveTo>
                  <a:lnTo>
                    <a:pt x="8001000" y="15940920"/>
                  </a:lnTo>
                  <a:lnTo>
                    <a:pt x="8001000" y="16067432"/>
                  </a:lnTo>
                  <a:lnTo>
                    <a:pt x="8007350" y="16067432"/>
                  </a:lnTo>
                  <a:lnTo>
                    <a:pt x="8007350" y="15940920"/>
                  </a:lnTo>
                  <a:close/>
                </a:path>
                <a:path w="8013700" h="16637000">
                  <a:moveTo>
                    <a:pt x="8013700" y="15940920"/>
                  </a:moveTo>
                  <a:lnTo>
                    <a:pt x="8007350" y="15940920"/>
                  </a:lnTo>
                  <a:lnTo>
                    <a:pt x="8007350" y="16067432"/>
                  </a:lnTo>
                  <a:lnTo>
                    <a:pt x="8013700" y="16067432"/>
                  </a:lnTo>
                  <a:lnTo>
                    <a:pt x="8013700" y="15940920"/>
                  </a:lnTo>
                  <a:close/>
                </a:path>
                <a:path w="8013700" h="16637000">
                  <a:moveTo>
                    <a:pt x="8007350" y="16130690"/>
                  </a:moveTo>
                  <a:lnTo>
                    <a:pt x="8001000" y="16130690"/>
                  </a:lnTo>
                  <a:lnTo>
                    <a:pt x="8001000" y="16257202"/>
                  </a:lnTo>
                  <a:lnTo>
                    <a:pt x="8007350" y="16257202"/>
                  </a:lnTo>
                  <a:lnTo>
                    <a:pt x="8007350" y="16130690"/>
                  </a:lnTo>
                  <a:close/>
                </a:path>
                <a:path w="8013700" h="16637000">
                  <a:moveTo>
                    <a:pt x="8013700" y="16130690"/>
                  </a:moveTo>
                  <a:lnTo>
                    <a:pt x="8007350" y="16130690"/>
                  </a:lnTo>
                  <a:lnTo>
                    <a:pt x="8007350" y="16257202"/>
                  </a:lnTo>
                  <a:lnTo>
                    <a:pt x="8013700" y="16257202"/>
                  </a:lnTo>
                  <a:lnTo>
                    <a:pt x="8013700" y="16130690"/>
                  </a:lnTo>
                  <a:close/>
                </a:path>
                <a:path w="8013700" h="16637000">
                  <a:moveTo>
                    <a:pt x="8007350" y="16320460"/>
                  </a:moveTo>
                  <a:lnTo>
                    <a:pt x="8001000" y="16320460"/>
                  </a:lnTo>
                  <a:lnTo>
                    <a:pt x="8001000" y="16446972"/>
                  </a:lnTo>
                  <a:lnTo>
                    <a:pt x="8007350" y="16446972"/>
                  </a:lnTo>
                  <a:lnTo>
                    <a:pt x="8007350" y="16320460"/>
                  </a:lnTo>
                  <a:close/>
                </a:path>
                <a:path w="8013700" h="16637000">
                  <a:moveTo>
                    <a:pt x="8013700" y="16320460"/>
                  </a:moveTo>
                  <a:lnTo>
                    <a:pt x="8007350" y="16320460"/>
                  </a:lnTo>
                  <a:lnTo>
                    <a:pt x="8007350" y="16446972"/>
                  </a:lnTo>
                  <a:lnTo>
                    <a:pt x="8013700" y="16446972"/>
                  </a:lnTo>
                  <a:lnTo>
                    <a:pt x="8013700" y="16320460"/>
                  </a:lnTo>
                  <a:close/>
                </a:path>
                <a:path w="8013700" h="16637000">
                  <a:moveTo>
                    <a:pt x="7950200" y="16624300"/>
                  </a:moveTo>
                  <a:lnTo>
                    <a:pt x="7886077" y="16624300"/>
                  </a:lnTo>
                  <a:lnTo>
                    <a:pt x="7886077" y="16637000"/>
                  </a:lnTo>
                  <a:lnTo>
                    <a:pt x="7950200" y="16637000"/>
                  </a:lnTo>
                  <a:lnTo>
                    <a:pt x="7950200" y="16624300"/>
                  </a:lnTo>
                  <a:close/>
                </a:path>
                <a:path w="8013700" h="16637000">
                  <a:moveTo>
                    <a:pt x="8013700" y="16510229"/>
                  </a:moveTo>
                  <a:lnTo>
                    <a:pt x="8007350" y="16510229"/>
                  </a:lnTo>
                  <a:lnTo>
                    <a:pt x="8007350" y="16573500"/>
                  </a:lnTo>
                  <a:lnTo>
                    <a:pt x="8002858" y="16595745"/>
                  </a:lnTo>
                  <a:lnTo>
                    <a:pt x="7990609" y="16613911"/>
                  </a:lnTo>
                  <a:lnTo>
                    <a:pt x="7972443" y="16626158"/>
                  </a:lnTo>
                  <a:lnTo>
                    <a:pt x="7950200" y="16630650"/>
                  </a:lnTo>
                  <a:lnTo>
                    <a:pt x="7950200" y="16637000"/>
                  </a:lnTo>
                  <a:lnTo>
                    <a:pt x="7974914" y="16632009"/>
                  </a:lnTo>
                  <a:lnTo>
                    <a:pt x="7995099" y="16618401"/>
                  </a:lnTo>
                  <a:lnTo>
                    <a:pt x="8008709" y="16598217"/>
                  </a:lnTo>
                  <a:lnTo>
                    <a:pt x="8013700" y="16573500"/>
                  </a:lnTo>
                  <a:lnTo>
                    <a:pt x="8013700" y="16510229"/>
                  </a:lnTo>
                  <a:close/>
                </a:path>
                <a:path w="8013700" h="16637000">
                  <a:moveTo>
                    <a:pt x="8007350" y="16510229"/>
                  </a:moveTo>
                  <a:lnTo>
                    <a:pt x="8001000" y="16510229"/>
                  </a:lnTo>
                  <a:lnTo>
                    <a:pt x="8001000" y="16573500"/>
                  </a:lnTo>
                  <a:lnTo>
                    <a:pt x="7997007" y="16593273"/>
                  </a:lnTo>
                  <a:lnTo>
                    <a:pt x="7986120" y="16609420"/>
                  </a:lnTo>
                  <a:lnTo>
                    <a:pt x="7969972" y="16620307"/>
                  </a:lnTo>
                  <a:lnTo>
                    <a:pt x="7950200" y="16624300"/>
                  </a:lnTo>
                  <a:lnTo>
                    <a:pt x="7950200" y="16630650"/>
                  </a:lnTo>
                  <a:lnTo>
                    <a:pt x="7972443" y="16626158"/>
                  </a:lnTo>
                  <a:lnTo>
                    <a:pt x="7990609" y="16613911"/>
                  </a:lnTo>
                  <a:lnTo>
                    <a:pt x="8002858" y="16595745"/>
                  </a:lnTo>
                  <a:lnTo>
                    <a:pt x="8007350" y="16573500"/>
                  </a:lnTo>
                  <a:lnTo>
                    <a:pt x="8007350" y="16510229"/>
                  </a:lnTo>
                  <a:close/>
                </a:path>
                <a:path w="8013700" h="16637000">
                  <a:moveTo>
                    <a:pt x="7821955" y="16624300"/>
                  </a:moveTo>
                  <a:lnTo>
                    <a:pt x="7693723" y="16624300"/>
                  </a:lnTo>
                  <a:lnTo>
                    <a:pt x="7693723" y="16637000"/>
                  </a:lnTo>
                  <a:lnTo>
                    <a:pt x="7821955" y="16637000"/>
                  </a:lnTo>
                  <a:lnTo>
                    <a:pt x="7821955" y="16624300"/>
                  </a:lnTo>
                  <a:close/>
                </a:path>
                <a:path w="8013700" h="16637000">
                  <a:moveTo>
                    <a:pt x="7629601" y="16624300"/>
                  </a:moveTo>
                  <a:lnTo>
                    <a:pt x="7501369" y="16624300"/>
                  </a:lnTo>
                  <a:lnTo>
                    <a:pt x="7501369" y="16637000"/>
                  </a:lnTo>
                  <a:lnTo>
                    <a:pt x="7629601" y="16637000"/>
                  </a:lnTo>
                  <a:lnTo>
                    <a:pt x="7629601" y="16624300"/>
                  </a:lnTo>
                  <a:close/>
                </a:path>
                <a:path w="8013700" h="16637000">
                  <a:moveTo>
                    <a:pt x="7437247" y="16624300"/>
                  </a:moveTo>
                  <a:lnTo>
                    <a:pt x="7309002" y="16624300"/>
                  </a:lnTo>
                  <a:lnTo>
                    <a:pt x="7309002" y="16637000"/>
                  </a:lnTo>
                  <a:lnTo>
                    <a:pt x="7437247" y="16637000"/>
                  </a:lnTo>
                  <a:lnTo>
                    <a:pt x="7437247" y="16624300"/>
                  </a:lnTo>
                  <a:close/>
                </a:path>
                <a:path w="8013700" h="16637000">
                  <a:moveTo>
                    <a:pt x="7244880" y="16624300"/>
                  </a:moveTo>
                  <a:lnTo>
                    <a:pt x="7116648" y="16624300"/>
                  </a:lnTo>
                  <a:lnTo>
                    <a:pt x="7116648" y="16637000"/>
                  </a:lnTo>
                  <a:lnTo>
                    <a:pt x="7244880" y="16637000"/>
                  </a:lnTo>
                  <a:lnTo>
                    <a:pt x="7244880" y="16624300"/>
                  </a:lnTo>
                  <a:close/>
                </a:path>
                <a:path w="8013700" h="16637000">
                  <a:moveTo>
                    <a:pt x="7052525" y="16624300"/>
                  </a:moveTo>
                  <a:lnTo>
                    <a:pt x="6924294" y="16624300"/>
                  </a:lnTo>
                  <a:lnTo>
                    <a:pt x="6924294" y="16637000"/>
                  </a:lnTo>
                  <a:lnTo>
                    <a:pt x="7052525" y="16637000"/>
                  </a:lnTo>
                  <a:lnTo>
                    <a:pt x="7052525" y="16624300"/>
                  </a:lnTo>
                  <a:close/>
                </a:path>
                <a:path w="8013700" h="16637000">
                  <a:moveTo>
                    <a:pt x="6860171" y="16624300"/>
                  </a:moveTo>
                  <a:lnTo>
                    <a:pt x="6731927" y="16624300"/>
                  </a:lnTo>
                  <a:lnTo>
                    <a:pt x="6731927" y="16637000"/>
                  </a:lnTo>
                  <a:lnTo>
                    <a:pt x="6860171" y="16637000"/>
                  </a:lnTo>
                  <a:lnTo>
                    <a:pt x="6860171" y="16624300"/>
                  </a:lnTo>
                  <a:close/>
                </a:path>
                <a:path w="8013700" h="16637000">
                  <a:moveTo>
                    <a:pt x="6667804" y="16624300"/>
                  </a:moveTo>
                  <a:lnTo>
                    <a:pt x="6539572" y="16624300"/>
                  </a:lnTo>
                  <a:lnTo>
                    <a:pt x="6539572" y="16637000"/>
                  </a:lnTo>
                  <a:lnTo>
                    <a:pt x="6667804" y="16637000"/>
                  </a:lnTo>
                  <a:lnTo>
                    <a:pt x="6667804" y="16624300"/>
                  </a:lnTo>
                  <a:close/>
                </a:path>
                <a:path w="8013700" h="16637000">
                  <a:moveTo>
                    <a:pt x="6475450" y="16624300"/>
                  </a:moveTo>
                  <a:lnTo>
                    <a:pt x="6347206" y="16624300"/>
                  </a:lnTo>
                  <a:lnTo>
                    <a:pt x="6347206" y="16637000"/>
                  </a:lnTo>
                  <a:lnTo>
                    <a:pt x="6475450" y="16637000"/>
                  </a:lnTo>
                  <a:lnTo>
                    <a:pt x="6475450" y="16624300"/>
                  </a:lnTo>
                  <a:close/>
                </a:path>
                <a:path w="8013700" h="16637000">
                  <a:moveTo>
                    <a:pt x="6283096" y="16624300"/>
                  </a:moveTo>
                  <a:lnTo>
                    <a:pt x="6154851" y="16624300"/>
                  </a:lnTo>
                  <a:lnTo>
                    <a:pt x="6154851" y="16637000"/>
                  </a:lnTo>
                  <a:lnTo>
                    <a:pt x="6283096" y="16637000"/>
                  </a:lnTo>
                  <a:lnTo>
                    <a:pt x="6283096" y="16624300"/>
                  </a:lnTo>
                  <a:close/>
                </a:path>
                <a:path w="8013700" h="16637000">
                  <a:moveTo>
                    <a:pt x="6090729" y="16624300"/>
                  </a:moveTo>
                  <a:lnTo>
                    <a:pt x="5962497" y="16624300"/>
                  </a:lnTo>
                  <a:lnTo>
                    <a:pt x="5962497" y="16637000"/>
                  </a:lnTo>
                  <a:lnTo>
                    <a:pt x="6090729" y="16637000"/>
                  </a:lnTo>
                  <a:lnTo>
                    <a:pt x="6090729" y="16624300"/>
                  </a:lnTo>
                  <a:close/>
                </a:path>
                <a:path w="8013700" h="16637000">
                  <a:moveTo>
                    <a:pt x="5898375" y="16624300"/>
                  </a:moveTo>
                  <a:lnTo>
                    <a:pt x="5770130" y="16624300"/>
                  </a:lnTo>
                  <a:lnTo>
                    <a:pt x="5770130" y="16637000"/>
                  </a:lnTo>
                  <a:lnTo>
                    <a:pt x="5898375" y="16637000"/>
                  </a:lnTo>
                  <a:lnTo>
                    <a:pt x="5898375" y="16624300"/>
                  </a:lnTo>
                  <a:close/>
                </a:path>
                <a:path w="8013700" h="16637000">
                  <a:moveTo>
                    <a:pt x="5706021" y="16624300"/>
                  </a:moveTo>
                  <a:lnTo>
                    <a:pt x="5577776" y="16624300"/>
                  </a:lnTo>
                  <a:lnTo>
                    <a:pt x="5577776" y="16637000"/>
                  </a:lnTo>
                  <a:lnTo>
                    <a:pt x="5706021" y="16637000"/>
                  </a:lnTo>
                  <a:lnTo>
                    <a:pt x="5706021" y="16624300"/>
                  </a:lnTo>
                  <a:close/>
                </a:path>
                <a:path w="8013700" h="16637000">
                  <a:moveTo>
                    <a:pt x="5513654" y="16624300"/>
                  </a:moveTo>
                  <a:lnTo>
                    <a:pt x="5385422" y="16624300"/>
                  </a:lnTo>
                  <a:lnTo>
                    <a:pt x="5385422" y="16637000"/>
                  </a:lnTo>
                  <a:lnTo>
                    <a:pt x="5513654" y="16637000"/>
                  </a:lnTo>
                  <a:lnTo>
                    <a:pt x="5513654" y="16624300"/>
                  </a:lnTo>
                  <a:close/>
                </a:path>
                <a:path w="8013700" h="16637000">
                  <a:moveTo>
                    <a:pt x="5321300" y="16624300"/>
                  </a:moveTo>
                  <a:lnTo>
                    <a:pt x="5193055" y="16624300"/>
                  </a:lnTo>
                  <a:lnTo>
                    <a:pt x="5193055" y="16637000"/>
                  </a:lnTo>
                  <a:lnTo>
                    <a:pt x="5321300" y="16637000"/>
                  </a:lnTo>
                  <a:lnTo>
                    <a:pt x="5321300" y="16624300"/>
                  </a:lnTo>
                  <a:close/>
                </a:path>
                <a:path w="8013700" h="16637000">
                  <a:moveTo>
                    <a:pt x="5128945" y="16624300"/>
                  </a:moveTo>
                  <a:lnTo>
                    <a:pt x="5000701" y="16624300"/>
                  </a:lnTo>
                  <a:lnTo>
                    <a:pt x="5000701" y="16637000"/>
                  </a:lnTo>
                  <a:lnTo>
                    <a:pt x="5128945" y="16637000"/>
                  </a:lnTo>
                  <a:lnTo>
                    <a:pt x="5128945" y="16624300"/>
                  </a:lnTo>
                  <a:close/>
                </a:path>
                <a:path w="8013700" h="16637000">
                  <a:moveTo>
                    <a:pt x="4936578" y="16624300"/>
                  </a:moveTo>
                  <a:lnTo>
                    <a:pt x="4808347" y="16624300"/>
                  </a:lnTo>
                  <a:lnTo>
                    <a:pt x="4808347" y="16637000"/>
                  </a:lnTo>
                  <a:lnTo>
                    <a:pt x="4936578" y="16637000"/>
                  </a:lnTo>
                  <a:lnTo>
                    <a:pt x="4936578" y="16624300"/>
                  </a:lnTo>
                  <a:close/>
                </a:path>
                <a:path w="8013700" h="16637000">
                  <a:moveTo>
                    <a:pt x="4744224" y="16624300"/>
                  </a:moveTo>
                  <a:lnTo>
                    <a:pt x="4615980" y="16624300"/>
                  </a:lnTo>
                  <a:lnTo>
                    <a:pt x="4615980" y="16637000"/>
                  </a:lnTo>
                  <a:lnTo>
                    <a:pt x="4744224" y="16637000"/>
                  </a:lnTo>
                  <a:lnTo>
                    <a:pt x="4744224" y="16624300"/>
                  </a:lnTo>
                  <a:close/>
                </a:path>
                <a:path w="8013700" h="16637000">
                  <a:moveTo>
                    <a:pt x="4551870" y="16624300"/>
                  </a:moveTo>
                  <a:lnTo>
                    <a:pt x="4423625" y="16624300"/>
                  </a:lnTo>
                  <a:lnTo>
                    <a:pt x="4423625" y="16637000"/>
                  </a:lnTo>
                  <a:lnTo>
                    <a:pt x="4551870" y="16637000"/>
                  </a:lnTo>
                  <a:lnTo>
                    <a:pt x="4551870" y="16624300"/>
                  </a:lnTo>
                  <a:close/>
                </a:path>
                <a:path w="8013700" h="16637000">
                  <a:moveTo>
                    <a:pt x="4359503" y="16624300"/>
                  </a:moveTo>
                  <a:lnTo>
                    <a:pt x="4231271" y="16624300"/>
                  </a:lnTo>
                  <a:lnTo>
                    <a:pt x="4231271" y="16637000"/>
                  </a:lnTo>
                  <a:lnTo>
                    <a:pt x="4359503" y="16637000"/>
                  </a:lnTo>
                  <a:lnTo>
                    <a:pt x="4359503" y="16624300"/>
                  </a:lnTo>
                  <a:close/>
                </a:path>
                <a:path w="8013700" h="16637000">
                  <a:moveTo>
                    <a:pt x="4167149" y="16624300"/>
                  </a:moveTo>
                  <a:lnTo>
                    <a:pt x="4038904" y="16624300"/>
                  </a:lnTo>
                  <a:lnTo>
                    <a:pt x="4038904" y="16637000"/>
                  </a:lnTo>
                  <a:lnTo>
                    <a:pt x="4167149" y="16637000"/>
                  </a:lnTo>
                  <a:lnTo>
                    <a:pt x="4167149" y="16624300"/>
                  </a:lnTo>
                  <a:close/>
                </a:path>
                <a:path w="8013700" h="16637000">
                  <a:moveTo>
                    <a:pt x="3974795" y="16624300"/>
                  </a:moveTo>
                  <a:lnTo>
                    <a:pt x="3846550" y="16624300"/>
                  </a:lnTo>
                  <a:lnTo>
                    <a:pt x="3846550" y="16637000"/>
                  </a:lnTo>
                  <a:lnTo>
                    <a:pt x="3974795" y="16637000"/>
                  </a:lnTo>
                  <a:lnTo>
                    <a:pt x="3974795" y="16624300"/>
                  </a:lnTo>
                  <a:close/>
                </a:path>
                <a:path w="8013700" h="16637000">
                  <a:moveTo>
                    <a:pt x="3782428" y="16624300"/>
                  </a:moveTo>
                  <a:lnTo>
                    <a:pt x="3654196" y="16624300"/>
                  </a:lnTo>
                  <a:lnTo>
                    <a:pt x="3654196" y="16637000"/>
                  </a:lnTo>
                  <a:lnTo>
                    <a:pt x="3782428" y="16637000"/>
                  </a:lnTo>
                  <a:lnTo>
                    <a:pt x="3782428" y="16624300"/>
                  </a:lnTo>
                  <a:close/>
                </a:path>
                <a:path w="8013700" h="16637000">
                  <a:moveTo>
                    <a:pt x="3590074" y="16624300"/>
                  </a:moveTo>
                  <a:lnTo>
                    <a:pt x="3461829" y="16624300"/>
                  </a:lnTo>
                  <a:lnTo>
                    <a:pt x="3461829" y="16637000"/>
                  </a:lnTo>
                  <a:lnTo>
                    <a:pt x="3590074" y="16637000"/>
                  </a:lnTo>
                  <a:lnTo>
                    <a:pt x="3590074" y="16624300"/>
                  </a:lnTo>
                  <a:close/>
                </a:path>
                <a:path w="8013700" h="16637000">
                  <a:moveTo>
                    <a:pt x="3397719" y="16624300"/>
                  </a:moveTo>
                  <a:lnTo>
                    <a:pt x="3269475" y="16624300"/>
                  </a:lnTo>
                  <a:lnTo>
                    <a:pt x="3269475" y="16637000"/>
                  </a:lnTo>
                  <a:lnTo>
                    <a:pt x="3397719" y="16637000"/>
                  </a:lnTo>
                  <a:lnTo>
                    <a:pt x="3397719" y="16624300"/>
                  </a:lnTo>
                  <a:close/>
                </a:path>
                <a:path w="8013700" h="16637000">
                  <a:moveTo>
                    <a:pt x="3205353" y="16624300"/>
                  </a:moveTo>
                  <a:lnTo>
                    <a:pt x="3077121" y="16624300"/>
                  </a:lnTo>
                  <a:lnTo>
                    <a:pt x="3077121" y="16637000"/>
                  </a:lnTo>
                  <a:lnTo>
                    <a:pt x="3205353" y="16637000"/>
                  </a:lnTo>
                  <a:lnTo>
                    <a:pt x="3205353" y="16624300"/>
                  </a:lnTo>
                  <a:close/>
                </a:path>
                <a:path w="8013700" h="16637000">
                  <a:moveTo>
                    <a:pt x="3012998" y="16624300"/>
                  </a:moveTo>
                  <a:lnTo>
                    <a:pt x="2884754" y="16624300"/>
                  </a:lnTo>
                  <a:lnTo>
                    <a:pt x="2884754" y="16637000"/>
                  </a:lnTo>
                  <a:lnTo>
                    <a:pt x="3012998" y="16637000"/>
                  </a:lnTo>
                  <a:lnTo>
                    <a:pt x="3012998" y="16624300"/>
                  </a:lnTo>
                  <a:close/>
                </a:path>
                <a:path w="8013700" h="16637000">
                  <a:moveTo>
                    <a:pt x="2820644" y="16624300"/>
                  </a:moveTo>
                  <a:lnTo>
                    <a:pt x="2692400" y="16624300"/>
                  </a:lnTo>
                  <a:lnTo>
                    <a:pt x="2692400" y="16637000"/>
                  </a:lnTo>
                  <a:lnTo>
                    <a:pt x="2820644" y="16637000"/>
                  </a:lnTo>
                  <a:lnTo>
                    <a:pt x="2820644" y="16624300"/>
                  </a:lnTo>
                  <a:close/>
                </a:path>
                <a:path w="8013700" h="16637000">
                  <a:moveTo>
                    <a:pt x="2628277" y="16624300"/>
                  </a:moveTo>
                  <a:lnTo>
                    <a:pt x="2500045" y="16624300"/>
                  </a:lnTo>
                  <a:lnTo>
                    <a:pt x="2500045" y="16637000"/>
                  </a:lnTo>
                  <a:lnTo>
                    <a:pt x="2628277" y="16637000"/>
                  </a:lnTo>
                  <a:lnTo>
                    <a:pt x="2628277" y="16624300"/>
                  </a:lnTo>
                  <a:close/>
                </a:path>
                <a:path w="8013700" h="16637000">
                  <a:moveTo>
                    <a:pt x="2435923" y="16624300"/>
                  </a:moveTo>
                  <a:lnTo>
                    <a:pt x="2307678" y="16624300"/>
                  </a:lnTo>
                  <a:lnTo>
                    <a:pt x="2307678" y="16637000"/>
                  </a:lnTo>
                  <a:lnTo>
                    <a:pt x="2435923" y="16637000"/>
                  </a:lnTo>
                  <a:lnTo>
                    <a:pt x="2435923" y="16624300"/>
                  </a:lnTo>
                  <a:close/>
                </a:path>
                <a:path w="8013700" h="16637000">
                  <a:moveTo>
                    <a:pt x="2243569" y="16624300"/>
                  </a:moveTo>
                  <a:lnTo>
                    <a:pt x="2115324" y="16624300"/>
                  </a:lnTo>
                  <a:lnTo>
                    <a:pt x="2115324" y="16637000"/>
                  </a:lnTo>
                  <a:lnTo>
                    <a:pt x="2243569" y="16637000"/>
                  </a:lnTo>
                  <a:lnTo>
                    <a:pt x="2243569" y="16624300"/>
                  </a:lnTo>
                  <a:close/>
                </a:path>
                <a:path w="8013700" h="16637000">
                  <a:moveTo>
                    <a:pt x="2051202" y="16624300"/>
                  </a:moveTo>
                  <a:lnTo>
                    <a:pt x="1922970" y="16624300"/>
                  </a:lnTo>
                  <a:lnTo>
                    <a:pt x="1922970" y="16637000"/>
                  </a:lnTo>
                  <a:lnTo>
                    <a:pt x="2051202" y="16637000"/>
                  </a:lnTo>
                  <a:lnTo>
                    <a:pt x="2051202" y="16624300"/>
                  </a:lnTo>
                  <a:close/>
                </a:path>
                <a:path w="8013700" h="16637000">
                  <a:moveTo>
                    <a:pt x="1858848" y="16624300"/>
                  </a:moveTo>
                  <a:lnTo>
                    <a:pt x="1730603" y="16624300"/>
                  </a:lnTo>
                  <a:lnTo>
                    <a:pt x="1730603" y="16637000"/>
                  </a:lnTo>
                  <a:lnTo>
                    <a:pt x="1858848" y="16637000"/>
                  </a:lnTo>
                  <a:lnTo>
                    <a:pt x="1858848" y="16624300"/>
                  </a:lnTo>
                  <a:close/>
                </a:path>
                <a:path w="8013700" h="16637000">
                  <a:moveTo>
                    <a:pt x="1666494" y="16624300"/>
                  </a:moveTo>
                  <a:lnTo>
                    <a:pt x="1538249" y="16624300"/>
                  </a:lnTo>
                  <a:lnTo>
                    <a:pt x="1538249" y="16637000"/>
                  </a:lnTo>
                  <a:lnTo>
                    <a:pt x="1666494" y="16637000"/>
                  </a:lnTo>
                  <a:lnTo>
                    <a:pt x="1666494" y="16624300"/>
                  </a:lnTo>
                  <a:close/>
                </a:path>
                <a:path w="8013700" h="16637000">
                  <a:moveTo>
                    <a:pt x="1474127" y="16624300"/>
                  </a:moveTo>
                  <a:lnTo>
                    <a:pt x="1345895" y="16624300"/>
                  </a:lnTo>
                  <a:lnTo>
                    <a:pt x="1345895" y="16637000"/>
                  </a:lnTo>
                  <a:lnTo>
                    <a:pt x="1474127" y="16637000"/>
                  </a:lnTo>
                  <a:lnTo>
                    <a:pt x="1474127" y="16624300"/>
                  </a:lnTo>
                  <a:close/>
                </a:path>
                <a:path w="8013700" h="16637000">
                  <a:moveTo>
                    <a:pt x="1281772" y="16624300"/>
                  </a:moveTo>
                  <a:lnTo>
                    <a:pt x="1153533" y="16624300"/>
                  </a:lnTo>
                  <a:lnTo>
                    <a:pt x="1153533" y="16637000"/>
                  </a:lnTo>
                  <a:lnTo>
                    <a:pt x="1281772" y="16637000"/>
                  </a:lnTo>
                  <a:lnTo>
                    <a:pt x="1281772" y="16624300"/>
                  </a:lnTo>
                  <a:close/>
                </a:path>
                <a:path w="8013700" h="16637000">
                  <a:moveTo>
                    <a:pt x="1089413" y="16624300"/>
                  </a:moveTo>
                  <a:lnTo>
                    <a:pt x="961175" y="16624300"/>
                  </a:lnTo>
                  <a:lnTo>
                    <a:pt x="961175" y="16637000"/>
                  </a:lnTo>
                  <a:lnTo>
                    <a:pt x="1089413" y="16637000"/>
                  </a:lnTo>
                  <a:lnTo>
                    <a:pt x="1089413" y="16624300"/>
                  </a:lnTo>
                  <a:close/>
                </a:path>
                <a:path w="8013700" h="16637000">
                  <a:moveTo>
                    <a:pt x="897056" y="16624300"/>
                  </a:moveTo>
                  <a:lnTo>
                    <a:pt x="768817" y="16624300"/>
                  </a:lnTo>
                  <a:lnTo>
                    <a:pt x="768817" y="16637000"/>
                  </a:lnTo>
                  <a:lnTo>
                    <a:pt x="897056" y="16637000"/>
                  </a:lnTo>
                  <a:lnTo>
                    <a:pt x="897056" y="16624300"/>
                  </a:lnTo>
                  <a:close/>
                </a:path>
                <a:path w="8013700" h="16637000">
                  <a:moveTo>
                    <a:pt x="704698" y="16624300"/>
                  </a:moveTo>
                  <a:lnTo>
                    <a:pt x="576459" y="16624300"/>
                  </a:lnTo>
                  <a:lnTo>
                    <a:pt x="576459" y="16637000"/>
                  </a:lnTo>
                  <a:lnTo>
                    <a:pt x="704698" y="16637000"/>
                  </a:lnTo>
                  <a:lnTo>
                    <a:pt x="704698" y="16624300"/>
                  </a:lnTo>
                  <a:close/>
                </a:path>
                <a:path w="8013700" h="16637000">
                  <a:moveTo>
                    <a:pt x="512339" y="16624300"/>
                  </a:moveTo>
                  <a:lnTo>
                    <a:pt x="384101" y="16624300"/>
                  </a:lnTo>
                  <a:lnTo>
                    <a:pt x="384101" y="16637000"/>
                  </a:lnTo>
                  <a:lnTo>
                    <a:pt x="512339" y="16637000"/>
                  </a:lnTo>
                  <a:lnTo>
                    <a:pt x="512339" y="16624300"/>
                  </a:lnTo>
                  <a:close/>
                </a:path>
                <a:path w="8013700" h="16637000">
                  <a:moveTo>
                    <a:pt x="319982" y="16624300"/>
                  </a:moveTo>
                  <a:lnTo>
                    <a:pt x="191743" y="16624300"/>
                  </a:lnTo>
                  <a:lnTo>
                    <a:pt x="191743" y="16637000"/>
                  </a:lnTo>
                  <a:lnTo>
                    <a:pt x="319982" y="16637000"/>
                  </a:lnTo>
                  <a:lnTo>
                    <a:pt x="319982" y="16624300"/>
                  </a:lnTo>
                  <a:close/>
                </a:path>
              </a:pathLst>
            </a:custGeom>
            <a:solidFill>
              <a:srgbClr val="9747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7780000" cy="11176000"/>
            <a:chOff x="0" y="0"/>
            <a:chExt cx="17780000" cy="11176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7780000" cy="11176000"/>
            </a:xfrm>
            <a:custGeom>
              <a:avLst/>
              <a:gdLst/>
              <a:ahLst/>
              <a:cxnLst/>
              <a:rect l="l" t="t" r="r" b="b"/>
              <a:pathLst>
                <a:path w="17780000" h="11176000">
                  <a:moveTo>
                    <a:pt x="17780000" y="736600"/>
                  </a:moveTo>
                  <a:lnTo>
                    <a:pt x="0" y="736600"/>
                  </a:lnTo>
                  <a:lnTo>
                    <a:pt x="0" y="11176000"/>
                  </a:lnTo>
                  <a:lnTo>
                    <a:pt x="17780000" y="11176000"/>
                  </a:lnTo>
                  <a:lnTo>
                    <a:pt x="17780000" y="736600"/>
                  </a:lnTo>
                  <a:close/>
                </a:path>
                <a:path w="17780000" h="11176000">
                  <a:moveTo>
                    <a:pt x="17780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7780000" y="127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740900" y="840740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2" y="28443"/>
                  </a:lnTo>
                  <a:lnTo>
                    <a:pt x="179266" y="49416"/>
                  </a:lnTo>
                  <a:lnTo>
                    <a:pt x="140773" y="75416"/>
                  </a:lnTo>
                  <a:lnTo>
                    <a:pt x="106012" y="106012"/>
                  </a:lnTo>
                  <a:lnTo>
                    <a:pt x="75416" y="140773"/>
                  </a:lnTo>
                  <a:lnTo>
                    <a:pt x="49416" y="179266"/>
                  </a:lnTo>
                  <a:lnTo>
                    <a:pt x="28443" y="221062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3" y="502837"/>
                  </a:lnTo>
                  <a:lnTo>
                    <a:pt x="49416" y="544633"/>
                  </a:lnTo>
                  <a:lnTo>
                    <a:pt x="75416" y="583126"/>
                  </a:lnTo>
                  <a:lnTo>
                    <a:pt x="106012" y="617887"/>
                  </a:lnTo>
                  <a:lnTo>
                    <a:pt x="140773" y="648483"/>
                  </a:lnTo>
                  <a:lnTo>
                    <a:pt x="179266" y="674483"/>
                  </a:lnTo>
                  <a:lnTo>
                    <a:pt x="221062" y="695456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7" y="695456"/>
                  </a:lnTo>
                  <a:lnTo>
                    <a:pt x="544633" y="674483"/>
                  </a:lnTo>
                  <a:lnTo>
                    <a:pt x="583126" y="648483"/>
                  </a:lnTo>
                  <a:lnTo>
                    <a:pt x="617887" y="617887"/>
                  </a:lnTo>
                  <a:lnTo>
                    <a:pt x="648483" y="583126"/>
                  </a:lnTo>
                  <a:lnTo>
                    <a:pt x="674483" y="544633"/>
                  </a:lnTo>
                  <a:lnTo>
                    <a:pt x="695456" y="502837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6" y="221062"/>
                  </a:lnTo>
                  <a:lnTo>
                    <a:pt x="674483" y="179266"/>
                  </a:lnTo>
                  <a:lnTo>
                    <a:pt x="648483" y="140773"/>
                  </a:lnTo>
                  <a:lnTo>
                    <a:pt x="617887" y="106012"/>
                  </a:lnTo>
                  <a:lnTo>
                    <a:pt x="583126" y="75416"/>
                  </a:lnTo>
                  <a:lnTo>
                    <a:pt x="544633" y="49416"/>
                  </a:lnTo>
                  <a:lnTo>
                    <a:pt x="502837" y="28443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892616" y="8584511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61033" y="394383"/>
                  </a:moveTo>
                  <a:lnTo>
                    <a:pt x="252053" y="403363"/>
                  </a:lnTo>
                  <a:lnTo>
                    <a:pt x="257012" y="408323"/>
                  </a:lnTo>
                  <a:lnTo>
                    <a:pt x="265054" y="408323"/>
                  </a:lnTo>
                  <a:lnTo>
                    <a:pt x="270013" y="403363"/>
                  </a:lnTo>
                  <a:lnTo>
                    <a:pt x="261033" y="394383"/>
                  </a:lnTo>
                  <a:close/>
                </a:path>
                <a:path w="408940" h="408940">
                  <a:moveTo>
                    <a:pt x="203883" y="337233"/>
                  </a:moveTo>
                  <a:lnTo>
                    <a:pt x="194903" y="346213"/>
                  </a:lnTo>
                  <a:lnTo>
                    <a:pt x="252053" y="403363"/>
                  </a:lnTo>
                  <a:lnTo>
                    <a:pt x="261033" y="394383"/>
                  </a:lnTo>
                  <a:lnTo>
                    <a:pt x="252053" y="385403"/>
                  </a:lnTo>
                  <a:lnTo>
                    <a:pt x="261033" y="376423"/>
                  </a:lnTo>
                  <a:lnTo>
                    <a:pt x="230824" y="346213"/>
                  </a:lnTo>
                  <a:lnTo>
                    <a:pt x="212863" y="346213"/>
                  </a:lnTo>
                  <a:lnTo>
                    <a:pt x="203883" y="337233"/>
                  </a:lnTo>
                  <a:close/>
                </a:path>
                <a:path w="408940" h="408940">
                  <a:moveTo>
                    <a:pt x="376423" y="261033"/>
                  </a:moveTo>
                  <a:lnTo>
                    <a:pt x="261033" y="376423"/>
                  </a:lnTo>
                  <a:lnTo>
                    <a:pt x="270013" y="385403"/>
                  </a:lnTo>
                  <a:lnTo>
                    <a:pt x="261033" y="394383"/>
                  </a:lnTo>
                  <a:lnTo>
                    <a:pt x="270013" y="403363"/>
                  </a:lnTo>
                  <a:lnTo>
                    <a:pt x="403363" y="270013"/>
                  </a:lnTo>
                  <a:lnTo>
                    <a:pt x="385403" y="270013"/>
                  </a:lnTo>
                  <a:lnTo>
                    <a:pt x="376423" y="261033"/>
                  </a:lnTo>
                  <a:close/>
                </a:path>
                <a:path w="408940" h="408940">
                  <a:moveTo>
                    <a:pt x="261033" y="376423"/>
                  </a:moveTo>
                  <a:lnTo>
                    <a:pt x="252053" y="385403"/>
                  </a:lnTo>
                  <a:lnTo>
                    <a:pt x="261033" y="394383"/>
                  </a:lnTo>
                  <a:lnTo>
                    <a:pt x="270013" y="385403"/>
                  </a:lnTo>
                  <a:lnTo>
                    <a:pt x="261033" y="376423"/>
                  </a:lnTo>
                  <a:close/>
                </a:path>
                <a:path w="408940" h="408940">
                  <a:moveTo>
                    <a:pt x="194903" y="328253"/>
                  </a:moveTo>
                  <a:lnTo>
                    <a:pt x="189943" y="333213"/>
                  </a:lnTo>
                  <a:lnTo>
                    <a:pt x="189943" y="341254"/>
                  </a:lnTo>
                  <a:lnTo>
                    <a:pt x="194903" y="346213"/>
                  </a:lnTo>
                  <a:lnTo>
                    <a:pt x="203883" y="337233"/>
                  </a:lnTo>
                  <a:lnTo>
                    <a:pt x="194903" y="328253"/>
                  </a:lnTo>
                  <a:close/>
                </a:path>
                <a:path w="408940" h="408940">
                  <a:moveTo>
                    <a:pt x="212140" y="328976"/>
                  </a:moveTo>
                  <a:lnTo>
                    <a:pt x="203883" y="337233"/>
                  </a:lnTo>
                  <a:lnTo>
                    <a:pt x="212863" y="346213"/>
                  </a:lnTo>
                  <a:lnTo>
                    <a:pt x="221843" y="337233"/>
                  </a:lnTo>
                  <a:lnTo>
                    <a:pt x="213948" y="329338"/>
                  </a:lnTo>
                  <a:lnTo>
                    <a:pt x="212140" y="328976"/>
                  </a:lnTo>
                  <a:close/>
                </a:path>
                <a:path w="408940" h="408940">
                  <a:moveTo>
                    <a:pt x="221843" y="337233"/>
                  </a:moveTo>
                  <a:lnTo>
                    <a:pt x="212863" y="346213"/>
                  </a:lnTo>
                  <a:lnTo>
                    <a:pt x="230824" y="346213"/>
                  </a:lnTo>
                  <a:lnTo>
                    <a:pt x="221843" y="337233"/>
                  </a:lnTo>
                  <a:close/>
                </a:path>
                <a:path w="408940" h="408940">
                  <a:moveTo>
                    <a:pt x="197173" y="325983"/>
                  </a:moveTo>
                  <a:lnTo>
                    <a:pt x="194903" y="328253"/>
                  </a:lnTo>
                  <a:lnTo>
                    <a:pt x="203883" y="337233"/>
                  </a:lnTo>
                  <a:lnTo>
                    <a:pt x="212140" y="328976"/>
                  </a:lnTo>
                  <a:lnTo>
                    <a:pt x="197173" y="325983"/>
                  </a:lnTo>
                  <a:close/>
                </a:path>
                <a:path w="408940" h="408940">
                  <a:moveTo>
                    <a:pt x="213948" y="329338"/>
                  </a:moveTo>
                  <a:lnTo>
                    <a:pt x="221843" y="337233"/>
                  </a:lnTo>
                  <a:lnTo>
                    <a:pt x="227607" y="331469"/>
                  </a:lnTo>
                  <a:lnTo>
                    <a:pt x="224606" y="331469"/>
                  </a:lnTo>
                  <a:lnTo>
                    <a:pt x="213948" y="329338"/>
                  </a:lnTo>
                  <a:close/>
                </a:path>
                <a:path w="408940" h="408940">
                  <a:moveTo>
                    <a:pt x="222933" y="318183"/>
                  </a:moveTo>
                  <a:lnTo>
                    <a:pt x="220443" y="330637"/>
                  </a:lnTo>
                  <a:lnTo>
                    <a:pt x="224606" y="331469"/>
                  </a:lnTo>
                  <a:lnTo>
                    <a:pt x="228911" y="330166"/>
                  </a:lnTo>
                  <a:lnTo>
                    <a:pt x="231913" y="327163"/>
                  </a:lnTo>
                  <a:lnTo>
                    <a:pt x="222933" y="318183"/>
                  </a:lnTo>
                  <a:close/>
                </a:path>
                <a:path w="408940" h="408940">
                  <a:moveTo>
                    <a:pt x="228910" y="330166"/>
                  </a:moveTo>
                  <a:lnTo>
                    <a:pt x="224606" y="331469"/>
                  </a:lnTo>
                  <a:lnTo>
                    <a:pt x="227607" y="331469"/>
                  </a:lnTo>
                  <a:lnTo>
                    <a:pt x="228910" y="330166"/>
                  </a:lnTo>
                  <a:close/>
                </a:path>
                <a:path w="408940" h="408940">
                  <a:moveTo>
                    <a:pt x="220919" y="328253"/>
                  </a:moveTo>
                  <a:lnTo>
                    <a:pt x="212863" y="328253"/>
                  </a:lnTo>
                  <a:lnTo>
                    <a:pt x="213948" y="329338"/>
                  </a:lnTo>
                  <a:lnTo>
                    <a:pt x="220443" y="330637"/>
                  </a:lnTo>
                  <a:lnTo>
                    <a:pt x="220919" y="328253"/>
                  </a:lnTo>
                  <a:close/>
                </a:path>
                <a:path w="408940" h="408940">
                  <a:moveTo>
                    <a:pt x="212863" y="328253"/>
                  </a:moveTo>
                  <a:lnTo>
                    <a:pt x="212140" y="328976"/>
                  </a:lnTo>
                  <a:lnTo>
                    <a:pt x="213948" y="329338"/>
                  </a:lnTo>
                  <a:lnTo>
                    <a:pt x="212863" y="328253"/>
                  </a:lnTo>
                  <a:close/>
                </a:path>
                <a:path w="408940" h="408940">
                  <a:moveTo>
                    <a:pt x="213953" y="309203"/>
                  </a:moveTo>
                  <a:lnTo>
                    <a:pt x="197173" y="325983"/>
                  </a:lnTo>
                  <a:lnTo>
                    <a:pt x="212140" y="328976"/>
                  </a:lnTo>
                  <a:lnTo>
                    <a:pt x="212863" y="328253"/>
                  </a:lnTo>
                  <a:lnTo>
                    <a:pt x="220919" y="328253"/>
                  </a:lnTo>
                  <a:lnTo>
                    <a:pt x="222933" y="318183"/>
                  </a:lnTo>
                  <a:lnTo>
                    <a:pt x="213953" y="309203"/>
                  </a:lnTo>
                  <a:close/>
                </a:path>
                <a:path w="408940" h="408940">
                  <a:moveTo>
                    <a:pt x="304397" y="218759"/>
                  </a:moveTo>
                  <a:lnTo>
                    <a:pt x="218759" y="304397"/>
                  </a:lnTo>
                  <a:lnTo>
                    <a:pt x="225423" y="305730"/>
                  </a:lnTo>
                  <a:lnTo>
                    <a:pt x="222933" y="318183"/>
                  </a:lnTo>
                  <a:lnTo>
                    <a:pt x="231913" y="327163"/>
                  </a:lnTo>
                  <a:lnTo>
                    <a:pt x="327163" y="231913"/>
                  </a:lnTo>
                  <a:lnTo>
                    <a:pt x="320673" y="225423"/>
                  </a:lnTo>
                  <a:lnTo>
                    <a:pt x="305729" y="225423"/>
                  </a:lnTo>
                  <a:lnTo>
                    <a:pt x="304397" y="218759"/>
                  </a:lnTo>
                  <a:close/>
                </a:path>
                <a:path w="408940" h="408940">
                  <a:moveTo>
                    <a:pt x="90501" y="278746"/>
                  </a:moveTo>
                  <a:lnTo>
                    <a:pt x="92403" y="286628"/>
                  </a:lnTo>
                  <a:lnTo>
                    <a:pt x="80058" y="289608"/>
                  </a:lnTo>
                  <a:lnTo>
                    <a:pt x="77567" y="302062"/>
                  </a:lnTo>
                  <a:lnTo>
                    <a:pt x="197173" y="325983"/>
                  </a:lnTo>
                  <a:lnTo>
                    <a:pt x="218759" y="304397"/>
                  </a:lnTo>
                  <a:lnTo>
                    <a:pt x="90501" y="278746"/>
                  </a:lnTo>
                  <a:close/>
                </a:path>
                <a:path w="408940" h="408940">
                  <a:moveTo>
                    <a:pt x="218759" y="304397"/>
                  </a:moveTo>
                  <a:lnTo>
                    <a:pt x="213953" y="309203"/>
                  </a:lnTo>
                  <a:lnTo>
                    <a:pt x="222933" y="318183"/>
                  </a:lnTo>
                  <a:lnTo>
                    <a:pt x="225423" y="305730"/>
                  </a:lnTo>
                  <a:lnTo>
                    <a:pt x="218759" y="304397"/>
                  </a:lnTo>
                  <a:close/>
                </a:path>
                <a:path w="408940" h="408940">
                  <a:moveTo>
                    <a:pt x="304397" y="218759"/>
                  </a:moveTo>
                  <a:lnTo>
                    <a:pt x="213953" y="309203"/>
                  </a:lnTo>
                  <a:lnTo>
                    <a:pt x="304397" y="218759"/>
                  </a:lnTo>
                  <a:close/>
                </a:path>
                <a:path w="408940" h="408940">
                  <a:moveTo>
                    <a:pt x="80058" y="289608"/>
                  </a:moveTo>
                  <a:lnTo>
                    <a:pt x="67713" y="292588"/>
                  </a:lnTo>
                  <a:lnTo>
                    <a:pt x="68873" y="297395"/>
                  </a:lnTo>
                  <a:lnTo>
                    <a:pt x="72718" y="301092"/>
                  </a:lnTo>
                  <a:lnTo>
                    <a:pt x="77567" y="302062"/>
                  </a:lnTo>
                  <a:lnTo>
                    <a:pt x="80058" y="289608"/>
                  </a:lnTo>
                  <a:close/>
                </a:path>
                <a:path w="408940" h="408940">
                  <a:moveTo>
                    <a:pt x="13382" y="13384"/>
                  </a:moveTo>
                  <a:lnTo>
                    <a:pt x="1038" y="16363"/>
                  </a:lnTo>
                  <a:lnTo>
                    <a:pt x="67713" y="292588"/>
                  </a:lnTo>
                  <a:lnTo>
                    <a:pt x="80058" y="289608"/>
                  </a:lnTo>
                  <a:lnTo>
                    <a:pt x="82549" y="277155"/>
                  </a:lnTo>
                  <a:lnTo>
                    <a:pt x="90117" y="277155"/>
                  </a:lnTo>
                  <a:lnTo>
                    <a:pt x="36319" y="54279"/>
                  </a:lnTo>
                  <a:lnTo>
                    <a:pt x="4403" y="22363"/>
                  </a:lnTo>
                  <a:lnTo>
                    <a:pt x="13382" y="13384"/>
                  </a:lnTo>
                  <a:close/>
                </a:path>
                <a:path w="408940" h="408940">
                  <a:moveTo>
                    <a:pt x="82549" y="277155"/>
                  </a:moveTo>
                  <a:lnTo>
                    <a:pt x="80058" y="289608"/>
                  </a:lnTo>
                  <a:lnTo>
                    <a:pt x="92403" y="286628"/>
                  </a:lnTo>
                  <a:lnTo>
                    <a:pt x="90501" y="278746"/>
                  </a:lnTo>
                  <a:lnTo>
                    <a:pt x="82549" y="277155"/>
                  </a:lnTo>
                  <a:close/>
                </a:path>
                <a:path w="408940" h="408940">
                  <a:moveTo>
                    <a:pt x="90117" y="277155"/>
                  </a:moveTo>
                  <a:lnTo>
                    <a:pt x="82549" y="277155"/>
                  </a:lnTo>
                  <a:lnTo>
                    <a:pt x="90501" y="278746"/>
                  </a:lnTo>
                  <a:lnTo>
                    <a:pt x="90117" y="277155"/>
                  </a:lnTo>
                  <a:close/>
                </a:path>
                <a:path w="408940" h="408940">
                  <a:moveTo>
                    <a:pt x="329338" y="213948"/>
                  </a:moveTo>
                  <a:lnTo>
                    <a:pt x="331470" y="224607"/>
                  </a:lnTo>
                  <a:lnTo>
                    <a:pt x="330165" y="228911"/>
                  </a:lnTo>
                  <a:lnTo>
                    <a:pt x="281921" y="277155"/>
                  </a:lnTo>
                  <a:lnTo>
                    <a:pt x="337233" y="221843"/>
                  </a:lnTo>
                  <a:lnTo>
                    <a:pt x="329338" y="213948"/>
                  </a:lnTo>
                  <a:close/>
                </a:path>
                <a:path w="408940" h="408940">
                  <a:moveTo>
                    <a:pt x="385403" y="252053"/>
                  </a:moveTo>
                  <a:lnTo>
                    <a:pt x="376423" y="261033"/>
                  </a:lnTo>
                  <a:lnTo>
                    <a:pt x="385403" y="270013"/>
                  </a:lnTo>
                  <a:lnTo>
                    <a:pt x="394383" y="261033"/>
                  </a:lnTo>
                  <a:lnTo>
                    <a:pt x="385403" y="252053"/>
                  </a:lnTo>
                  <a:close/>
                </a:path>
                <a:path w="408940" h="408940">
                  <a:moveTo>
                    <a:pt x="394383" y="261033"/>
                  </a:moveTo>
                  <a:lnTo>
                    <a:pt x="385403" y="270013"/>
                  </a:lnTo>
                  <a:lnTo>
                    <a:pt x="403363" y="270013"/>
                  </a:lnTo>
                  <a:lnTo>
                    <a:pt x="394383" y="261033"/>
                  </a:lnTo>
                  <a:close/>
                </a:path>
                <a:path w="408940" h="408940">
                  <a:moveTo>
                    <a:pt x="403363" y="252053"/>
                  </a:moveTo>
                  <a:lnTo>
                    <a:pt x="394383" y="261033"/>
                  </a:lnTo>
                  <a:lnTo>
                    <a:pt x="403363" y="270013"/>
                  </a:lnTo>
                  <a:lnTo>
                    <a:pt x="408323" y="265054"/>
                  </a:lnTo>
                  <a:lnTo>
                    <a:pt x="408323" y="257013"/>
                  </a:lnTo>
                  <a:lnTo>
                    <a:pt x="403363" y="252053"/>
                  </a:lnTo>
                  <a:close/>
                </a:path>
                <a:path w="408940" h="408940">
                  <a:moveTo>
                    <a:pt x="346213" y="194903"/>
                  </a:moveTo>
                  <a:lnTo>
                    <a:pt x="337233" y="203883"/>
                  </a:lnTo>
                  <a:lnTo>
                    <a:pt x="346213" y="212863"/>
                  </a:lnTo>
                  <a:lnTo>
                    <a:pt x="337233" y="221843"/>
                  </a:lnTo>
                  <a:lnTo>
                    <a:pt x="376423" y="261033"/>
                  </a:lnTo>
                  <a:lnTo>
                    <a:pt x="385403" y="252053"/>
                  </a:lnTo>
                  <a:lnTo>
                    <a:pt x="403363" y="252053"/>
                  </a:lnTo>
                  <a:lnTo>
                    <a:pt x="346213" y="194903"/>
                  </a:lnTo>
                  <a:close/>
                </a:path>
                <a:path w="408940" h="408940">
                  <a:moveTo>
                    <a:pt x="403363" y="252053"/>
                  </a:moveTo>
                  <a:lnTo>
                    <a:pt x="385403" y="252053"/>
                  </a:lnTo>
                  <a:lnTo>
                    <a:pt x="394383" y="261033"/>
                  </a:lnTo>
                  <a:lnTo>
                    <a:pt x="403363" y="252053"/>
                  </a:lnTo>
                  <a:close/>
                </a:path>
                <a:path w="408940" h="408940">
                  <a:moveTo>
                    <a:pt x="141679" y="159639"/>
                  </a:moveTo>
                  <a:lnTo>
                    <a:pt x="138025" y="165059"/>
                  </a:lnTo>
                  <a:lnTo>
                    <a:pt x="134033" y="184833"/>
                  </a:lnTo>
                  <a:lnTo>
                    <a:pt x="138025" y="204607"/>
                  </a:lnTo>
                  <a:lnTo>
                    <a:pt x="148912" y="220754"/>
                  </a:lnTo>
                  <a:lnTo>
                    <a:pt x="165060" y="231641"/>
                  </a:lnTo>
                  <a:lnTo>
                    <a:pt x="184833" y="235633"/>
                  </a:lnTo>
                  <a:lnTo>
                    <a:pt x="184833" y="210233"/>
                  </a:lnTo>
                  <a:lnTo>
                    <a:pt x="174946" y="208237"/>
                  </a:lnTo>
                  <a:lnTo>
                    <a:pt x="166872" y="202793"/>
                  </a:lnTo>
                  <a:lnTo>
                    <a:pt x="161429" y="194720"/>
                  </a:lnTo>
                  <a:lnTo>
                    <a:pt x="159433" y="184833"/>
                  </a:lnTo>
                  <a:lnTo>
                    <a:pt x="161429" y="174946"/>
                  </a:lnTo>
                  <a:lnTo>
                    <a:pt x="163525" y="171837"/>
                  </a:lnTo>
                  <a:lnTo>
                    <a:pt x="153875" y="171837"/>
                  </a:lnTo>
                  <a:lnTo>
                    <a:pt x="141679" y="159639"/>
                  </a:lnTo>
                  <a:close/>
                </a:path>
                <a:path w="408940" h="408940">
                  <a:moveTo>
                    <a:pt x="184833" y="134033"/>
                  </a:moveTo>
                  <a:lnTo>
                    <a:pt x="184833" y="159433"/>
                  </a:lnTo>
                  <a:lnTo>
                    <a:pt x="194720" y="161429"/>
                  </a:lnTo>
                  <a:lnTo>
                    <a:pt x="202811" y="166898"/>
                  </a:lnTo>
                  <a:lnTo>
                    <a:pt x="208237" y="174946"/>
                  </a:lnTo>
                  <a:lnTo>
                    <a:pt x="210233" y="184833"/>
                  </a:lnTo>
                  <a:lnTo>
                    <a:pt x="208237" y="194720"/>
                  </a:lnTo>
                  <a:lnTo>
                    <a:pt x="202794" y="202793"/>
                  </a:lnTo>
                  <a:lnTo>
                    <a:pt x="194720" y="208237"/>
                  </a:lnTo>
                  <a:lnTo>
                    <a:pt x="184833" y="210233"/>
                  </a:lnTo>
                  <a:lnTo>
                    <a:pt x="184833" y="235633"/>
                  </a:lnTo>
                  <a:lnTo>
                    <a:pt x="204606" y="231641"/>
                  </a:lnTo>
                  <a:lnTo>
                    <a:pt x="220754" y="220754"/>
                  </a:lnTo>
                  <a:lnTo>
                    <a:pt x="231641" y="204607"/>
                  </a:lnTo>
                  <a:lnTo>
                    <a:pt x="235633" y="184833"/>
                  </a:lnTo>
                  <a:lnTo>
                    <a:pt x="231641" y="165059"/>
                  </a:lnTo>
                  <a:lnTo>
                    <a:pt x="220754" y="148912"/>
                  </a:lnTo>
                  <a:lnTo>
                    <a:pt x="204606" y="138025"/>
                  </a:lnTo>
                  <a:lnTo>
                    <a:pt x="184833" y="134033"/>
                  </a:lnTo>
                  <a:close/>
                </a:path>
                <a:path w="408940" h="408940">
                  <a:moveTo>
                    <a:pt x="330637" y="220442"/>
                  </a:moveTo>
                  <a:lnTo>
                    <a:pt x="318183" y="222933"/>
                  </a:lnTo>
                  <a:lnTo>
                    <a:pt x="327163" y="231913"/>
                  </a:lnTo>
                  <a:lnTo>
                    <a:pt x="330165" y="228911"/>
                  </a:lnTo>
                  <a:lnTo>
                    <a:pt x="331470" y="224607"/>
                  </a:lnTo>
                  <a:lnTo>
                    <a:pt x="330637" y="220442"/>
                  </a:lnTo>
                  <a:close/>
                </a:path>
                <a:path w="408940" h="408940">
                  <a:moveTo>
                    <a:pt x="309203" y="213953"/>
                  </a:moveTo>
                  <a:lnTo>
                    <a:pt x="304397" y="218759"/>
                  </a:lnTo>
                  <a:lnTo>
                    <a:pt x="305729" y="225423"/>
                  </a:lnTo>
                  <a:lnTo>
                    <a:pt x="318183" y="222933"/>
                  </a:lnTo>
                  <a:lnTo>
                    <a:pt x="309203" y="213953"/>
                  </a:lnTo>
                  <a:close/>
                </a:path>
                <a:path w="408940" h="408940">
                  <a:moveTo>
                    <a:pt x="318183" y="222933"/>
                  </a:moveTo>
                  <a:lnTo>
                    <a:pt x="305729" y="225423"/>
                  </a:lnTo>
                  <a:lnTo>
                    <a:pt x="320673" y="225423"/>
                  </a:lnTo>
                  <a:lnTo>
                    <a:pt x="318183" y="222933"/>
                  </a:lnTo>
                  <a:close/>
                </a:path>
                <a:path w="408940" h="408940">
                  <a:moveTo>
                    <a:pt x="325983" y="197173"/>
                  </a:moveTo>
                  <a:lnTo>
                    <a:pt x="309203" y="213953"/>
                  </a:lnTo>
                  <a:lnTo>
                    <a:pt x="318183" y="222933"/>
                  </a:lnTo>
                  <a:lnTo>
                    <a:pt x="330637" y="220442"/>
                  </a:lnTo>
                  <a:lnTo>
                    <a:pt x="329338" y="213948"/>
                  </a:lnTo>
                  <a:lnTo>
                    <a:pt x="328253" y="212863"/>
                  </a:lnTo>
                  <a:lnTo>
                    <a:pt x="328976" y="212140"/>
                  </a:lnTo>
                  <a:lnTo>
                    <a:pt x="325983" y="197173"/>
                  </a:lnTo>
                  <a:close/>
                </a:path>
                <a:path w="408940" h="408940">
                  <a:moveTo>
                    <a:pt x="337233" y="203883"/>
                  </a:moveTo>
                  <a:lnTo>
                    <a:pt x="328976" y="212140"/>
                  </a:lnTo>
                  <a:lnTo>
                    <a:pt x="329343" y="213953"/>
                  </a:lnTo>
                  <a:lnTo>
                    <a:pt x="337233" y="221843"/>
                  </a:lnTo>
                  <a:lnTo>
                    <a:pt x="346213" y="212863"/>
                  </a:lnTo>
                  <a:lnTo>
                    <a:pt x="337233" y="203883"/>
                  </a:lnTo>
                  <a:close/>
                </a:path>
                <a:path w="408940" h="408940">
                  <a:moveTo>
                    <a:pt x="278745" y="90500"/>
                  </a:moveTo>
                  <a:lnTo>
                    <a:pt x="304397" y="218759"/>
                  </a:lnTo>
                  <a:lnTo>
                    <a:pt x="325983" y="197173"/>
                  </a:lnTo>
                  <a:lnTo>
                    <a:pt x="305029" y="92403"/>
                  </a:lnTo>
                  <a:lnTo>
                    <a:pt x="286629" y="92403"/>
                  </a:lnTo>
                  <a:lnTo>
                    <a:pt x="278745" y="90500"/>
                  </a:lnTo>
                  <a:close/>
                </a:path>
                <a:path w="408940" h="408940">
                  <a:moveTo>
                    <a:pt x="328976" y="212140"/>
                  </a:moveTo>
                  <a:lnTo>
                    <a:pt x="328253" y="212863"/>
                  </a:lnTo>
                  <a:lnTo>
                    <a:pt x="329338" y="213948"/>
                  </a:lnTo>
                  <a:lnTo>
                    <a:pt x="328976" y="212140"/>
                  </a:lnTo>
                  <a:close/>
                </a:path>
                <a:path w="408940" h="408940">
                  <a:moveTo>
                    <a:pt x="328253" y="194903"/>
                  </a:moveTo>
                  <a:lnTo>
                    <a:pt x="325983" y="197173"/>
                  </a:lnTo>
                  <a:lnTo>
                    <a:pt x="328976" y="212140"/>
                  </a:lnTo>
                  <a:lnTo>
                    <a:pt x="337233" y="203883"/>
                  </a:lnTo>
                  <a:lnTo>
                    <a:pt x="328253" y="194903"/>
                  </a:lnTo>
                  <a:close/>
                </a:path>
                <a:path w="408940" h="408940">
                  <a:moveTo>
                    <a:pt x="341254" y="189943"/>
                  </a:moveTo>
                  <a:lnTo>
                    <a:pt x="333212" y="189943"/>
                  </a:lnTo>
                  <a:lnTo>
                    <a:pt x="328253" y="194903"/>
                  </a:lnTo>
                  <a:lnTo>
                    <a:pt x="337233" y="203883"/>
                  </a:lnTo>
                  <a:lnTo>
                    <a:pt x="346213" y="194903"/>
                  </a:lnTo>
                  <a:lnTo>
                    <a:pt x="341254" y="189943"/>
                  </a:lnTo>
                  <a:close/>
                </a:path>
                <a:path w="408940" h="408940">
                  <a:moveTo>
                    <a:pt x="166876" y="148916"/>
                  </a:moveTo>
                  <a:lnTo>
                    <a:pt x="148937" y="166855"/>
                  </a:lnTo>
                  <a:lnTo>
                    <a:pt x="153875" y="171837"/>
                  </a:lnTo>
                  <a:lnTo>
                    <a:pt x="161917" y="171837"/>
                  </a:lnTo>
                  <a:lnTo>
                    <a:pt x="171836" y="161917"/>
                  </a:lnTo>
                  <a:lnTo>
                    <a:pt x="171836" y="153877"/>
                  </a:lnTo>
                  <a:lnTo>
                    <a:pt x="166876" y="148916"/>
                  </a:lnTo>
                  <a:close/>
                </a:path>
                <a:path w="408940" h="408940">
                  <a:moveTo>
                    <a:pt x="166855" y="166898"/>
                  </a:moveTo>
                  <a:lnTo>
                    <a:pt x="161917" y="171837"/>
                  </a:lnTo>
                  <a:lnTo>
                    <a:pt x="163525" y="171837"/>
                  </a:lnTo>
                  <a:lnTo>
                    <a:pt x="166855" y="166898"/>
                  </a:lnTo>
                  <a:close/>
                </a:path>
                <a:path w="408940" h="408940">
                  <a:moveTo>
                    <a:pt x="159640" y="141679"/>
                  </a:moveTo>
                  <a:lnTo>
                    <a:pt x="148909" y="148916"/>
                  </a:lnTo>
                  <a:lnTo>
                    <a:pt x="141679" y="159639"/>
                  </a:lnTo>
                  <a:lnTo>
                    <a:pt x="148916" y="166876"/>
                  </a:lnTo>
                  <a:lnTo>
                    <a:pt x="166873" y="148912"/>
                  </a:lnTo>
                  <a:lnTo>
                    <a:pt x="159640" y="141679"/>
                  </a:lnTo>
                  <a:close/>
                </a:path>
                <a:path w="408940" h="408940">
                  <a:moveTo>
                    <a:pt x="184833" y="134033"/>
                  </a:moveTo>
                  <a:lnTo>
                    <a:pt x="165060" y="138025"/>
                  </a:lnTo>
                  <a:lnTo>
                    <a:pt x="159640" y="141679"/>
                  </a:lnTo>
                  <a:lnTo>
                    <a:pt x="171836" y="153877"/>
                  </a:lnTo>
                  <a:lnTo>
                    <a:pt x="171836" y="161917"/>
                  </a:lnTo>
                  <a:lnTo>
                    <a:pt x="166898" y="166855"/>
                  </a:lnTo>
                  <a:lnTo>
                    <a:pt x="174946" y="161429"/>
                  </a:lnTo>
                  <a:lnTo>
                    <a:pt x="184833" y="159433"/>
                  </a:lnTo>
                  <a:lnTo>
                    <a:pt x="184833" y="134033"/>
                  </a:lnTo>
                  <a:close/>
                </a:path>
                <a:path w="408940" h="408940">
                  <a:moveTo>
                    <a:pt x="30605" y="30605"/>
                  </a:moveTo>
                  <a:lnTo>
                    <a:pt x="36319" y="54279"/>
                  </a:lnTo>
                  <a:lnTo>
                    <a:pt x="141679" y="159639"/>
                  </a:lnTo>
                  <a:lnTo>
                    <a:pt x="148912" y="148912"/>
                  </a:lnTo>
                  <a:lnTo>
                    <a:pt x="159640" y="141679"/>
                  </a:lnTo>
                  <a:lnTo>
                    <a:pt x="54280" y="36319"/>
                  </a:lnTo>
                  <a:lnTo>
                    <a:pt x="30605" y="30605"/>
                  </a:lnTo>
                  <a:close/>
                </a:path>
                <a:path w="408940" h="408940">
                  <a:moveTo>
                    <a:pt x="289608" y="80058"/>
                  </a:moveTo>
                  <a:lnTo>
                    <a:pt x="277154" y="82548"/>
                  </a:lnTo>
                  <a:lnTo>
                    <a:pt x="278745" y="90500"/>
                  </a:lnTo>
                  <a:lnTo>
                    <a:pt x="286629" y="92403"/>
                  </a:lnTo>
                  <a:lnTo>
                    <a:pt x="289608" y="80058"/>
                  </a:lnTo>
                  <a:close/>
                </a:path>
                <a:path w="408940" h="408940">
                  <a:moveTo>
                    <a:pt x="302062" y="77567"/>
                  </a:moveTo>
                  <a:lnTo>
                    <a:pt x="289608" y="80058"/>
                  </a:lnTo>
                  <a:lnTo>
                    <a:pt x="286629" y="92403"/>
                  </a:lnTo>
                  <a:lnTo>
                    <a:pt x="305029" y="92403"/>
                  </a:lnTo>
                  <a:lnTo>
                    <a:pt x="302062" y="77567"/>
                  </a:lnTo>
                  <a:close/>
                </a:path>
                <a:path w="408940" h="408940">
                  <a:moveTo>
                    <a:pt x="30305" y="4403"/>
                  </a:moveTo>
                  <a:lnTo>
                    <a:pt x="22363" y="4403"/>
                  </a:lnTo>
                  <a:lnTo>
                    <a:pt x="54280" y="36319"/>
                  </a:lnTo>
                  <a:lnTo>
                    <a:pt x="278745" y="90500"/>
                  </a:lnTo>
                  <a:lnTo>
                    <a:pt x="277154" y="82548"/>
                  </a:lnTo>
                  <a:lnTo>
                    <a:pt x="289608" y="80058"/>
                  </a:lnTo>
                  <a:lnTo>
                    <a:pt x="292587" y="67713"/>
                  </a:lnTo>
                  <a:lnTo>
                    <a:pt x="30305" y="4403"/>
                  </a:lnTo>
                  <a:close/>
                </a:path>
                <a:path w="408940" h="408940">
                  <a:moveTo>
                    <a:pt x="292587" y="67713"/>
                  </a:moveTo>
                  <a:lnTo>
                    <a:pt x="289608" y="80058"/>
                  </a:lnTo>
                  <a:lnTo>
                    <a:pt x="292587" y="67713"/>
                  </a:lnTo>
                  <a:close/>
                </a:path>
                <a:path w="408940" h="408940">
                  <a:moveTo>
                    <a:pt x="292587" y="67713"/>
                  </a:moveTo>
                  <a:lnTo>
                    <a:pt x="289608" y="80058"/>
                  </a:lnTo>
                  <a:lnTo>
                    <a:pt x="302062" y="77567"/>
                  </a:lnTo>
                  <a:lnTo>
                    <a:pt x="301091" y="72718"/>
                  </a:lnTo>
                  <a:lnTo>
                    <a:pt x="297396" y="68873"/>
                  </a:lnTo>
                  <a:lnTo>
                    <a:pt x="292587" y="67713"/>
                  </a:lnTo>
                  <a:close/>
                </a:path>
                <a:path w="408940" h="408940">
                  <a:moveTo>
                    <a:pt x="13383" y="13383"/>
                  </a:moveTo>
                  <a:lnTo>
                    <a:pt x="4403" y="22363"/>
                  </a:lnTo>
                  <a:lnTo>
                    <a:pt x="36319" y="54279"/>
                  </a:lnTo>
                  <a:lnTo>
                    <a:pt x="30605" y="30605"/>
                  </a:lnTo>
                  <a:lnTo>
                    <a:pt x="10403" y="25728"/>
                  </a:lnTo>
                  <a:lnTo>
                    <a:pt x="13383" y="13383"/>
                  </a:lnTo>
                  <a:close/>
                </a:path>
                <a:path w="408940" h="408940">
                  <a:moveTo>
                    <a:pt x="28364" y="10403"/>
                  </a:moveTo>
                  <a:lnTo>
                    <a:pt x="25728" y="10403"/>
                  </a:lnTo>
                  <a:lnTo>
                    <a:pt x="30605" y="30605"/>
                  </a:lnTo>
                  <a:lnTo>
                    <a:pt x="54280" y="36319"/>
                  </a:lnTo>
                  <a:lnTo>
                    <a:pt x="28364" y="10403"/>
                  </a:lnTo>
                  <a:close/>
                </a:path>
                <a:path w="408940" h="408940">
                  <a:moveTo>
                    <a:pt x="25728" y="10403"/>
                  </a:moveTo>
                  <a:lnTo>
                    <a:pt x="13383" y="13384"/>
                  </a:lnTo>
                  <a:lnTo>
                    <a:pt x="10403" y="25728"/>
                  </a:lnTo>
                  <a:lnTo>
                    <a:pt x="30605" y="30605"/>
                  </a:lnTo>
                  <a:lnTo>
                    <a:pt x="25728" y="10403"/>
                  </a:lnTo>
                  <a:close/>
                </a:path>
                <a:path w="408940" h="408940">
                  <a:moveTo>
                    <a:pt x="12062" y="0"/>
                  </a:moveTo>
                  <a:lnTo>
                    <a:pt x="7531" y="1275"/>
                  </a:lnTo>
                  <a:lnTo>
                    <a:pt x="1274" y="7532"/>
                  </a:lnTo>
                  <a:lnTo>
                    <a:pt x="0" y="12062"/>
                  </a:lnTo>
                  <a:lnTo>
                    <a:pt x="1038" y="16363"/>
                  </a:lnTo>
                  <a:lnTo>
                    <a:pt x="13383" y="13383"/>
                  </a:lnTo>
                  <a:lnTo>
                    <a:pt x="16363" y="1037"/>
                  </a:lnTo>
                  <a:lnTo>
                    <a:pt x="12062" y="0"/>
                  </a:lnTo>
                  <a:close/>
                </a:path>
                <a:path w="408940" h="408940">
                  <a:moveTo>
                    <a:pt x="22363" y="4403"/>
                  </a:moveTo>
                  <a:lnTo>
                    <a:pt x="13383" y="13383"/>
                  </a:lnTo>
                  <a:lnTo>
                    <a:pt x="25728" y="10403"/>
                  </a:lnTo>
                  <a:lnTo>
                    <a:pt x="28364" y="10403"/>
                  </a:lnTo>
                  <a:lnTo>
                    <a:pt x="22363" y="4403"/>
                  </a:lnTo>
                  <a:close/>
                </a:path>
                <a:path w="408940" h="408940">
                  <a:moveTo>
                    <a:pt x="16363" y="1037"/>
                  </a:moveTo>
                  <a:lnTo>
                    <a:pt x="13383" y="13383"/>
                  </a:lnTo>
                  <a:lnTo>
                    <a:pt x="22363" y="4403"/>
                  </a:lnTo>
                  <a:lnTo>
                    <a:pt x="30305" y="4403"/>
                  </a:lnTo>
                  <a:lnTo>
                    <a:pt x="16363" y="1037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0200" y="1879600"/>
              <a:ext cx="11684000" cy="54991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0682" y="3295250"/>
              <a:ext cx="925414" cy="18772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1003" y="3289299"/>
              <a:ext cx="935927" cy="19575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5800" y="5608634"/>
              <a:ext cx="1010142" cy="14644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0753" y="5486396"/>
              <a:ext cx="1751309" cy="15438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909" y="3803258"/>
              <a:ext cx="996555" cy="45323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50230" y="5530458"/>
              <a:ext cx="1077514" cy="45323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27335" y="3257150"/>
              <a:ext cx="720924" cy="18881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546850" y="2654299"/>
              <a:ext cx="8743950" cy="1911350"/>
            </a:xfrm>
            <a:custGeom>
              <a:avLst/>
              <a:gdLst/>
              <a:ahLst/>
              <a:cxnLst/>
              <a:rect l="l" t="t" r="r" b="b"/>
              <a:pathLst>
                <a:path w="8743950" h="1911350">
                  <a:moveTo>
                    <a:pt x="8743950" y="1847850"/>
                  </a:moveTo>
                  <a:lnTo>
                    <a:pt x="6353162" y="1847850"/>
                  </a:lnTo>
                  <a:lnTo>
                    <a:pt x="6353162" y="348183"/>
                  </a:lnTo>
                  <a:lnTo>
                    <a:pt x="6353162" y="347980"/>
                  </a:lnTo>
                  <a:lnTo>
                    <a:pt x="6353162" y="284683"/>
                  </a:lnTo>
                  <a:lnTo>
                    <a:pt x="6321412" y="284683"/>
                  </a:lnTo>
                  <a:lnTo>
                    <a:pt x="6321412" y="284480"/>
                  </a:lnTo>
                  <a:lnTo>
                    <a:pt x="6289662" y="284480"/>
                  </a:lnTo>
                  <a:lnTo>
                    <a:pt x="6289662" y="316230"/>
                  </a:lnTo>
                  <a:lnTo>
                    <a:pt x="6289662" y="316433"/>
                  </a:lnTo>
                  <a:lnTo>
                    <a:pt x="3962577" y="316433"/>
                  </a:lnTo>
                  <a:lnTo>
                    <a:pt x="3962577" y="316230"/>
                  </a:lnTo>
                  <a:lnTo>
                    <a:pt x="6289662" y="316230"/>
                  </a:lnTo>
                  <a:lnTo>
                    <a:pt x="6289662" y="284480"/>
                  </a:lnTo>
                  <a:lnTo>
                    <a:pt x="3930827" y="284480"/>
                  </a:lnTo>
                  <a:lnTo>
                    <a:pt x="3899077" y="284480"/>
                  </a:lnTo>
                  <a:lnTo>
                    <a:pt x="3899077" y="347980"/>
                  </a:lnTo>
                  <a:lnTo>
                    <a:pt x="3899077" y="1847850"/>
                  </a:lnTo>
                  <a:lnTo>
                    <a:pt x="63500" y="1847850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847850"/>
                  </a:lnTo>
                  <a:lnTo>
                    <a:pt x="0" y="1911350"/>
                  </a:lnTo>
                  <a:lnTo>
                    <a:pt x="31750" y="1911350"/>
                  </a:lnTo>
                  <a:lnTo>
                    <a:pt x="3930827" y="1911350"/>
                  </a:lnTo>
                  <a:lnTo>
                    <a:pt x="3962577" y="1911350"/>
                  </a:lnTo>
                  <a:lnTo>
                    <a:pt x="3962577" y="1847850"/>
                  </a:lnTo>
                  <a:lnTo>
                    <a:pt x="3962577" y="348183"/>
                  </a:lnTo>
                  <a:lnTo>
                    <a:pt x="6289662" y="348183"/>
                  </a:lnTo>
                  <a:lnTo>
                    <a:pt x="6289662" y="1847850"/>
                  </a:lnTo>
                  <a:lnTo>
                    <a:pt x="6289662" y="1911350"/>
                  </a:lnTo>
                  <a:lnTo>
                    <a:pt x="6321412" y="1911350"/>
                  </a:lnTo>
                  <a:lnTo>
                    <a:pt x="8743950" y="1911350"/>
                  </a:lnTo>
                  <a:lnTo>
                    <a:pt x="8743950" y="1879600"/>
                  </a:lnTo>
                  <a:lnTo>
                    <a:pt x="8743950" y="184785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37000" y="9931400"/>
              <a:ext cx="990600" cy="10160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86800" y="0"/>
              <a:ext cx="914400" cy="83820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7948651" y="202158"/>
              <a:ext cx="2429510" cy="320040"/>
            </a:xfrm>
            <a:custGeom>
              <a:avLst/>
              <a:gdLst/>
              <a:ahLst/>
              <a:cxnLst/>
              <a:rect l="l" t="t" r="r" b="b"/>
              <a:pathLst>
                <a:path w="2429509" h="320040">
                  <a:moveTo>
                    <a:pt x="154711" y="78016"/>
                  </a:moveTo>
                  <a:lnTo>
                    <a:pt x="127774" y="51079"/>
                  </a:lnTo>
                  <a:lnTo>
                    <a:pt x="13474" y="165379"/>
                  </a:lnTo>
                  <a:lnTo>
                    <a:pt x="0" y="178841"/>
                  </a:lnTo>
                  <a:lnTo>
                    <a:pt x="13474" y="192316"/>
                  </a:lnTo>
                  <a:lnTo>
                    <a:pt x="127774" y="306616"/>
                  </a:lnTo>
                  <a:lnTo>
                    <a:pt x="154711" y="279679"/>
                  </a:lnTo>
                  <a:lnTo>
                    <a:pt x="67360" y="192316"/>
                  </a:lnTo>
                  <a:lnTo>
                    <a:pt x="53886" y="178841"/>
                  </a:lnTo>
                  <a:lnTo>
                    <a:pt x="67360" y="165379"/>
                  </a:lnTo>
                  <a:lnTo>
                    <a:pt x="154711" y="78016"/>
                  </a:lnTo>
                  <a:close/>
                </a:path>
                <a:path w="2429509" h="320040">
                  <a:moveTo>
                    <a:pt x="2415019" y="146037"/>
                  </a:moveTo>
                  <a:lnTo>
                    <a:pt x="2262619" y="0"/>
                  </a:lnTo>
                  <a:lnTo>
                    <a:pt x="2236266" y="27495"/>
                  </a:lnTo>
                  <a:lnTo>
                    <a:pt x="2359952" y="146037"/>
                  </a:lnTo>
                  <a:lnTo>
                    <a:pt x="2388666" y="146037"/>
                  </a:lnTo>
                  <a:lnTo>
                    <a:pt x="2415019" y="146037"/>
                  </a:lnTo>
                  <a:close/>
                </a:path>
                <a:path w="2429509" h="320040">
                  <a:moveTo>
                    <a:pt x="2429370" y="159791"/>
                  </a:moveTo>
                  <a:lnTo>
                    <a:pt x="2415019" y="146037"/>
                  </a:lnTo>
                  <a:lnTo>
                    <a:pt x="2401849" y="159791"/>
                  </a:lnTo>
                  <a:lnTo>
                    <a:pt x="2374315" y="159791"/>
                  </a:lnTo>
                  <a:lnTo>
                    <a:pt x="2359952" y="173545"/>
                  </a:lnTo>
                  <a:lnTo>
                    <a:pt x="2236266" y="292087"/>
                  </a:lnTo>
                  <a:lnTo>
                    <a:pt x="2262619" y="319595"/>
                  </a:lnTo>
                  <a:lnTo>
                    <a:pt x="2415019" y="173545"/>
                  </a:lnTo>
                  <a:lnTo>
                    <a:pt x="2429370" y="159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660900" y="4540249"/>
              <a:ext cx="8255000" cy="1701800"/>
            </a:xfrm>
            <a:custGeom>
              <a:avLst/>
              <a:gdLst/>
              <a:ahLst/>
              <a:cxnLst/>
              <a:rect l="l" t="t" r="r" b="b"/>
              <a:pathLst>
                <a:path w="8255000" h="1701800">
                  <a:moveTo>
                    <a:pt x="44196" y="2844"/>
                  </a:moveTo>
                  <a:lnTo>
                    <a:pt x="41351" y="0"/>
                  </a:lnTo>
                  <a:lnTo>
                    <a:pt x="37846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37846" y="12700"/>
                  </a:lnTo>
                  <a:lnTo>
                    <a:pt x="41351" y="12700"/>
                  </a:lnTo>
                  <a:lnTo>
                    <a:pt x="44196" y="9867"/>
                  </a:lnTo>
                  <a:lnTo>
                    <a:pt x="44196" y="2844"/>
                  </a:lnTo>
                  <a:close/>
                </a:path>
                <a:path w="8255000" h="1701800">
                  <a:moveTo>
                    <a:pt x="195618" y="2844"/>
                  </a:moveTo>
                  <a:lnTo>
                    <a:pt x="192786" y="0"/>
                  </a:lnTo>
                  <a:lnTo>
                    <a:pt x="189268" y="0"/>
                  </a:lnTo>
                  <a:lnTo>
                    <a:pt x="113563" y="0"/>
                  </a:lnTo>
                  <a:lnTo>
                    <a:pt x="110058" y="0"/>
                  </a:lnTo>
                  <a:lnTo>
                    <a:pt x="107213" y="2844"/>
                  </a:lnTo>
                  <a:lnTo>
                    <a:pt x="107213" y="9867"/>
                  </a:lnTo>
                  <a:lnTo>
                    <a:pt x="110058" y="12700"/>
                  </a:lnTo>
                  <a:lnTo>
                    <a:pt x="113563" y="12700"/>
                  </a:lnTo>
                  <a:lnTo>
                    <a:pt x="189268" y="12700"/>
                  </a:lnTo>
                  <a:lnTo>
                    <a:pt x="192786" y="12700"/>
                  </a:lnTo>
                  <a:lnTo>
                    <a:pt x="195618" y="9867"/>
                  </a:lnTo>
                  <a:lnTo>
                    <a:pt x="195618" y="2844"/>
                  </a:lnTo>
                  <a:close/>
                </a:path>
                <a:path w="8255000" h="1701800">
                  <a:moveTo>
                    <a:pt x="347040" y="2844"/>
                  </a:moveTo>
                  <a:lnTo>
                    <a:pt x="344208" y="0"/>
                  </a:lnTo>
                  <a:lnTo>
                    <a:pt x="340690" y="0"/>
                  </a:lnTo>
                  <a:lnTo>
                    <a:pt x="264985" y="0"/>
                  </a:lnTo>
                  <a:lnTo>
                    <a:pt x="261480" y="0"/>
                  </a:lnTo>
                  <a:lnTo>
                    <a:pt x="258635" y="2844"/>
                  </a:lnTo>
                  <a:lnTo>
                    <a:pt x="258635" y="9867"/>
                  </a:lnTo>
                  <a:lnTo>
                    <a:pt x="261480" y="12700"/>
                  </a:lnTo>
                  <a:lnTo>
                    <a:pt x="264985" y="12700"/>
                  </a:lnTo>
                  <a:lnTo>
                    <a:pt x="340690" y="12700"/>
                  </a:lnTo>
                  <a:lnTo>
                    <a:pt x="344208" y="12700"/>
                  </a:lnTo>
                  <a:lnTo>
                    <a:pt x="347040" y="9867"/>
                  </a:lnTo>
                  <a:lnTo>
                    <a:pt x="347040" y="2844"/>
                  </a:lnTo>
                  <a:close/>
                </a:path>
                <a:path w="8255000" h="1701800">
                  <a:moveTo>
                    <a:pt x="498475" y="2844"/>
                  </a:moveTo>
                  <a:lnTo>
                    <a:pt x="495630" y="0"/>
                  </a:lnTo>
                  <a:lnTo>
                    <a:pt x="492125" y="0"/>
                  </a:lnTo>
                  <a:lnTo>
                    <a:pt x="416407" y="0"/>
                  </a:lnTo>
                  <a:lnTo>
                    <a:pt x="412902" y="0"/>
                  </a:lnTo>
                  <a:lnTo>
                    <a:pt x="410057" y="2844"/>
                  </a:lnTo>
                  <a:lnTo>
                    <a:pt x="410057" y="9867"/>
                  </a:lnTo>
                  <a:lnTo>
                    <a:pt x="412902" y="12700"/>
                  </a:lnTo>
                  <a:lnTo>
                    <a:pt x="416407" y="12700"/>
                  </a:lnTo>
                  <a:lnTo>
                    <a:pt x="492125" y="12700"/>
                  </a:lnTo>
                  <a:lnTo>
                    <a:pt x="495630" y="12700"/>
                  </a:lnTo>
                  <a:lnTo>
                    <a:pt x="498475" y="9867"/>
                  </a:lnTo>
                  <a:lnTo>
                    <a:pt x="498475" y="2844"/>
                  </a:lnTo>
                  <a:close/>
                </a:path>
                <a:path w="8255000" h="1701800">
                  <a:moveTo>
                    <a:pt x="649897" y="2844"/>
                  </a:moveTo>
                  <a:lnTo>
                    <a:pt x="647052" y="0"/>
                  </a:lnTo>
                  <a:lnTo>
                    <a:pt x="643547" y="0"/>
                  </a:lnTo>
                  <a:lnTo>
                    <a:pt x="567829" y="0"/>
                  </a:lnTo>
                  <a:lnTo>
                    <a:pt x="564324" y="0"/>
                  </a:lnTo>
                  <a:lnTo>
                    <a:pt x="561479" y="2844"/>
                  </a:lnTo>
                  <a:lnTo>
                    <a:pt x="561479" y="9867"/>
                  </a:lnTo>
                  <a:lnTo>
                    <a:pt x="564324" y="12700"/>
                  </a:lnTo>
                  <a:lnTo>
                    <a:pt x="567829" y="12700"/>
                  </a:lnTo>
                  <a:lnTo>
                    <a:pt x="643547" y="12700"/>
                  </a:lnTo>
                  <a:lnTo>
                    <a:pt x="647052" y="12700"/>
                  </a:lnTo>
                  <a:lnTo>
                    <a:pt x="649897" y="9867"/>
                  </a:lnTo>
                  <a:lnTo>
                    <a:pt x="649897" y="2844"/>
                  </a:lnTo>
                  <a:close/>
                </a:path>
                <a:path w="8255000" h="1701800">
                  <a:moveTo>
                    <a:pt x="801319" y="2844"/>
                  </a:moveTo>
                  <a:lnTo>
                    <a:pt x="798474" y="0"/>
                  </a:lnTo>
                  <a:lnTo>
                    <a:pt x="794969" y="0"/>
                  </a:lnTo>
                  <a:lnTo>
                    <a:pt x="719251" y="0"/>
                  </a:lnTo>
                  <a:lnTo>
                    <a:pt x="715746" y="0"/>
                  </a:lnTo>
                  <a:lnTo>
                    <a:pt x="712901" y="2844"/>
                  </a:lnTo>
                  <a:lnTo>
                    <a:pt x="712901" y="9867"/>
                  </a:lnTo>
                  <a:lnTo>
                    <a:pt x="715746" y="12700"/>
                  </a:lnTo>
                  <a:lnTo>
                    <a:pt x="719251" y="12700"/>
                  </a:lnTo>
                  <a:lnTo>
                    <a:pt x="794969" y="12700"/>
                  </a:lnTo>
                  <a:lnTo>
                    <a:pt x="798474" y="12700"/>
                  </a:lnTo>
                  <a:lnTo>
                    <a:pt x="801319" y="9867"/>
                  </a:lnTo>
                  <a:lnTo>
                    <a:pt x="801319" y="2844"/>
                  </a:lnTo>
                  <a:close/>
                </a:path>
                <a:path w="8255000" h="1701800">
                  <a:moveTo>
                    <a:pt x="952741" y="2844"/>
                  </a:moveTo>
                  <a:lnTo>
                    <a:pt x="949896" y="0"/>
                  </a:lnTo>
                  <a:lnTo>
                    <a:pt x="946391" y="0"/>
                  </a:lnTo>
                  <a:lnTo>
                    <a:pt x="870673" y="0"/>
                  </a:lnTo>
                  <a:lnTo>
                    <a:pt x="867168" y="0"/>
                  </a:lnTo>
                  <a:lnTo>
                    <a:pt x="864323" y="2844"/>
                  </a:lnTo>
                  <a:lnTo>
                    <a:pt x="864323" y="9867"/>
                  </a:lnTo>
                  <a:lnTo>
                    <a:pt x="867168" y="12700"/>
                  </a:lnTo>
                  <a:lnTo>
                    <a:pt x="870673" y="12700"/>
                  </a:lnTo>
                  <a:lnTo>
                    <a:pt x="946391" y="12700"/>
                  </a:lnTo>
                  <a:lnTo>
                    <a:pt x="949896" y="12700"/>
                  </a:lnTo>
                  <a:lnTo>
                    <a:pt x="952741" y="9867"/>
                  </a:lnTo>
                  <a:lnTo>
                    <a:pt x="952741" y="2844"/>
                  </a:lnTo>
                  <a:close/>
                </a:path>
                <a:path w="8255000" h="1701800">
                  <a:moveTo>
                    <a:pt x="1104163" y="2844"/>
                  </a:moveTo>
                  <a:lnTo>
                    <a:pt x="1101318" y="0"/>
                  </a:lnTo>
                  <a:lnTo>
                    <a:pt x="1097813" y="0"/>
                  </a:lnTo>
                  <a:lnTo>
                    <a:pt x="1022096" y="0"/>
                  </a:lnTo>
                  <a:lnTo>
                    <a:pt x="1018590" y="0"/>
                  </a:lnTo>
                  <a:lnTo>
                    <a:pt x="1015746" y="2844"/>
                  </a:lnTo>
                  <a:lnTo>
                    <a:pt x="1015746" y="9867"/>
                  </a:lnTo>
                  <a:lnTo>
                    <a:pt x="1018590" y="12700"/>
                  </a:lnTo>
                  <a:lnTo>
                    <a:pt x="1022096" y="12700"/>
                  </a:lnTo>
                  <a:lnTo>
                    <a:pt x="1097813" y="12700"/>
                  </a:lnTo>
                  <a:lnTo>
                    <a:pt x="1101318" y="12700"/>
                  </a:lnTo>
                  <a:lnTo>
                    <a:pt x="1104163" y="9867"/>
                  </a:lnTo>
                  <a:lnTo>
                    <a:pt x="1104163" y="2844"/>
                  </a:lnTo>
                  <a:close/>
                </a:path>
                <a:path w="8255000" h="1701800">
                  <a:moveTo>
                    <a:pt x="1255585" y="2844"/>
                  </a:moveTo>
                  <a:lnTo>
                    <a:pt x="1252740" y="0"/>
                  </a:lnTo>
                  <a:lnTo>
                    <a:pt x="1249235" y="0"/>
                  </a:lnTo>
                  <a:lnTo>
                    <a:pt x="1173518" y="0"/>
                  </a:lnTo>
                  <a:lnTo>
                    <a:pt x="1170012" y="0"/>
                  </a:lnTo>
                  <a:lnTo>
                    <a:pt x="1167168" y="2844"/>
                  </a:lnTo>
                  <a:lnTo>
                    <a:pt x="1167168" y="9867"/>
                  </a:lnTo>
                  <a:lnTo>
                    <a:pt x="1170012" y="12700"/>
                  </a:lnTo>
                  <a:lnTo>
                    <a:pt x="1173518" y="12700"/>
                  </a:lnTo>
                  <a:lnTo>
                    <a:pt x="1249235" y="12700"/>
                  </a:lnTo>
                  <a:lnTo>
                    <a:pt x="1252740" y="12700"/>
                  </a:lnTo>
                  <a:lnTo>
                    <a:pt x="1255585" y="9867"/>
                  </a:lnTo>
                  <a:lnTo>
                    <a:pt x="1255585" y="2844"/>
                  </a:lnTo>
                  <a:close/>
                </a:path>
                <a:path w="8255000" h="1701800">
                  <a:moveTo>
                    <a:pt x="1407007" y="2844"/>
                  </a:moveTo>
                  <a:lnTo>
                    <a:pt x="1404175" y="0"/>
                  </a:lnTo>
                  <a:lnTo>
                    <a:pt x="1400657" y="0"/>
                  </a:lnTo>
                  <a:lnTo>
                    <a:pt x="1324952" y="0"/>
                  </a:lnTo>
                  <a:lnTo>
                    <a:pt x="1321447" y="0"/>
                  </a:lnTo>
                  <a:lnTo>
                    <a:pt x="1318602" y="2844"/>
                  </a:lnTo>
                  <a:lnTo>
                    <a:pt x="1318602" y="9867"/>
                  </a:lnTo>
                  <a:lnTo>
                    <a:pt x="1321447" y="12700"/>
                  </a:lnTo>
                  <a:lnTo>
                    <a:pt x="1324952" y="12700"/>
                  </a:lnTo>
                  <a:lnTo>
                    <a:pt x="1400657" y="12700"/>
                  </a:lnTo>
                  <a:lnTo>
                    <a:pt x="1404175" y="12700"/>
                  </a:lnTo>
                  <a:lnTo>
                    <a:pt x="1407007" y="9867"/>
                  </a:lnTo>
                  <a:lnTo>
                    <a:pt x="1407007" y="2844"/>
                  </a:lnTo>
                  <a:close/>
                </a:path>
                <a:path w="8255000" h="1701800">
                  <a:moveTo>
                    <a:pt x="1558442" y="2844"/>
                  </a:moveTo>
                  <a:lnTo>
                    <a:pt x="1555597" y="0"/>
                  </a:lnTo>
                  <a:lnTo>
                    <a:pt x="1552092" y="0"/>
                  </a:lnTo>
                  <a:lnTo>
                    <a:pt x="1476375" y="0"/>
                  </a:lnTo>
                  <a:lnTo>
                    <a:pt x="1472869" y="0"/>
                  </a:lnTo>
                  <a:lnTo>
                    <a:pt x="1470025" y="2844"/>
                  </a:lnTo>
                  <a:lnTo>
                    <a:pt x="1470025" y="9867"/>
                  </a:lnTo>
                  <a:lnTo>
                    <a:pt x="1472869" y="12700"/>
                  </a:lnTo>
                  <a:lnTo>
                    <a:pt x="1476375" y="12700"/>
                  </a:lnTo>
                  <a:lnTo>
                    <a:pt x="1552092" y="12700"/>
                  </a:lnTo>
                  <a:lnTo>
                    <a:pt x="1555597" y="12700"/>
                  </a:lnTo>
                  <a:lnTo>
                    <a:pt x="1558442" y="9867"/>
                  </a:lnTo>
                  <a:lnTo>
                    <a:pt x="1558442" y="2844"/>
                  </a:lnTo>
                  <a:close/>
                </a:path>
                <a:path w="8255000" h="1701800">
                  <a:moveTo>
                    <a:pt x="1709864" y="2844"/>
                  </a:moveTo>
                  <a:lnTo>
                    <a:pt x="1707019" y="0"/>
                  </a:lnTo>
                  <a:lnTo>
                    <a:pt x="1703514" y="0"/>
                  </a:lnTo>
                  <a:lnTo>
                    <a:pt x="1627797" y="0"/>
                  </a:lnTo>
                  <a:lnTo>
                    <a:pt x="1624291" y="0"/>
                  </a:lnTo>
                  <a:lnTo>
                    <a:pt x="1621447" y="2844"/>
                  </a:lnTo>
                  <a:lnTo>
                    <a:pt x="1621447" y="9867"/>
                  </a:lnTo>
                  <a:lnTo>
                    <a:pt x="1624291" y="12700"/>
                  </a:lnTo>
                  <a:lnTo>
                    <a:pt x="1627797" y="12700"/>
                  </a:lnTo>
                  <a:lnTo>
                    <a:pt x="1703514" y="12700"/>
                  </a:lnTo>
                  <a:lnTo>
                    <a:pt x="1707019" y="12700"/>
                  </a:lnTo>
                  <a:lnTo>
                    <a:pt x="1709864" y="9867"/>
                  </a:lnTo>
                  <a:lnTo>
                    <a:pt x="1709864" y="2844"/>
                  </a:lnTo>
                  <a:close/>
                </a:path>
                <a:path w="8255000" h="1701800">
                  <a:moveTo>
                    <a:pt x="1861286" y="2844"/>
                  </a:moveTo>
                  <a:lnTo>
                    <a:pt x="1858441" y="0"/>
                  </a:lnTo>
                  <a:lnTo>
                    <a:pt x="1854936" y="0"/>
                  </a:lnTo>
                  <a:lnTo>
                    <a:pt x="1779219" y="0"/>
                  </a:lnTo>
                  <a:lnTo>
                    <a:pt x="1775714" y="0"/>
                  </a:lnTo>
                  <a:lnTo>
                    <a:pt x="1772869" y="2844"/>
                  </a:lnTo>
                  <a:lnTo>
                    <a:pt x="1772869" y="9867"/>
                  </a:lnTo>
                  <a:lnTo>
                    <a:pt x="1775714" y="12700"/>
                  </a:lnTo>
                  <a:lnTo>
                    <a:pt x="1779219" y="12700"/>
                  </a:lnTo>
                  <a:lnTo>
                    <a:pt x="1854936" y="12700"/>
                  </a:lnTo>
                  <a:lnTo>
                    <a:pt x="1858441" y="12700"/>
                  </a:lnTo>
                  <a:lnTo>
                    <a:pt x="1861286" y="9867"/>
                  </a:lnTo>
                  <a:lnTo>
                    <a:pt x="1861286" y="2844"/>
                  </a:lnTo>
                  <a:close/>
                </a:path>
                <a:path w="8255000" h="1701800">
                  <a:moveTo>
                    <a:pt x="1968500" y="0"/>
                  </a:moveTo>
                  <a:lnTo>
                    <a:pt x="1930641" y="0"/>
                  </a:lnTo>
                  <a:lnTo>
                    <a:pt x="1927136" y="0"/>
                  </a:lnTo>
                  <a:lnTo>
                    <a:pt x="1924291" y="2844"/>
                  </a:lnTo>
                  <a:lnTo>
                    <a:pt x="1924291" y="9867"/>
                  </a:lnTo>
                  <a:lnTo>
                    <a:pt x="1927136" y="12700"/>
                  </a:lnTo>
                  <a:lnTo>
                    <a:pt x="1930641" y="12700"/>
                  </a:lnTo>
                  <a:lnTo>
                    <a:pt x="1968500" y="12700"/>
                  </a:lnTo>
                  <a:lnTo>
                    <a:pt x="1968500" y="0"/>
                  </a:lnTo>
                  <a:close/>
                </a:path>
                <a:path w="8255000" h="1701800">
                  <a:moveTo>
                    <a:pt x="2698750" y="1506397"/>
                  </a:moveTo>
                  <a:lnTo>
                    <a:pt x="2686050" y="1506397"/>
                  </a:lnTo>
                  <a:lnTo>
                    <a:pt x="2686050" y="1582026"/>
                  </a:lnTo>
                  <a:lnTo>
                    <a:pt x="2698750" y="1582026"/>
                  </a:lnTo>
                  <a:lnTo>
                    <a:pt x="2698750" y="1506397"/>
                  </a:lnTo>
                  <a:close/>
                </a:path>
                <a:path w="8255000" h="1701800">
                  <a:moveTo>
                    <a:pt x="2698750" y="1355153"/>
                  </a:moveTo>
                  <a:lnTo>
                    <a:pt x="2686050" y="1355153"/>
                  </a:lnTo>
                  <a:lnTo>
                    <a:pt x="2686050" y="1430782"/>
                  </a:lnTo>
                  <a:lnTo>
                    <a:pt x="2698750" y="1430782"/>
                  </a:lnTo>
                  <a:lnTo>
                    <a:pt x="2698750" y="1355153"/>
                  </a:lnTo>
                  <a:close/>
                </a:path>
                <a:path w="8255000" h="1701800">
                  <a:moveTo>
                    <a:pt x="2698750" y="1203909"/>
                  </a:moveTo>
                  <a:lnTo>
                    <a:pt x="2686050" y="1203909"/>
                  </a:lnTo>
                  <a:lnTo>
                    <a:pt x="2686050" y="1279525"/>
                  </a:lnTo>
                  <a:lnTo>
                    <a:pt x="2698750" y="1279525"/>
                  </a:lnTo>
                  <a:lnTo>
                    <a:pt x="2698750" y="1203909"/>
                  </a:lnTo>
                  <a:close/>
                </a:path>
                <a:path w="8255000" h="1701800">
                  <a:moveTo>
                    <a:pt x="2698750" y="1052664"/>
                  </a:moveTo>
                  <a:lnTo>
                    <a:pt x="2686050" y="1052664"/>
                  </a:lnTo>
                  <a:lnTo>
                    <a:pt x="2686050" y="1128280"/>
                  </a:lnTo>
                  <a:lnTo>
                    <a:pt x="2698750" y="1128280"/>
                  </a:lnTo>
                  <a:lnTo>
                    <a:pt x="2698750" y="1052664"/>
                  </a:lnTo>
                  <a:close/>
                </a:path>
                <a:path w="8255000" h="1701800">
                  <a:moveTo>
                    <a:pt x="2698750" y="901420"/>
                  </a:moveTo>
                  <a:lnTo>
                    <a:pt x="2686050" y="901420"/>
                  </a:lnTo>
                  <a:lnTo>
                    <a:pt x="2686050" y="977036"/>
                  </a:lnTo>
                  <a:lnTo>
                    <a:pt x="2698750" y="977036"/>
                  </a:lnTo>
                  <a:lnTo>
                    <a:pt x="2698750" y="901420"/>
                  </a:lnTo>
                  <a:close/>
                </a:path>
                <a:path w="8255000" h="1701800">
                  <a:moveTo>
                    <a:pt x="2698750" y="750176"/>
                  </a:moveTo>
                  <a:lnTo>
                    <a:pt x="2686050" y="750176"/>
                  </a:lnTo>
                  <a:lnTo>
                    <a:pt x="2686050" y="825792"/>
                  </a:lnTo>
                  <a:lnTo>
                    <a:pt x="2698750" y="825792"/>
                  </a:lnTo>
                  <a:lnTo>
                    <a:pt x="2698750" y="750176"/>
                  </a:lnTo>
                  <a:close/>
                </a:path>
                <a:path w="8255000" h="1701800">
                  <a:moveTo>
                    <a:pt x="2698750" y="598932"/>
                  </a:moveTo>
                  <a:lnTo>
                    <a:pt x="2686050" y="598932"/>
                  </a:lnTo>
                  <a:lnTo>
                    <a:pt x="2686050" y="674547"/>
                  </a:lnTo>
                  <a:lnTo>
                    <a:pt x="2698750" y="674547"/>
                  </a:lnTo>
                  <a:lnTo>
                    <a:pt x="2698750" y="598932"/>
                  </a:lnTo>
                  <a:close/>
                </a:path>
                <a:path w="8255000" h="1701800">
                  <a:moveTo>
                    <a:pt x="2698750" y="447675"/>
                  </a:moveTo>
                  <a:lnTo>
                    <a:pt x="2686050" y="447675"/>
                  </a:lnTo>
                  <a:lnTo>
                    <a:pt x="2686050" y="523303"/>
                  </a:lnTo>
                  <a:lnTo>
                    <a:pt x="2698750" y="523303"/>
                  </a:lnTo>
                  <a:lnTo>
                    <a:pt x="2698750" y="447675"/>
                  </a:lnTo>
                  <a:close/>
                </a:path>
                <a:path w="8255000" h="1701800">
                  <a:moveTo>
                    <a:pt x="2698750" y="296430"/>
                  </a:moveTo>
                  <a:lnTo>
                    <a:pt x="2686050" y="296430"/>
                  </a:lnTo>
                  <a:lnTo>
                    <a:pt x="2686050" y="372046"/>
                  </a:lnTo>
                  <a:lnTo>
                    <a:pt x="2698750" y="372046"/>
                  </a:lnTo>
                  <a:lnTo>
                    <a:pt x="2698750" y="296430"/>
                  </a:lnTo>
                  <a:close/>
                </a:path>
                <a:path w="8255000" h="1701800">
                  <a:moveTo>
                    <a:pt x="2698750" y="145186"/>
                  </a:moveTo>
                  <a:lnTo>
                    <a:pt x="2686050" y="145186"/>
                  </a:lnTo>
                  <a:lnTo>
                    <a:pt x="2686050" y="220802"/>
                  </a:lnTo>
                  <a:lnTo>
                    <a:pt x="2698750" y="220802"/>
                  </a:lnTo>
                  <a:lnTo>
                    <a:pt x="2698750" y="145186"/>
                  </a:lnTo>
                  <a:close/>
                </a:path>
                <a:path w="8255000" h="1701800">
                  <a:moveTo>
                    <a:pt x="2698750" y="31750"/>
                  </a:moveTo>
                  <a:lnTo>
                    <a:pt x="2686050" y="31750"/>
                  </a:lnTo>
                  <a:lnTo>
                    <a:pt x="2686050" y="69557"/>
                  </a:lnTo>
                  <a:lnTo>
                    <a:pt x="2698750" y="69557"/>
                  </a:lnTo>
                  <a:lnTo>
                    <a:pt x="2698750" y="31750"/>
                  </a:lnTo>
                  <a:close/>
                </a:path>
                <a:path w="8255000" h="1701800">
                  <a:moveTo>
                    <a:pt x="2730004" y="1689100"/>
                  </a:moveTo>
                  <a:lnTo>
                    <a:pt x="2698750" y="1689100"/>
                  </a:lnTo>
                  <a:lnTo>
                    <a:pt x="2698750" y="1657642"/>
                  </a:lnTo>
                  <a:lnTo>
                    <a:pt x="2686050" y="1657642"/>
                  </a:lnTo>
                  <a:lnTo>
                    <a:pt x="2686050" y="1701800"/>
                  </a:lnTo>
                  <a:lnTo>
                    <a:pt x="2692400" y="1701800"/>
                  </a:lnTo>
                  <a:lnTo>
                    <a:pt x="2730004" y="1701800"/>
                  </a:lnTo>
                  <a:lnTo>
                    <a:pt x="2730004" y="1695450"/>
                  </a:lnTo>
                  <a:lnTo>
                    <a:pt x="2730004" y="1689100"/>
                  </a:lnTo>
                  <a:close/>
                </a:path>
                <a:path w="8255000" h="1701800">
                  <a:moveTo>
                    <a:pt x="2880449" y="1689100"/>
                  </a:moveTo>
                  <a:lnTo>
                    <a:pt x="2805226" y="1689100"/>
                  </a:lnTo>
                  <a:lnTo>
                    <a:pt x="2805226" y="1701800"/>
                  </a:lnTo>
                  <a:lnTo>
                    <a:pt x="2880449" y="1701800"/>
                  </a:lnTo>
                  <a:lnTo>
                    <a:pt x="2880449" y="1689100"/>
                  </a:lnTo>
                  <a:close/>
                </a:path>
                <a:path w="8255000" h="1701800">
                  <a:moveTo>
                    <a:pt x="3030893" y="1689100"/>
                  </a:moveTo>
                  <a:lnTo>
                    <a:pt x="2955671" y="1689100"/>
                  </a:lnTo>
                  <a:lnTo>
                    <a:pt x="2955671" y="1701800"/>
                  </a:lnTo>
                  <a:lnTo>
                    <a:pt x="3030893" y="1701800"/>
                  </a:lnTo>
                  <a:lnTo>
                    <a:pt x="3030893" y="1689100"/>
                  </a:lnTo>
                  <a:close/>
                </a:path>
                <a:path w="8255000" h="1701800">
                  <a:moveTo>
                    <a:pt x="3181350" y="1689100"/>
                  </a:moveTo>
                  <a:lnTo>
                    <a:pt x="3106115" y="1689100"/>
                  </a:lnTo>
                  <a:lnTo>
                    <a:pt x="3106115" y="1701800"/>
                  </a:lnTo>
                  <a:lnTo>
                    <a:pt x="3181350" y="1701800"/>
                  </a:lnTo>
                  <a:lnTo>
                    <a:pt x="3181350" y="1689100"/>
                  </a:lnTo>
                  <a:close/>
                </a:path>
                <a:path w="8255000" h="1701800">
                  <a:moveTo>
                    <a:pt x="3331794" y="1689100"/>
                  </a:moveTo>
                  <a:lnTo>
                    <a:pt x="3256572" y="1689100"/>
                  </a:lnTo>
                  <a:lnTo>
                    <a:pt x="3256572" y="1701800"/>
                  </a:lnTo>
                  <a:lnTo>
                    <a:pt x="3331794" y="1701800"/>
                  </a:lnTo>
                  <a:lnTo>
                    <a:pt x="3331794" y="1689100"/>
                  </a:lnTo>
                  <a:close/>
                </a:path>
                <a:path w="8255000" h="1701800">
                  <a:moveTo>
                    <a:pt x="3482238" y="1689100"/>
                  </a:moveTo>
                  <a:lnTo>
                    <a:pt x="3407016" y="1689100"/>
                  </a:lnTo>
                  <a:lnTo>
                    <a:pt x="3407016" y="1701800"/>
                  </a:lnTo>
                  <a:lnTo>
                    <a:pt x="3482238" y="1701800"/>
                  </a:lnTo>
                  <a:lnTo>
                    <a:pt x="3482238" y="1689100"/>
                  </a:lnTo>
                  <a:close/>
                </a:path>
                <a:path w="8255000" h="1701800">
                  <a:moveTo>
                    <a:pt x="3632682" y="1689100"/>
                  </a:moveTo>
                  <a:lnTo>
                    <a:pt x="3557460" y="1689100"/>
                  </a:lnTo>
                  <a:lnTo>
                    <a:pt x="3557460" y="1701800"/>
                  </a:lnTo>
                  <a:lnTo>
                    <a:pt x="3632682" y="1701800"/>
                  </a:lnTo>
                  <a:lnTo>
                    <a:pt x="3632682" y="1689100"/>
                  </a:lnTo>
                  <a:close/>
                </a:path>
                <a:path w="8255000" h="1701800">
                  <a:moveTo>
                    <a:pt x="3783126" y="1689100"/>
                  </a:moveTo>
                  <a:lnTo>
                    <a:pt x="3707904" y="1689100"/>
                  </a:lnTo>
                  <a:lnTo>
                    <a:pt x="3707904" y="1701800"/>
                  </a:lnTo>
                  <a:lnTo>
                    <a:pt x="3783126" y="1701800"/>
                  </a:lnTo>
                  <a:lnTo>
                    <a:pt x="3783126" y="1689100"/>
                  </a:lnTo>
                  <a:close/>
                </a:path>
                <a:path w="8255000" h="1701800">
                  <a:moveTo>
                    <a:pt x="3933571" y="1689100"/>
                  </a:moveTo>
                  <a:lnTo>
                    <a:pt x="3858349" y="1689100"/>
                  </a:lnTo>
                  <a:lnTo>
                    <a:pt x="3858349" y="1701800"/>
                  </a:lnTo>
                  <a:lnTo>
                    <a:pt x="3933571" y="1701800"/>
                  </a:lnTo>
                  <a:lnTo>
                    <a:pt x="3933571" y="1689100"/>
                  </a:lnTo>
                  <a:close/>
                </a:path>
                <a:path w="8255000" h="1701800">
                  <a:moveTo>
                    <a:pt x="4084028" y="1689100"/>
                  </a:moveTo>
                  <a:lnTo>
                    <a:pt x="4008805" y="1689100"/>
                  </a:lnTo>
                  <a:lnTo>
                    <a:pt x="4008805" y="1701800"/>
                  </a:lnTo>
                  <a:lnTo>
                    <a:pt x="4084028" y="1701800"/>
                  </a:lnTo>
                  <a:lnTo>
                    <a:pt x="4084028" y="1689100"/>
                  </a:lnTo>
                  <a:close/>
                </a:path>
                <a:path w="8255000" h="1701800">
                  <a:moveTo>
                    <a:pt x="4234472" y="1689100"/>
                  </a:moveTo>
                  <a:lnTo>
                    <a:pt x="4159250" y="1689100"/>
                  </a:lnTo>
                  <a:lnTo>
                    <a:pt x="4159250" y="1701800"/>
                  </a:lnTo>
                  <a:lnTo>
                    <a:pt x="4234472" y="1701800"/>
                  </a:lnTo>
                  <a:lnTo>
                    <a:pt x="4234472" y="1689100"/>
                  </a:lnTo>
                  <a:close/>
                </a:path>
                <a:path w="8255000" h="1701800">
                  <a:moveTo>
                    <a:pt x="4384916" y="1689100"/>
                  </a:moveTo>
                  <a:lnTo>
                    <a:pt x="4309694" y="1689100"/>
                  </a:lnTo>
                  <a:lnTo>
                    <a:pt x="4309694" y="1701800"/>
                  </a:lnTo>
                  <a:lnTo>
                    <a:pt x="4384916" y="1701800"/>
                  </a:lnTo>
                  <a:lnTo>
                    <a:pt x="4384916" y="1689100"/>
                  </a:lnTo>
                  <a:close/>
                </a:path>
                <a:path w="8255000" h="1701800">
                  <a:moveTo>
                    <a:pt x="4535360" y="1689100"/>
                  </a:moveTo>
                  <a:lnTo>
                    <a:pt x="4460138" y="1689100"/>
                  </a:lnTo>
                  <a:lnTo>
                    <a:pt x="4460138" y="1701800"/>
                  </a:lnTo>
                  <a:lnTo>
                    <a:pt x="4535360" y="1701800"/>
                  </a:lnTo>
                  <a:lnTo>
                    <a:pt x="4535360" y="1689100"/>
                  </a:lnTo>
                  <a:close/>
                </a:path>
                <a:path w="8255000" h="1701800">
                  <a:moveTo>
                    <a:pt x="4685817" y="1689100"/>
                  </a:moveTo>
                  <a:lnTo>
                    <a:pt x="4610595" y="1689100"/>
                  </a:lnTo>
                  <a:lnTo>
                    <a:pt x="4610595" y="1701800"/>
                  </a:lnTo>
                  <a:lnTo>
                    <a:pt x="4685817" y="1701800"/>
                  </a:lnTo>
                  <a:lnTo>
                    <a:pt x="4685817" y="1689100"/>
                  </a:lnTo>
                  <a:close/>
                </a:path>
                <a:path w="8255000" h="1701800">
                  <a:moveTo>
                    <a:pt x="4836261" y="1689100"/>
                  </a:moveTo>
                  <a:lnTo>
                    <a:pt x="4761039" y="1689100"/>
                  </a:lnTo>
                  <a:lnTo>
                    <a:pt x="4761039" y="1701800"/>
                  </a:lnTo>
                  <a:lnTo>
                    <a:pt x="4836261" y="1701800"/>
                  </a:lnTo>
                  <a:lnTo>
                    <a:pt x="4836261" y="1689100"/>
                  </a:lnTo>
                  <a:close/>
                </a:path>
                <a:path w="8255000" h="1701800">
                  <a:moveTo>
                    <a:pt x="4986706" y="1689100"/>
                  </a:moveTo>
                  <a:lnTo>
                    <a:pt x="4911483" y="1689100"/>
                  </a:lnTo>
                  <a:lnTo>
                    <a:pt x="4911483" y="1701800"/>
                  </a:lnTo>
                  <a:lnTo>
                    <a:pt x="4986706" y="1701800"/>
                  </a:lnTo>
                  <a:lnTo>
                    <a:pt x="4986706" y="1689100"/>
                  </a:lnTo>
                  <a:close/>
                </a:path>
                <a:path w="8255000" h="1701800">
                  <a:moveTo>
                    <a:pt x="5137150" y="1689100"/>
                  </a:moveTo>
                  <a:lnTo>
                    <a:pt x="5061928" y="1689100"/>
                  </a:lnTo>
                  <a:lnTo>
                    <a:pt x="5061928" y="1701800"/>
                  </a:lnTo>
                  <a:lnTo>
                    <a:pt x="5137150" y="1701800"/>
                  </a:lnTo>
                  <a:lnTo>
                    <a:pt x="5137150" y="1689100"/>
                  </a:lnTo>
                  <a:close/>
                </a:path>
                <a:path w="8255000" h="1701800">
                  <a:moveTo>
                    <a:pt x="5287594" y="1689100"/>
                  </a:moveTo>
                  <a:lnTo>
                    <a:pt x="5212372" y="1689100"/>
                  </a:lnTo>
                  <a:lnTo>
                    <a:pt x="5212372" y="1701800"/>
                  </a:lnTo>
                  <a:lnTo>
                    <a:pt x="5287594" y="1701800"/>
                  </a:lnTo>
                  <a:lnTo>
                    <a:pt x="5287594" y="1689100"/>
                  </a:lnTo>
                  <a:close/>
                </a:path>
                <a:path w="8255000" h="1701800">
                  <a:moveTo>
                    <a:pt x="5438038" y="1689100"/>
                  </a:moveTo>
                  <a:lnTo>
                    <a:pt x="5362816" y="1689100"/>
                  </a:lnTo>
                  <a:lnTo>
                    <a:pt x="5362816" y="1701800"/>
                  </a:lnTo>
                  <a:lnTo>
                    <a:pt x="5438038" y="1701800"/>
                  </a:lnTo>
                  <a:lnTo>
                    <a:pt x="5438038" y="1689100"/>
                  </a:lnTo>
                  <a:close/>
                </a:path>
                <a:path w="8255000" h="1701800">
                  <a:moveTo>
                    <a:pt x="5588495" y="1689100"/>
                  </a:moveTo>
                  <a:lnTo>
                    <a:pt x="5513260" y="1689100"/>
                  </a:lnTo>
                  <a:lnTo>
                    <a:pt x="5513260" y="1701800"/>
                  </a:lnTo>
                  <a:lnTo>
                    <a:pt x="5588495" y="1701800"/>
                  </a:lnTo>
                  <a:lnTo>
                    <a:pt x="5588495" y="1689100"/>
                  </a:lnTo>
                  <a:close/>
                </a:path>
                <a:path w="8255000" h="1701800">
                  <a:moveTo>
                    <a:pt x="5738939" y="1689100"/>
                  </a:moveTo>
                  <a:lnTo>
                    <a:pt x="5663717" y="1689100"/>
                  </a:lnTo>
                  <a:lnTo>
                    <a:pt x="5663717" y="1701800"/>
                  </a:lnTo>
                  <a:lnTo>
                    <a:pt x="5738939" y="1701800"/>
                  </a:lnTo>
                  <a:lnTo>
                    <a:pt x="5738939" y="1689100"/>
                  </a:lnTo>
                  <a:close/>
                </a:path>
                <a:path w="8255000" h="1701800">
                  <a:moveTo>
                    <a:pt x="5889383" y="1689100"/>
                  </a:moveTo>
                  <a:lnTo>
                    <a:pt x="5814161" y="1689100"/>
                  </a:lnTo>
                  <a:lnTo>
                    <a:pt x="5814161" y="1701800"/>
                  </a:lnTo>
                  <a:lnTo>
                    <a:pt x="5889383" y="1701800"/>
                  </a:lnTo>
                  <a:lnTo>
                    <a:pt x="5889383" y="1689100"/>
                  </a:lnTo>
                  <a:close/>
                </a:path>
                <a:path w="8255000" h="1701800">
                  <a:moveTo>
                    <a:pt x="5891009" y="25400"/>
                  </a:moveTo>
                  <a:lnTo>
                    <a:pt x="5853481" y="25400"/>
                  </a:lnTo>
                  <a:lnTo>
                    <a:pt x="5853481" y="38100"/>
                  </a:lnTo>
                  <a:lnTo>
                    <a:pt x="5891009" y="38100"/>
                  </a:lnTo>
                  <a:lnTo>
                    <a:pt x="5891009" y="25400"/>
                  </a:lnTo>
                  <a:close/>
                </a:path>
                <a:path w="8255000" h="1701800">
                  <a:moveTo>
                    <a:pt x="6039828" y="1689100"/>
                  </a:moveTo>
                  <a:lnTo>
                    <a:pt x="5964606" y="1689100"/>
                  </a:lnTo>
                  <a:lnTo>
                    <a:pt x="5964606" y="1701800"/>
                  </a:lnTo>
                  <a:lnTo>
                    <a:pt x="6039828" y="1701800"/>
                  </a:lnTo>
                  <a:lnTo>
                    <a:pt x="6039828" y="1689100"/>
                  </a:lnTo>
                  <a:close/>
                </a:path>
                <a:path w="8255000" h="1701800">
                  <a:moveTo>
                    <a:pt x="6041110" y="25400"/>
                  </a:moveTo>
                  <a:lnTo>
                    <a:pt x="5966053" y="25400"/>
                  </a:lnTo>
                  <a:lnTo>
                    <a:pt x="5966053" y="38100"/>
                  </a:lnTo>
                  <a:lnTo>
                    <a:pt x="6041110" y="38100"/>
                  </a:lnTo>
                  <a:lnTo>
                    <a:pt x="6041110" y="25400"/>
                  </a:lnTo>
                  <a:close/>
                </a:path>
                <a:path w="8255000" h="1701800">
                  <a:moveTo>
                    <a:pt x="6190272" y="1689100"/>
                  </a:moveTo>
                  <a:lnTo>
                    <a:pt x="6115050" y="1689100"/>
                  </a:lnTo>
                  <a:lnTo>
                    <a:pt x="6115050" y="1701800"/>
                  </a:lnTo>
                  <a:lnTo>
                    <a:pt x="6190272" y="1701800"/>
                  </a:lnTo>
                  <a:lnTo>
                    <a:pt x="6190272" y="1689100"/>
                  </a:lnTo>
                  <a:close/>
                </a:path>
                <a:path w="8255000" h="1701800">
                  <a:moveTo>
                    <a:pt x="6191212" y="25400"/>
                  </a:moveTo>
                  <a:lnTo>
                    <a:pt x="6116167" y="25400"/>
                  </a:lnTo>
                  <a:lnTo>
                    <a:pt x="6116167" y="38100"/>
                  </a:lnTo>
                  <a:lnTo>
                    <a:pt x="6191212" y="38100"/>
                  </a:lnTo>
                  <a:lnTo>
                    <a:pt x="6191212" y="25400"/>
                  </a:lnTo>
                  <a:close/>
                </a:path>
                <a:path w="8255000" h="1701800">
                  <a:moveTo>
                    <a:pt x="6340716" y="1689100"/>
                  </a:moveTo>
                  <a:lnTo>
                    <a:pt x="6265494" y="1689100"/>
                  </a:lnTo>
                  <a:lnTo>
                    <a:pt x="6265494" y="1701800"/>
                  </a:lnTo>
                  <a:lnTo>
                    <a:pt x="6340716" y="1701800"/>
                  </a:lnTo>
                  <a:lnTo>
                    <a:pt x="6340716" y="1689100"/>
                  </a:lnTo>
                  <a:close/>
                </a:path>
                <a:path w="8255000" h="1701800">
                  <a:moveTo>
                    <a:pt x="6341313" y="25400"/>
                  </a:moveTo>
                  <a:lnTo>
                    <a:pt x="6266269" y="25400"/>
                  </a:lnTo>
                  <a:lnTo>
                    <a:pt x="6266269" y="38100"/>
                  </a:lnTo>
                  <a:lnTo>
                    <a:pt x="6341313" y="38100"/>
                  </a:lnTo>
                  <a:lnTo>
                    <a:pt x="6341313" y="25400"/>
                  </a:lnTo>
                  <a:close/>
                </a:path>
                <a:path w="8255000" h="1701800">
                  <a:moveTo>
                    <a:pt x="6491160" y="1689100"/>
                  </a:moveTo>
                  <a:lnTo>
                    <a:pt x="6415938" y="1689100"/>
                  </a:lnTo>
                  <a:lnTo>
                    <a:pt x="6415938" y="1701800"/>
                  </a:lnTo>
                  <a:lnTo>
                    <a:pt x="6491160" y="1701800"/>
                  </a:lnTo>
                  <a:lnTo>
                    <a:pt x="6491160" y="1689100"/>
                  </a:lnTo>
                  <a:close/>
                </a:path>
                <a:path w="8255000" h="1701800">
                  <a:moveTo>
                    <a:pt x="6491427" y="25400"/>
                  </a:moveTo>
                  <a:lnTo>
                    <a:pt x="6416370" y="25400"/>
                  </a:lnTo>
                  <a:lnTo>
                    <a:pt x="6416370" y="38100"/>
                  </a:lnTo>
                  <a:lnTo>
                    <a:pt x="6491427" y="38100"/>
                  </a:lnTo>
                  <a:lnTo>
                    <a:pt x="6491427" y="25400"/>
                  </a:lnTo>
                  <a:close/>
                </a:path>
                <a:path w="8255000" h="1701800">
                  <a:moveTo>
                    <a:pt x="6610350" y="1506397"/>
                  </a:moveTo>
                  <a:lnTo>
                    <a:pt x="6597650" y="1506397"/>
                  </a:lnTo>
                  <a:lnTo>
                    <a:pt x="6597650" y="1582026"/>
                  </a:lnTo>
                  <a:lnTo>
                    <a:pt x="6610350" y="1582026"/>
                  </a:lnTo>
                  <a:lnTo>
                    <a:pt x="6610350" y="1506397"/>
                  </a:lnTo>
                  <a:close/>
                </a:path>
                <a:path w="8255000" h="1701800">
                  <a:moveTo>
                    <a:pt x="6610350" y="1355153"/>
                  </a:moveTo>
                  <a:lnTo>
                    <a:pt x="6597650" y="1355153"/>
                  </a:lnTo>
                  <a:lnTo>
                    <a:pt x="6597650" y="1430782"/>
                  </a:lnTo>
                  <a:lnTo>
                    <a:pt x="6610350" y="1430782"/>
                  </a:lnTo>
                  <a:lnTo>
                    <a:pt x="6610350" y="1355153"/>
                  </a:lnTo>
                  <a:close/>
                </a:path>
                <a:path w="8255000" h="1701800">
                  <a:moveTo>
                    <a:pt x="6610350" y="1203909"/>
                  </a:moveTo>
                  <a:lnTo>
                    <a:pt x="6597650" y="1203909"/>
                  </a:lnTo>
                  <a:lnTo>
                    <a:pt x="6597650" y="1279525"/>
                  </a:lnTo>
                  <a:lnTo>
                    <a:pt x="6610350" y="1279525"/>
                  </a:lnTo>
                  <a:lnTo>
                    <a:pt x="6610350" y="1203909"/>
                  </a:lnTo>
                  <a:close/>
                </a:path>
                <a:path w="8255000" h="1701800">
                  <a:moveTo>
                    <a:pt x="6610350" y="1052664"/>
                  </a:moveTo>
                  <a:lnTo>
                    <a:pt x="6597650" y="1052664"/>
                  </a:lnTo>
                  <a:lnTo>
                    <a:pt x="6597650" y="1128280"/>
                  </a:lnTo>
                  <a:lnTo>
                    <a:pt x="6610350" y="1128280"/>
                  </a:lnTo>
                  <a:lnTo>
                    <a:pt x="6610350" y="1052664"/>
                  </a:lnTo>
                  <a:close/>
                </a:path>
                <a:path w="8255000" h="1701800">
                  <a:moveTo>
                    <a:pt x="6610350" y="901420"/>
                  </a:moveTo>
                  <a:lnTo>
                    <a:pt x="6597650" y="901420"/>
                  </a:lnTo>
                  <a:lnTo>
                    <a:pt x="6597650" y="977036"/>
                  </a:lnTo>
                  <a:lnTo>
                    <a:pt x="6610350" y="977036"/>
                  </a:lnTo>
                  <a:lnTo>
                    <a:pt x="6610350" y="901420"/>
                  </a:lnTo>
                  <a:close/>
                </a:path>
                <a:path w="8255000" h="1701800">
                  <a:moveTo>
                    <a:pt x="6610350" y="750176"/>
                  </a:moveTo>
                  <a:lnTo>
                    <a:pt x="6597650" y="750176"/>
                  </a:lnTo>
                  <a:lnTo>
                    <a:pt x="6597650" y="825792"/>
                  </a:lnTo>
                  <a:lnTo>
                    <a:pt x="6610350" y="825792"/>
                  </a:lnTo>
                  <a:lnTo>
                    <a:pt x="6610350" y="750176"/>
                  </a:lnTo>
                  <a:close/>
                </a:path>
                <a:path w="8255000" h="1701800">
                  <a:moveTo>
                    <a:pt x="6610350" y="598932"/>
                  </a:moveTo>
                  <a:lnTo>
                    <a:pt x="6597650" y="598932"/>
                  </a:lnTo>
                  <a:lnTo>
                    <a:pt x="6597650" y="674547"/>
                  </a:lnTo>
                  <a:lnTo>
                    <a:pt x="6610350" y="674547"/>
                  </a:lnTo>
                  <a:lnTo>
                    <a:pt x="6610350" y="598932"/>
                  </a:lnTo>
                  <a:close/>
                </a:path>
                <a:path w="8255000" h="1701800">
                  <a:moveTo>
                    <a:pt x="6610350" y="447675"/>
                  </a:moveTo>
                  <a:lnTo>
                    <a:pt x="6597650" y="447675"/>
                  </a:lnTo>
                  <a:lnTo>
                    <a:pt x="6597650" y="523303"/>
                  </a:lnTo>
                  <a:lnTo>
                    <a:pt x="6610350" y="523303"/>
                  </a:lnTo>
                  <a:lnTo>
                    <a:pt x="6610350" y="447675"/>
                  </a:lnTo>
                  <a:close/>
                </a:path>
                <a:path w="8255000" h="1701800">
                  <a:moveTo>
                    <a:pt x="6610350" y="296430"/>
                  </a:moveTo>
                  <a:lnTo>
                    <a:pt x="6597650" y="296430"/>
                  </a:lnTo>
                  <a:lnTo>
                    <a:pt x="6597650" y="372046"/>
                  </a:lnTo>
                  <a:lnTo>
                    <a:pt x="6610350" y="372046"/>
                  </a:lnTo>
                  <a:lnTo>
                    <a:pt x="6610350" y="296430"/>
                  </a:lnTo>
                  <a:close/>
                </a:path>
                <a:path w="8255000" h="1701800">
                  <a:moveTo>
                    <a:pt x="6610350" y="145186"/>
                  </a:moveTo>
                  <a:lnTo>
                    <a:pt x="6597650" y="145186"/>
                  </a:lnTo>
                  <a:lnTo>
                    <a:pt x="6597650" y="220802"/>
                  </a:lnTo>
                  <a:lnTo>
                    <a:pt x="6610350" y="220802"/>
                  </a:lnTo>
                  <a:lnTo>
                    <a:pt x="6610350" y="145186"/>
                  </a:lnTo>
                  <a:close/>
                </a:path>
                <a:path w="8255000" h="1701800">
                  <a:moveTo>
                    <a:pt x="6610350" y="25400"/>
                  </a:moveTo>
                  <a:lnTo>
                    <a:pt x="6604000" y="25400"/>
                  </a:lnTo>
                  <a:lnTo>
                    <a:pt x="6566471" y="25400"/>
                  </a:lnTo>
                  <a:lnTo>
                    <a:pt x="6566471" y="38100"/>
                  </a:lnTo>
                  <a:lnTo>
                    <a:pt x="6597650" y="38100"/>
                  </a:lnTo>
                  <a:lnTo>
                    <a:pt x="6597650" y="69557"/>
                  </a:lnTo>
                  <a:lnTo>
                    <a:pt x="6610350" y="69557"/>
                  </a:lnTo>
                  <a:lnTo>
                    <a:pt x="6610350" y="38100"/>
                  </a:lnTo>
                  <a:lnTo>
                    <a:pt x="6610350" y="25400"/>
                  </a:lnTo>
                  <a:close/>
                </a:path>
                <a:path w="8255000" h="1701800">
                  <a:moveTo>
                    <a:pt x="6635166" y="1676400"/>
                  </a:moveTo>
                  <a:lnTo>
                    <a:pt x="6610350" y="1676400"/>
                  </a:lnTo>
                  <a:lnTo>
                    <a:pt x="6610350" y="1657642"/>
                  </a:lnTo>
                  <a:lnTo>
                    <a:pt x="6597650" y="1657642"/>
                  </a:lnTo>
                  <a:lnTo>
                    <a:pt x="6597650" y="1676400"/>
                  </a:lnTo>
                  <a:lnTo>
                    <a:pt x="6597650" y="1689100"/>
                  </a:lnTo>
                  <a:lnTo>
                    <a:pt x="6566382" y="1689100"/>
                  </a:lnTo>
                  <a:lnTo>
                    <a:pt x="6566382" y="1701800"/>
                  </a:lnTo>
                  <a:lnTo>
                    <a:pt x="6604000" y="1701800"/>
                  </a:lnTo>
                  <a:lnTo>
                    <a:pt x="6610350" y="1701800"/>
                  </a:lnTo>
                  <a:lnTo>
                    <a:pt x="6610350" y="1689100"/>
                  </a:lnTo>
                  <a:lnTo>
                    <a:pt x="6635166" y="1689100"/>
                  </a:lnTo>
                  <a:lnTo>
                    <a:pt x="6635166" y="1676400"/>
                  </a:lnTo>
                  <a:close/>
                </a:path>
                <a:path w="8255000" h="1701800">
                  <a:moveTo>
                    <a:pt x="6785254" y="1676400"/>
                  </a:moveTo>
                  <a:lnTo>
                    <a:pt x="6710210" y="1676400"/>
                  </a:lnTo>
                  <a:lnTo>
                    <a:pt x="6710210" y="1689100"/>
                  </a:lnTo>
                  <a:lnTo>
                    <a:pt x="6785254" y="1689100"/>
                  </a:lnTo>
                  <a:lnTo>
                    <a:pt x="6785254" y="1676400"/>
                  </a:lnTo>
                  <a:close/>
                </a:path>
                <a:path w="8255000" h="1701800">
                  <a:moveTo>
                    <a:pt x="6935343" y="1676400"/>
                  </a:moveTo>
                  <a:lnTo>
                    <a:pt x="6860299" y="1676400"/>
                  </a:lnTo>
                  <a:lnTo>
                    <a:pt x="6860299" y="1689100"/>
                  </a:lnTo>
                  <a:lnTo>
                    <a:pt x="6935343" y="1689100"/>
                  </a:lnTo>
                  <a:lnTo>
                    <a:pt x="6935343" y="1676400"/>
                  </a:lnTo>
                  <a:close/>
                </a:path>
                <a:path w="8255000" h="1701800">
                  <a:moveTo>
                    <a:pt x="7085444" y="1676400"/>
                  </a:moveTo>
                  <a:lnTo>
                    <a:pt x="7010400" y="1676400"/>
                  </a:lnTo>
                  <a:lnTo>
                    <a:pt x="7010400" y="1689100"/>
                  </a:lnTo>
                  <a:lnTo>
                    <a:pt x="7085444" y="1689100"/>
                  </a:lnTo>
                  <a:lnTo>
                    <a:pt x="7085444" y="1676400"/>
                  </a:lnTo>
                  <a:close/>
                </a:path>
                <a:path w="8255000" h="1701800">
                  <a:moveTo>
                    <a:pt x="7235533" y="1676400"/>
                  </a:moveTo>
                  <a:lnTo>
                    <a:pt x="7160488" y="1676400"/>
                  </a:lnTo>
                  <a:lnTo>
                    <a:pt x="7160488" y="1689100"/>
                  </a:lnTo>
                  <a:lnTo>
                    <a:pt x="7235533" y="1689100"/>
                  </a:lnTo>
                  <a:lnTo>
                    <a:pt x="7235533" y="1676400"/>
                  </a:lnTo>
                  <a:close/>
                </a:path>
                <a:path w="8255000" h="1701800">
                  <a:moveTo>
                    <a:pt x="7385621" y="1676400"/>
                  </a:moveTo>
                  <a:lnTo>
                    <a:pt x="7310577" y="1676400"/>
                  </a:lnTo>
                  <a:lnTo>
                    <a:pt x="7310577" y="1689100"/>
                  </a:lnTo>
                  <a:lnTo>
                    <a:pt x="7385621" y="1689100"/>
                  </a:lnTo>
                  <a:lnTo>
                    <a:pt x="7385621" y="1676400"/>
                  </a:lnTo>
                  <a:close/>
                </a:path>
                <a:path w="8255000" h="1701800">
                  <a:moveTo>
                    <a:pt x="7535710" y="1676400"/>
                  </a:moveTo>
                  <a:lnTo>
                    <a:pt x="7460666" y="1676400"/>
                  </a:lnTo>
                  <a:lnTo>
                    <a:pt x="7460666" y="1689100"/>
                  </a:lnTo>
                  <a:lnTo>
                    <a:pt x="7535710" y="1689100"/>
                  </a:lnTo>
                  <a:lnTo>
                    <a:pt x="7535710" y="1676400"/>
                  </a:lnTo>
                  <a:close/>
                </a:path>
                <a:path w="8255000" h="1701800">
                  <a:moveTo>
                    <a:pt x="7685799" y="1676400"/>
                  </a:moveTo>
                  <a:lnTo>
                    <a:pt x="7610754" y="1676400"/>
                  </a:lnTo>
                  <a:lnTo>
                    <a:pt x="7610754" y="1689100"/>
                  </a:lnTo>
                  <a:lnTo>
                    <a:pt x="7685799" y="1689100"/>
                  </a:lnTo>
                  <a:lnTo>
                    <a:pt x="7685799" y="1676400"/>
                  </a:lnTo>
                  <a:close/>
                </a:path>
                <a:path w="8255000" h="1701800">
                  <a:moveTo>
                    <a:pt x="7835900" y="1676400"/>
                  </a:moveTo>
                  <a:lnTo>
                    <a:pt x="7760843" y="1676400"/>
                  </a:lnTo>
                  <a:lnTo>
                    <a:pt x="7760843" y="1689100"/>
                  </a:lnTo>
                  <a:lnTo>
                    <a:pt x="7835900" y="1689100"/>
                  </a:lnTo>
                  <a:lnTo>
                    <a:pt x="7835900" y="1676400"/>
                  </a:lnTo>
                  <a:close/>
                </a:path>
                <a:path w="8255000" h="1701800">
                  <a:moveTo>
                    <a:pt x="7985988" y="1676400"/>
                  </a:moveTo>
                  <a:lnTo>
                    <a:pt x="7910944" y="1676400"/>
                  </a:lnTo>
                  <a:lnTo>
                    <a:pt x="7910944" y="1689100"/>
                  </a:lnTo>
                  <a:lnTo>
                    <a:pt x="7985988" y="1689100"/>
                  </a:lnTo>
                  <a:lnTo>
                    <a:pt x="7985988" y="1676400"/>
                  </a:lnTo>
                  <a:close/>
                </a:path>
                <a:path w="8255000" h="1701800">
                  <a:moveTo>
                    <a:pt x="8136077" y="1676400"/>
                  </a:moveTo>
                  <a:lnTo>
                    <a:pt x="8061033" y="1676400"/>
                  </a:lnTo>
                  <a:lnTo>
                    <a:pt x="8061033" y="1689100"/>
                  </a:lnTo>
                  <a:lnTo>
                    <a:pt x="8136077" y="1689100"/>
                  </a:lnTo>
                  <a:lnTo>
                    <a:pt x="8136077" y="1676400"/>
                  </a:lnTo>
                  <a:close/>
                </a:path>
                <a:path w="8255000" h="1701800">
                  <a:moveTo>
                    <a:pt x="8255000" y="1645666"/>
                  </a:moveTo>
                  <a:lnTo>
                    <a:pt x="8242300" y="1645666"/>
                  </a:lnTo>
                  <a:lnTo>
                    <a:pt x="8242300" y="1676400"/>
                  </a:lnTo>
                  <a:lnTo>
                    <a:pt x="8211121" y="1676400"/>
                  </a:lnTo>
                  <a:lnTo>
                    <a:pt x="8211121" y="1689100"/>
                  </a:lnTo>
                  <a:lnTo>
                    <a:pt x="8248650" y="1689100"/>
                  </a:lnTo>
                  <a:lnTo>
                    <a:pt x="8255000" y="1689100"/>
                  </a:lnTo>
                  <a:lnTo>
                    <a:pt x="8255000" y="1676400"/>
                  </a:lnTo>
                  <a:lnTo>
                    <a:pt x="8255000" y="1645666"/>
                  </a:lnTo>
                  <a:close/>
                </a:path>
                <a:path w="8255000" h="1701800">
                  <a:moveTo>
                    <a:pt x="8255000" y="1497304"/>
                  </a:moveTo>
                  <a:lnTo>
                    <a:pt x="8242300" y="1497304"/>
                  </a:lnTo>
                  <a:lnTo>
                    <a:pt x="8242300" y="1571485"/>
                  </a:lnTo>
                  <a:lnTo>
                    <a:pt x="8255000" y="1571485"/>
                  </a:lnTo>
                  <a:lnTo>
                    <a:pt x="8255000" y="1497304"/>
                  </a:lnTo>
                  <a:close/>
                </a:path>
                <a:path w="8255000" h="1701800">
                  <a:moveTo>
                    <a:pt x="8255000" y="1348943"/>
                  </a:moveTo>
                  <a:lnTo>
                    <a:pt x="8242300" y="1348943"/>
                  </a:lnTo>
                  <a:lnTo>
                    <a:pt x="8242300" y="1423123"/>
                  </a:lnTo>
                  <a:lnTo>
                    <a:pt x="8255000" y="1423123"/>
                  </a:lnTo>
                  <a:lnTo>
                    <a:pt x="8255000" y="1348943"/>
                  </a:lnTo>
                  <a:close/>
                </a:path>
                <a:path w="8255000" h="1701800">
                  <a:moveTo>
                    <a:pt x="8255000" y="1200594"/>
                  </a:moveTo>
                  <a:lnTo>
                    <a:pt x="8242300" y="1200594"/>
                  </a:lnTo>
                  <a:lnTo>
                    <a:pt x="8242300" y="1274762"/>
                  </a:lnTo>
                  <a:lnTo>
                    <a:pt x="8255000" y="1274762"/>
                  </a:lnTo>
                  <a:lnTo>
                    <a:pt x="8255000" y="1200594"/>
                  </a:lnTo>
                  <a:close/>
                </a:path>
                <a:path w="8255000" h="1701800">
                  <a:moveTo>
                    <a:pt x="8255000" y="1052233"/>
                  </a:moveTo>
                  <a:lnTo>
                    <a:pt x="8242300" y="1052233"/>
                  </a:lnTo>
                  <a:lnTo>
                    <a:pt x="8242300" y="1126413"/>
                  </a:lnTo>
                  <a:lnTo>
                    <a:pt x="8255000" y="1126413"/>
                  </a:lnTo>
                  <a:lnTo>
                    <a:pt x="8255000" y="1052233"/>
                  </a:lnTo>
                  <a:close/>
                </a:path>
                <a:path w="8255000" h="1701800">
                  <a:moveTo>
                    <a:pt x="8255000" y="903871"/>
                  </a:moveTo>
                  <a:lnTo>
                    <a:pt x="8242300" y="903871"/>
                  </a:lnTo>
                  <a:lnTo>
                    <a:pt x="8242300" y="978052"/>
                  </a:lnTo>
                  <a:lnTo>
                    <a:pt x="8255000" y="978052"/>
                  </a:lnTo>
                  <a:lnTo>
                    <a:pt x="8255000" y="903871"/>
                  </a:lnTo>
                  <a:close/>
                </a:path>
                <a:path w="8255000" h="1701800">
                  <a:moveTo>
                    <a:pt x="8255000" y="755510"/>
                  </a:moveTo>
                  <a:lnTo>
                    <a:pt x="8242300" y="755510"/>
                  </a:lnTo>
                  <a:lnTo>
                    <a:pt x="8242300" y="829691"/>
                  </a:lnTo>
                  <a:lnTo>
                    <a:pt x="8255000" y="829691"/>
                  </a:lnTo>
                  <a:lnTo>
                    <a:pt x="8255000" y="755510"/>
                  </a:lnTo>
                  <a:close/>
                </a:path>
                <a:path w="8255000" h="1701800">
                  <a:moveTo>
                    <a:pt x="8255000" y="607148"/>
                  </a:moveTo>
                  <a:lnTo>
                    <a:pt x="8242300" y="607148"/>
                  </a:lnTo>
                  <a:lnTo>
                    <a:pt x="8242300" y="681329"/>
                  </a:lnTo>
                  <a:lnTo>
                    <a:pt x="8255000" y="681329"/>
                  </a:lnTo>
                  <a:lnTo>
                    <a:pt x="8255000" y="607148"/>
                  </a:lnTo>
                  <a:close/>
                </a:path>
                <a:path w="8255000" h="1701800">
                  <a:moveTo>
                    <a:pt x="8255000" y="458787"/>
                  </a:moveTo>
                  <a:lnTo>
                    <a:pt x="8242300" y="458787"/>
                  </a:lnTo>
                  <a:lnTo>
                    <a:pt x="8242300" y="532968"/>
                  </a:lnTo>
                  <a:lnTo>
                    <a:pt x="8255000" y="532968"/>
                  </a:lnTo>
                  <a:lnTo>
                    <a:pt x="8255000" y="458787"/>
                  </a:lnTo>
                  <a:close/>
                </a:path>
                <a:path w="8255000" h="1701800">
                  <a:moveTo>
                    <a:pt x="8255000" y="310426"/>
                  </a:moveTo>
                  <a:lnTo>
                    <a:pt x="8242300" y="310426"/>
                  </a:lnTo>
                  <a:lnTo>
                    <a:pt x="8242300" y="384606"/>
                  </a:lnTo>
                  <a:lnTo>
                    <a:pt x="8255000" y="384606"/>
                  </a:lnTo>
                  <a:lnTo>
                    <a:pt x="8255000" y="310426"/>
                  </a:lnTo>
                  <a:close/>
                </a:path>
                <a:path w="8255000" h="1701800">
                  <a:moveTo>
                    <a:pt x="8255000" y="162064"/>
                  </a:moveTo>
                  <a:lnTo>
                    <a:pt x="8242300" y="162064"/>
                  </a:lnTo>
                  <a:lnTo>
                    <a:pt x="8242300" y="236245"/>
                  </a:lnTo>
                  <a:lnTo>
                    <a:pt x="8255000" y="236245"/>
                  </a:lnTo>
                  <a:lnTo>
                    <a:pt x="8255000" y="162064"/>
                  </a:lnTo>
                  <a:close/>
                </a:path>
                <a:path w="8255000" h="1701800">
                  <a:moveTo>
                    <a:pt x="8255000" y="50800"/>
                  </a:moveTo>
                  <a:lnTo>
                    <a:pt x="8242300" y="50800"/>
                  </a:lnTo>
                  <a:lnTo>
                    <a:pt x="8242300" y="87884"/>
                  </a:lnTo>
                  <a:lnTo>
                    <a:pt x="8255000" y="87884"/>
                  </a:lnTo>
                  <a:lnTo>
                    <a:pt x="8255000" y="5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3820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3820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03505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03505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1557000" y="2857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1557000" y="2857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0" y="685800"/>
              <a:ext cx="3126105" cy="10439400"/>
            </a:xfrm>
            <a:custGeom>
              <a:avLst/>
              <a:gdLst/>
              <a:ahLst/>
              <a:cxnLst/>
              <a:rect l="l" t="t" r="r" b="b"/>
              <a:pathLst>
                <a:path w="3126105" h="10439400">
                  <a:moveTo>
                    <a:pt x="3125914" y="0"/>
                  </a:moveTo>
                  <a:lnTo>
                    <a:pt x="0" y="0"/>
                  </a:lnTo>
                  <a:lnTo>
                    <a:pt x="0" y="10439400"/>
                  </a:lnTo>
                  <a:lnTo>
                    <a:pt x="3125914" y="10439400"/>
                  </a:lnTo>
                  <a:lnTo>
                    <a:pt x="312591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/>
          <p:nvPr/>
        </p:nvSpPr>
        <p:spPr>
          <a:xfrm>
            <a:off x="340400" y="3006089"/>
            <a:ext cx="1115695" cy="184785"/>
          </a:xfrm>
          <a:custGeom>
            <a:avLst/>
            <a:gdLst/>
            <a:ahLst/>
            <a:cxnLst/>
            <a:rect l="l" t="t" r="r" b="b"/>
            <a:pathLst>
              <a:path w="1115695" h="184785">
                <a:moveTo>
                  <a:pt x="110235" y="11938"/>
                </a:moveTo>
                <a:lnTo>
                  <a:pt x="0" y="11938"/>
                </a:lnTo>
                <a:lnTo>
                  <a:pt x="0" y="181610"/>
                </a:lnTo>
                <a:lnTo>
                  <a:pt x="23875" y="181610"/>
                </a:lnTo>
                <a:lnTo>
                  <a:pt x="23875" y="104648"/>
                </a:lnTo>
                <a:lnTo>
                  <a:pt x="110235" y="104648"/>
                </a:lnTo>
                <a:lnTo>
                  <a:pt x="110235" y="84074"/>
                </a:lnTo>
                <a:lnTo>
                  <a:pt x="23875" y="84074"/>
                </a:lnTo>
                <a:lnTo>
                  <a:pt x="23875" y="32512"/>
                </a:lnTo>
                <a:lnTo>
                  <a:pt x="110235" y="32512"/>
                </a:lnTo>
                <a:lnTo>
                  <a:pt x="110235" y="11938"/>
                </a:lnTo>
                <a:close/>
              </a:path>
              <a:path w="1115695" h="184785">
                <a:moveTo>
                  <a:pt x="163876" y="0"/>
                </a:moveTo>
                <a:lnTo>
                  <a:pt x="155240" y="0"/>
                </a:lnTo>
                <a:lnTo>
                  <a:pt x="151516" y="1524"/>
                </a:lnTo>
                <a:lnTo>
                  <a:pt x="148297" y="4572"/>
                </a:lnTo>
                <a:lnTo>
                  <a:pt x="145249" y="7620"/>
                </a:lnTo>
                <a:lnTo>
                  <a:pt x="143725" y="11345"/>
                </a:lnTo>
                <a:lnTo>
                  <a:pt x="143725" y="20150"/>
                </a:lnTo>
                <a:lnTo>
                  <a:pt x="145249" y="23960"/>
                </a:lnTo>
                <a:lnTo>
                  <a:pt x="148297" y="27178"/>
                </a:lnTo>
                <a:lnTo>
                  <a:pt x="151516" y="30226"/>
                </a:lnTo>
                <a:lnTo>
                  <a:pt x="155240" y="31750"/>
                </a:lnTo>
                <a:lnTo>
                  <a:pt x="163876" y="31750"/>
                </a:lnTo>
                <a:lnTo>
                  <a:pt x="167601" y="30226"/>
                </a:lnTo>
                <a:lnTo>
                  <a:pt x="173868" y="23960"/>
                </a:lnTo>
                <a:lnTo>
                  <a:pt x="175475" y="20150"/>
                </a:lnTo>
                <a:lnTo>
                  <a:pt x="175475" y="11345"/>
                </a:lnTo>
                <a:lnTo>
                  <a:pt x="173868" y="7620"/>
                </a:lnTo>
                <a:lnTo>
                  <a:pt x="170649" y="4572"/>
                </a:lnTo>
                <a:lnTo>
                  <a:pt x="167601" y="1524"/>
                </a:lnTo>
                <a:lnTo>
                  <a:pt x="163876" y="0"/>
                </a:lnTo>
                <a:close/>
              </a:path>
              <a:path w="1115695" h="184785">
                <a:moveTo>
                  <a:pt x="170141" y="55626"/>
                </a:moveTo>
                <a:lnTo>
                  <a:pt x="131279" y="55626"/>
                </a:lnTo>
                <a:lnTo>
                  <a:pt x="131279" y="72644"/>
                </a:lnTo>
                <a:lnTo>
                  <a:pt x="148805" y="72644"/>
                </a:lnTo>
                <a:lnTo>
                  <a:pt x="148805" y="181610"/>
                </a:lnTo>
                <a:lnTo>
                  <a:pt x="170141" y="181610"/>
                </a:lnTo>
                <a:lnTo>
                  <a:pt x="170141" y="55626"/>
                </a:lnTo>
                <a:close/>
              </a:path>
              <a:path w="1115695" h="184785">
                <a:moveTo>
                  <a:pt x="223817" y="55626"/>
                </a:moveTo>
                <a:lnTo>
                  <a:pt x="208323" y="55626"/>
                </a:lnTo>
                <a:lnTo>
                  <a:pt x="208323" y="181610"/>
                </a:lnTo>
                <a:lnTo>
                  <a:pt x="229659" y="181610"/>
                </a:lnTo>
                <a:lnTo>
                  <a:pt x="229659" y="127508"/>
                </a:lnTo>
                <a:lnTo>
                  <a:pt x="230183" y="116459"/>
                </a:lnTo>
                <a:lnTo>
                  <a:pt x="249915" y="80581"/>
                </a:lnTo>
                <a:lnTo>
                  <a:pt x="254295" y="78994"/>
                </a:lnTo>
                <a:lnTo>
                  <a:pt x="230675" y="78994"/>
                </a:lnTo>
                <a:lnTo>
                  <a:pt x="223817" y="55626"/>
                </a:lnTo>
                <a:close/>
              </a:path>
              <a:path w="1115695" h="184785">
                <a:moveTo>
                  <a:pt x="275638" y="53594"/>
                </a:moveTo>
                <a:lnTo>
                  <a:pt x="238421" y="68707"/>
                </a:lnTo>
                <a:lnTo>
                  <a:pt x="230675" y="78994"/>
                </a:lnTo>
                <a:lnTo>
                  <a:pt x="254295" y="78994"/>
                </a:lnTo>
                <a:lnTo>
                  <a:pt x="258282" y="77549"/>
                </a:lnTo>
                <a:lnTo>
                  <a:pt x="268272" y="75946"/>
                </a:lnTo>
                <a:lnTo>
                  <a:pt x="269453" y="75776"/>
                </a:lnTo>
                <a:lnTo>
                  <a:pt x="270634" y="75692"/>
                </a:lnTo>
                <a:lnTo>
                  <a:pt x="275638" y="75692"/>
                </a:lnTo>
                <a:lnTo>
                  <a:pt x="275638" y="53594"/>
                </a:lnTo>
                <a:close/>
              </a:path>
              <a:path w="1115695" h="184785">
                <a:moveTo>
                  <a:pt x="305318" y="145542"/>
                </a:moveTo>
                <a:lnTo>
                  <a:pt x="284744" y="153162"/>
                </a:lnTo>
                <a:lnTo>
                  <a:pt x="287614" y="160274"/>
                </a:lnTo>
                <a:lnTo>
                  <a:pt x="291767" y="166200"/>
                </a:lnTo>
                <a:lnTo>
                  <a:pt x="330286" y="184658"/>
                </a:lnTo>
                <a:lnTo>
                  <a:pt x="346377" y="184658"/>
                </a:lnTo>
                <a:lnTo>
                  <a:pt x="382181" y="166624"/>
                </a:lnTo>
                <a:lnTo>
                  <a:pt x="330629" y="166624"/>
                </a:lnTo>
                <a:lnTo>
                  <a:pt x="323936" y="165015"/>
                </a:lnTo>
                <a:lnTo>
                  <a:pt x="317510" y="161798"/>
                </a:lnTo>
                <a:lnTo>
                  <a:pt x="311236" y="158411"/>
                </a:lnTo>
                <a:lnTo>
                  <a:pt x="307172" y="152992"/>
                </a:lnTo>
                <a:lnTo>
                  <a:pt x="305318" y="145542"/>
                </a:lnTo>
                <a:close/>
              </a:path>
              <a:path w="1115695" h="184785">
                <a:moveTo>
                  <a:pt x="335798" y="53340"/>
                </a:moveTo>
                <a:lnTo>
                  <a:pt x="327670" y="53340"/>
                </a:lnTo>
                <a:lnTo>
                  <a:pt x="319872" y="54694"/>
                </a:lnTo>
                <a:lnTo>
                  <a:pt x="305140" y="60113"/>
                </a:lnTo>
                <a:lnTo>
                  <a:pt x="299133" y="64092"/>
                </a:lnTo>
                <a:lnTo>
                  <a:pt x="294396" y="69342"/>
                </a:lnTo>
                <a:lnTo>
                  <a:pt x="289646" y="74422"/>
                </a:lnTo>
                <a:lnTo>
                  <a:pt x="287284" y="80772"/>
                </a:lnTo>
                <a:lnTo>
                  <a:pt x="287284" y="96012"/>
                </a:lnTo>
                <a:lnTo>
                  <a:pt x="315732" y="121581"/>
                </a:lnTo>
                <a:lnTo>
                  <a:pt x="346974" y="128016"/>
                </a:lnTo>
                <a:lnTo>
                  <a:pt x="353489" y="130217"/>
                </a:lnTo>
                <a:lnTo>
                  <a:pt x="358912" y="133096"/>
                </a:lnTo>
                <a:lnTo>
                  <a:pt x="364500" y="135974"/>
                </a:lnTo>
                <a:lnTo>
                  <a:pt x="367294" y="140885"/>
                </a:lnTo>
                <a:lnTo>
                  <a:pt x="367294" y="151553"/>
                </a:lnTo>
                <a:lnTo>
                  <a:pt x="365846" y="154855"/>
                </a:lnTo>
                <a:lnTo>
                  <a:pt x="360093" y="160612"/>
                </a:lnTo>
                <a:lnTo>
                  <a:pt x="356372" y="162814"/>
                </a:lnTo>
                <a:lnTo>
                  <a:pt x="351800" y="164338"/>
                </a:lnTo>
                <a:lnTo>
                  <a:pt x="347393" y="165862"/>
                </a:lnTo>
                <a:lnTo>
                  <a:pt x="342656" y="166624"/>
                </a:lnTo>
                <a:lnTo>
                  <a:pt x="382181" y="166624"/>
                </a:lnTo>
                <a:lnTo>
                  <a:pt x="386420" y="161798"/>
                </a:lnTo>
                <a:lnTo>
                  <a:pt x="388884" y="155024"/>
                </a:lnTo>
                <a:lnTo>
                  <a:pt x="388884" y="138091"/>
                </a:lnTo>
                <a:lnTo>
                  <a:pt x="386928" y="131148"/>
                </a:lnTo>
                <a:lnTo>
                  <a:pt x="383042" y="126238"/>
                </a:lnTo>
                <a:lnTo>
                  <a:pt x="379143" y="121158"/>
                </a:lnTo>
                <a:lnTo>
                  <a:pt x="374152" y="117348"/>
                </a:lnTo>
                <a:lnTo>
                  <a:pt x="361960" y="112268"/>
                </a:lnTo>
                <a:lnTo>
                  <a:pt x="355521" y="110320"/>
                </a:lnTo>
                <a:lnTo>
                  <a:pt x="325638" y="104309"/>
                </a:lnTo>
                <a:lnTo>
                  <a:pt x="320050" y="102446"/>
                </a:lnTo>
                <a:lnTo>
                  <a:pt x="315478" y="100076"/>
                </a:lnTo>
                <a:lnTo>
                  <a:pt x="311071" y="97536"/>
                </a:lnTo>
                <a:lnTo>
                  <a:pt x="308874" y="93556"/>
                </a:lnTo>
                <a:lnTo>
                  <a:pt x="308874" y="82719"/>
                </a:lnTo>
                <a:lnTo>
                  <a:pt x="311490" y="78570"/>
                </a:lnTo>
                <a:lnTo>
                  <a:pt x="321993" y="72813"/>
                </a:lnTo>
                <a:lnTo>
                  <a:pt x="327835" y="71374"/>
                </a:lnTo>
                <a:lnTo>
                  <a:pt x="378567" y="71374"/>
                </a:lnTo>
                <a:lnTo>
                  <a:pt x="375479" y="67564"/>
                </a:lnTo>
                <a:lnTo>
                  <a:pt x="343175" y="53737"/>
                </a:lnTo>
                <a:lnTo>
                  <a:pt x="335798" y="53340"/>
                </a:lnTo>
                <a:close/>
              </a:path>
              <a:path w="1115695" h="184785">
                <a:moveTo>
                  <a:pt x="378567" y="71374"/>
                </a:moveTo>
                <a:lnTo>
                  <a:pt x="340192" y="71374"/>
                </a:lnTo>
                <a:lnTo>
                  <a:pt x="345869" y="72644"/>
                </a:lnTo>
                <a:lnTo>
                  <a:pt x="351292" y="75184"/>
                </a:lnTo>
                <a:lnTo>
                  <a:pt x="356880" y="77554"/>
                </a:lnTo>
                <a:lnTo>
                  <a:pt x="360766" y="81280"/>
                </a:lnTo>
                <a:lnTo>
                  <a:pt x="362976" y="86360"/>
                </a:lnTo>
                <a:lnTo>
                  <a:pt x="383042" y="78994"/>
                </a:lnTo>
                <a:lnTo>
                  <a:pt x="379734" y="72813"/>
                </a:lnTo>
                <a:lnTo>
                  <a:pt x="378567" y="71374"/>
                </a:lnTo>
                <a:close/>
              </a:path>
              <a:path w="1115695" h="184785">
                <a:moveTo>
                  <a:pt x="444179" y="72644"/>
                </a:moveTo>
                <a:lnTo>
                  <a:pt x="422843" y="72644"/>
                </a:lnTo>
                <a:lnTo>
                  <a:pt x="422931" y="159512"/>
                </a:lnTo>
                <a:lnTo>
                  <a:pt x="444599" y="181610"/>
                </a:lnTo>
                <a:lnTo>
                  <a:pt x="468563" y="181610"/>
                </a:lnTo>
                <a:lnTo>
                  <a:pt x="468563" y="162814"/>
                </a:lnTo>
                <a:lnTo>
                  <a:pt x="451037" y="162814"/>
                </a:lnTo>
                <a:lnTo>
                  <a:pt x="447304" y="161713"/>
                </a:lnTo>
                <a:lnTo>
                  <a:pt x="445957" y="159512"/>
                </a:lnTo>
                <a:lnTo>
                  <a:pt x="444764" y="157310"/>
                </a:lnTo>
                <a:lnTo>
                  <a:pt x="444179" y="152992"/>
                </a:lnTo>
                <a:lnTo>
                  <a:pt x="444179" y="72644"/>
                </a:lnTo>
                <a:close/>
              </a:path>
              <a:path w="1115695" h="184785">
                <a:moveTo>
                  <a:pt x="468563" y="55626"/>
                </a:moveTo>
                <a:lnTo>
                  <a:pt x="401507" y="55626"/>
                </a:lnTo>
                <a:lnTo>
                  <a:pt x="401507" y="72644"/>
                </a:lnTo>
                <a:lnTo>
                  <a:pt x="468563" y="72644"/>
                </a:lnTo>
                <a:lnTo>
                  <a:pt x="468563" y="55626"/>
                </a:lnTo>
                <a:close/>
              </a:path>
              <a:path w="1115695" h="184785">
                <a:moveTo>
                  <a:pt x="444179" y="23876"/>
                </a:moveTo>
                <a:lnTo>
                  <a:pt x="422843" y="23876"/>
                </a:lnTo>
                <a:lnTo>
                  <a:pt x="422843" y="55626"/>
                </a:lnTo>
                <a:lnTo>
                  <a:pt x="444179" y="55626"/>
                </a:lnTo>
                <a:lnTo>
                  <a:pt x="444179" y="23876"/>
                </a:lnTo>
                <a:close/>
              </a:path>
              <a:path w="1115695" h="184785">
                <a:moveTo>
                  <a:pt x="679498" y="11938"/>
                </a:moveTo>
                <a:lnTo>
                  <a:pt x="569262" y="11938"/>
                </a:lnTo>
                <a:lnTo>
                  <a:pt x="569262" y="181610"/>
                </a:lnTo>
                <a:lnTo>
                  <a:pt x="593138" y="181610"/>
                </a:lnTo>
                <a:lnTo>
                  <a:pt x="593138" y="104648"/>
                </a:lnTo>
                <a:lnTo>
                  <a:pt x="679498" y="104648"/>
                </a:lnTo>
                <a:lnTo>
                  <a:pt x="679498" y="84074"/>
                </a:lnTo>
                <a:lnTo>
                  <a:pt x="593138" y="84074"/>
                </a:lnTo>
                <a:lnTo>
                  <a:pt x="593138" y="32512"/>
                </a:lnTo>
                <a:lnTo>
                  <a:pt x="679498" y="32512"/>
                </a:lnTo>
                <a:lnTo>
                  <a:pt x="679498" y="11938"/>
                </a:lnTo>
                <a:close/>
              </a:path>
              <a:path w="1115695" h="184785">
                <a:moveTo>
                  <a:pt x="728228" y="12192"/>
                </a:moveTo>
                <a:lnTo>
                  <a:pt x="706892" y="12192"/>
                </a:lnTo>
                <a:lnTo>
                  <a:pt x="706892" y="158750"/>
                </a:lnTo>
                <a:lnTo>
                  <a:pt x="728659" y="181610"/>
                </a:lnTo>
                <a:lnTo>
                  <a:pt x="746008" y="181610"/>
                </a:lnTo>
                <a:lnTo>
                  <a:pt x="746008" y="162814"/>
                </a:lnTo>
                <a:lnTo>
                  <a:pt x="735263" y="162814"/>
                </a:lnTo>
                <a:lnTo>
                  <a:pt x="731619" y="161713"/>
                </a:lnTo>
                <a:lnTo>
                  <a:pt x="728913" y="157310"/>
                </a:lnTo>
                <a:lnTo>
                  <a:pt x="728228" y="152992"/>
                </a:lnTo>
                <a:lnTo>
                  <a:pt x="728228" y="12192"/>
                </a:lnTo>
                <a:close/>
              </a:path>
              <a:path w="1115695" h="184785">
                <a:moveTo>
                  <a:pt x="827275" y="53594"/>
                </a:moveTo>
                <a:lnTo>
                  <a:pt x="812708" y="53594"/>
                </a:lnTo>
                <a:lnTo>
                  <a:pt x="805520" y="54864"/>
                </a:lnTo>
                <a:lnTo>
                  <a:pt x="768436" y="81364"/>
                </a:lnTo>
                <a:lnTo>
                  <a:pt x="759546" y="119126"/>
                </a:lnTo>
                <a:lnTo>
                  <a:pt x="759879" y="127349"/>
                </a:lnTo>
                <a:lnTo>
                  <a:pt x="773084" y="163745"/>
                </a:lnTo>
                <a:lnTo>
                  <a:pt x="812708" y="184658"/>
                </a:lnTo>
                <a:lnTo>
                  <a:pt x="827275" y="184658"/>
                </a:lnTo>
                <a:lnTo>
                  <a:pt x="834476" y="183388"/>
                </a:lnTo>
                <a:lnTo>
                  <a:pt x="848865" y="178308"/>
                </a:lnTo>
                <a:lnTo>
                  <a:pt x="855380" y="174413"/>
                </a:lnTo>
                <a:lnTo>
                  <a:pt x="864745" y="165862"/>
                </a:lnTo>
                <a:lnTo>
                  <a:pt x="814067" y="165862"/>
                </a:lnTo>
                <a:lnTo>
                  <a:pt x="808136" y="164253"/>
                </a:lnTo>
                <a:lnTo>
                  <a:pt x="783800" y="133921"/>
                </a:lnTo>
                <a:lnTo>
                  <a:pt x="782406" y="119126"/>
                </a:lnTo>
                <a:lnTo>
                  <a:pt x="782754" y="111379"/>
                </a:lnTo>
                <a:lnTo>
                  <a:pt x="802218" y="77470"/>
                </a:lnTo>
                <a:lnTo>
                  <a:pt x="808136" y="74083"/>
                </a:lnTo>
                <a:lnTo>
                  <a:pt x="814067" y="72390"/>
                </a:lnTo>
                <a:lnTo>
                  <a:pt x="864583" y="72390"/>
                </a:lnTo>
                <a:lnTo>
                  <a:pt x="861146" y="69342"/>
                </a:lnTo>
                <a:lnTo>
                  <a:pt x="855380" y="63923"/>
                </a:lnTo>
                <a:lnTo>
                  <a:pt x="848865" y="59944"/>
                </a:lnTo>
                <a:lnTo>
                  <a:pt x="834476" y="54864"/>
                </a:lnTo>
                <a:lnTo>
                  <a:pt x="827275" y="53594"/>
                </a:lnTo>
                <a:close/>
              </a:path>
              <a:path w="1115695" h="184785">
                <a:moveTo>
                  <a:pt x="864583" y="72390"/>
                </a:moveTo>
                <a:lnTo>
                  <a:pt x="826094" y="72390"/>
                </a:lnTo>
                <a:lnTo>
                  <a:pt x="832012" y="74083"/>
                </a:lnTo>
                <a:lnTo>
                  <a:pt x="837778" y="77470"/>
                </a:lnTo>
                <a:lnTo>
                  <a:pt x="857240" y="111379"/>
                </a:lnTo>
                <a:lnTo>
                  <a:pt x="857590" y="119126"/>
                </a:lnTo>
                <a:lnTo>
                  <a:pt x="857240" y="126889"/>
                </a:lnTo>
                <a:lnTo>
                  <a:pt x="837778" y="161036"/>
                </a:lnTo>
                <a:lnTo>
                  <a:pt x="826094" y="165862"/>
                </a:lnTo>
                <a:lnTo>
                  <a:pt x="864745" y="165862"/>
                </a:lnTo>
                <a:lnTo>
                  <a:pt x="880116" y="127349"/>
                </a:lnTo>
                <a:lnTo>
                  <a:pt x="880450" y="119126"/>
                </a:lnTo>
                <a:lnTo>
                  <a:pt x="880116" y="110902"/>
                </a:lnTo>
                <a:lnTo>
                  <a:pt x="867064" y="74591"/>
                </a:lnTo>
                <a:lnTo>
                  <a:pt x="864583" y="72390"/>
                </a:lnTo>
                <a:close/>
              </a:path>
              <a:path w="1115695" h="184785">
                <a:moveTo>
                  <a:pt x="967419" y="53594"/>
                </a:moveTo>
                <a:lnTo>
                  <a:pt x="952853" y="53594"/>
                </a:lnTo>
                <a:lnTo>
                  <a:pt x="945664" y="54864"/>
                </a:lnTo>
                <a:lnTo>
                  <a:pt x="908580" y="81364"/>
                </a:lnTo>
                <a:lnTo>
                  <a:pt x="899690" y="119126"/>
                </a:lnTo>
                <a:lnTo>
                  <a:pt x="900024" y="127349"/>
                </a:lnTo>
                <a:lnTo>
                  <a:pt x="913229" y="163745"/>
                </a:lnTo>
                <a:lnTo>
                  <a:pt x="952853" y="184658"/>
                </a:lnTo>
                <a:lnTo>
                  <a:pt x="967419" y="184658"/>
                </a:lnTo>
                <a:lnTo>
                  <a:pt x="974620" y="183388"/>
                </a:lnTo>
                <a:lnTo>
                  <a:pt x="989009" y="178308"/>
                </a:lnTo>
                <a:lnTo>
                  <a:pt x="995525" y="174413"/>
                </a:lnTo>
                <a:lnTo>
                  <a:pt x="1004890" y="165862"/>
                </a:lnTo>
                <a:lnTo>
                  <a:pt x="954211" y="165862"/>
                </a:lnTo>
                <a:lnTo>
                  <a:pt x="948281" y="164253"/>
                </a:lnTo>
                <a:lnTo>
                  <a:pt x="923944" y="133921"/>
                </a:lnTo>
                <a:lnTo>
                  <a:pt x="922550" y="119126"/>
                </a:lnTo>
                <a:lnTo>
                  <a:pt x="922898" y="111379"/>
                </a:lnTo>
                <a:lnTo>
                  <a:pt x="942362" y="77470"/>
                </a:lnTo>
                <a:lnTo>
                  <a:pt x="948281" y="74083"/>
                </a:lnTo>
                <a:lnTo>
                  <a:pt x="954211" y="72390"/>
                </a:lnTo>
                <a:lnTo>
                  <a:pt x="1004727" y="72390"/>
                </a:lnTo>
                <a:lnTo>
                  <a:pt x="1001290" y="69342"/>
                </a:lnTo>
                <a:lnTo>
                  <a:pt x="995525" y="63923"/>
                </a:lnTo>
                <a:lnTo>
                  <a:pt x="989009" y="59944"/>
                </a:lnTo>
                <a:lnTo>
                  <a:pt x="974620" y="54864"/>
                </a:lnTo>
                <a:lnTo>
                  <a:pt x="967419" y="53594"/>
                </a:lnTo>
                <a:close/>
              </a:path>
              <a:path w="1115695" h="184785">
                <a:moveTo>
                  <a:pt x="1004727" y="72390"/>
                </a:moveTo>
                <a:lnTo>
                  <a:pt x="966238" y="72390"/>
                </a:lnTo>
                <a:lnTo>
                  <a:pt x="972157" y="74083"/>
                </a:lnTo>
                <a:lnTo>
                  <a:pt x="977922" y="77470"/>
                </a:lnTo>
                <a:lnTo>
                  <a:pt x="997385" y="111379"/>
                </a:lnTo>
                <a:lnTo>
                  <a:pt x="997734" y="119126"/>
                </a:lnTo>
                <a:lnTo>
                  <a:pt x="997385" y="126889"/>
                </a:lnTo>
                <a:lnTo>
                  <a:pt x="977922" y="161036"/>
                </a:lnTo>
                <a:lnTo>
                  <a:pt x="966238" y="165862"/>
                </a:lnTo>
                <a:lnTo>
                  <a:pt x="1004890" y="165862"/>
                </a:lnTo>
                <a:lnTo>
                  <a:pt x="1020261" y="127349"/>
                </a:lnTo>
                <a:lnTo>
                  <a:pt x="1020594" y="119126"/>
                </a:lnTo>
                <a:lnTo>
                  <a:pt x="1020261" y="110902"/>
                </a:lnTo>
                <a:lnTo>
                  <a:pt x="1007209" y="74591"/>
                </a:lnTo>
                <a:lnTo>
                  <a:pt x="1004727" y="72390"/>
                </a:lnTo>
                <a:close/>
              </a:path>
              <a:path w="1115695" h="184785">
                <a:moveTo>
                  <a:pt x="1063457" y="55626"/>
                </a:moveTo>
                <a:lnTo>
                  <a:pt x="1047963" y="55626"/>
                </a:lnTo>
                <a:lnTo>
                  <a:pt x="1047963" y="181610"/>
                </a:lnTo>
                <a:lnTo>
                  <a:pt x="1069299" y="181610"/>
                </a:lnTo>
                <a:lnTo>
                  <a:pt x="1069299" y="127508"/>
                </a:lnTo>
                <a:lnTo>
                  <a:pt x="1069823" y="116459"/>
                </a:lnTo>
                <a:lnTo>
                  <a:pt x="1089555" y="80581"/>
                </a:lnTo>
                <a:lnTo>
                  <a:pt x="1093935" y="78994"/>
                </a:lnTo>
                <a:lnTo>
                  <a:pt x="1070315" y="78994"/>
                </a:lnTo>
                <a:lnTo>
                  <a:pt x="1063457" y="55626"/>
                </a:lnTo>
                <a:close/>
              </a:path>
              <a:path w="1115695" h="184785">
                <a:moveTo>
                  <a:pt x="1115273" y="53594"/>
                </a:moveTo>
                <a:lnTo>
                  <a:pt x="1078062" y="68707"/>
                </a:lnTo>
                <a:lnTo>
                  <a:pt x="1070315" y="78994"/>
                </a:lnTo>
                <a:lnTo>
                  <a:pt x="1093935" y="78994"/>
                </a:lnTo>
                <a:lnTo>
                  <a:pt x="1097923" y="77549"/>
                </a:lnTo>
                <a:lnTo>
                  <a:pt x="1107907" y="75946"/>
                </a:lnTo>
                <a:lnTo>
                  <a:pt x="1109088" y="75776"/>
                </a:lnTo>
                <a:lnTo>
                  <a:pt x="1110282" y="75692"/>
                </a:lnTo>
                <a:lnTo>
                  <a:pt x="1115273" y="75692"/>
                </a:lnTo>
                <a:lnTo>
                  <a:pt x="1115273" y="53594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28057" y="3484875"/>
            <a:ext cx="1461016" cy="175768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8600" y="2476500"/>
            <a:ext cx="2705100" cy="317500"/>
          </a:xfrm>
          <a:prstGeom prst="rect">
            <a:avLst/>
          </a:prstGeom>
        </p:spPr>
      </p:pic>
      <p:sp>
        <p:nvSpPr>
          <p:cNvPr id="30" name="object 30" descr=""/>
          <p:cNvSpPr/>
          <p:nvPr/>
        </p:nvSpPr>
        <p:spPr>
          <a:xfrm>
            <a:off x="329705" y="2066289"/>
            <a:ext cx="901065" cy="184785"/>
          </a:xfrm>
          <a:custGeom>
            <a:avLst/>
            <a:gdLst/>
            <a:ahLst/>
            <a:cxnLst/>
            <a:rect l="l" t="t" r="r" b="b"/>
            <a:pathLst>
              <a:path w="901065" h="184785">
                <a:moveTo>
                  <a:pt x="21081" y="137160"/>
                </a:moveTo>
                <a:lnTo>
                  <a:pt x="0" y="143256"/>
                </a:lnTo>
                <a:lnTo>
                  <a:pt x="2031" y="150876"/>
                </a:lnTo>
                <a:lnTo>
                  <a:pt x="5419" y="157818"/>
                </a:lnTo>
                <a:lnTo>
                  <a:pt x="35607" y="181515"/>
                </a:lnTo>
                <a:lnTo>
                  <a:pt x="58419" y="184658"/>
                </a:lnTo>
                <a:lnTo>
                  <a:pt x="66405" y="184309"/>
                </a:lnTo>
                <a:lnTo>
                  <a:pt x="106600" y="167544"/>
                </a:lnTo>
                <a:lnTo>
                  <a:pt x="107192" y="166878"/>
                </a:lnTo>
                <a:lnTo>
                  <a:pt x="58674" y="166878"/>
                </a:lnTo>
                <a:lnTo>
                  <a:pt x="50904" y="166354"/>
                </a:lnTo>
                <a:lnTo>
                  <a:pt x="22945" y="145965"/>
                </a:lnTo>
                <a:lnTo>
                  <a:pt x="21081" y="137160"/>
                </a:lnTo>
                <a:close/>
              </a:path>
              <a:path w="901065" h="184785">
                <a:moveTo>
                  <a:pt x="107241" y="26670"/>
                </a:moveTo>
                <a:lnTo>
                  <a:pt x="68665" y="26670"/>
                </a:lnTo>
                <a:lnTo>
                  <a:pt x="76368" y="29040"/>
                </a:lnTo>
                <a:lnTo>
                  <a:pt x="82803" y="33782"/>
                </a:lnTo>
                <a:lnTo>
                  <a:pt x="89407" y="38354"/>
                </a:lnTo>
                <a:lnTo>
                  <a:pt x="92709" y="45212"/>
                </a:lnTo>
                <a:lnTo>
                  <a:pt x="92709" y="60960"/>
                </a:lnTo>
                <a:lnTo>
                  <a:pt x="54524" y="82296"/>
                </a:lnTo>
                <a:lnTo>
                  <a:pt x="49444" y="82550"/>
                </a:lnTo>
                <a:lnTo>
                  <a:pt x="44703" y="82550"/>
                </a:lnTo>
                <a:lnTo>
                  <a:pt x="44703" y="101854"/>
                </a:lnTo>
                <a:lnTo>
                  <a:pt x="47412" y="101854"/>
                </a:lnTo>
                <a:lnTo>
                  <a:pt x="50885" y="101938"/>
                </a:lnTo>
                <a:lnTo>
                  <a:pt x="90255" y="114130"/>
                </a:lnTo>
                <a:lnTo>
                  <a:pt x="92963" y="118364"/>
                </a:lnTo>
                <a:lnTo>
                  <a:pt x="95672" y="122428"/>
                </a:lnTo>
                <a:lnTo>
                  <a:pt x="96918" y="127254"/>
                </a:lnTo>
                <a:lnTo>
                  <a:pt x="97028" y="134112"/>
                </a:lnTo>
                <a:lnTo>
                  <a:pt x="96345" y="141541"/>
                </a:lnTo>
                <a:lnTo>
                  <a:pt x="66675" y="166354"/>
                </a:lnTo>
                <a:lnTo>
                  <a:pt x="58674" y="166878"/>
                </a:lnTo>
                <a:lnTo>
                  <a:pt x="107192" y="166878"/>
                </a:lnTo>
                <a:lnTo>
                  <a:pt x="119887" y="133858"/>
                </a:lnTo>
                <a:lnTo>
                  <a:pt x="119459" y="127254"/>
                </a:lnTo>
                <a:lnTo>
                  <a:pt x="96123" y="94726"/>
                </a:lnTo>
                <a:lnTo>
                  <a:pt x="87375" y="91440"/>
                </a:lnTo>
                <a:lnTo>
                  <a:pt x="93710" y="88344"/>
                </a:lnTo>
                <a:lnTo>
                  <a:pt x="115062" y="52070"/>
                </a:lnTo>
                <a:lnTo>
                  <a:pt x="114585" y="44593"/>
                </a:lnTo>
                <a:lnTo>
                  <a:pt x="113156" y="37909"/>
                </a:lnTo>
                <a:lnTo>
                  <a:pt x="110775" y="32020"/>
                </a:lnTo>
                <a:lnTo>
                  <a:pt x="107441" y="26924"/>
                </a:lnTo>
                <a:lnTo>
                  <a:pt x="107241" y="26670"/>
                </a:lnTo>
                <a:close/>
              </a:path>
              <a:path w="901065" h="184785">
                <a:moveTo>
                  <a:pt x="60197" y="8890"/>
                </a:moveTo>
                <a:lnTo>
                  <a:pt x="21843" y="20066"/>
                </a:lnTo>
                <a:lnTo>
                  <a:pt x="2540" y="49022"/>
                </a:lnTo>
                <a:lnTo>
                  <a:pt x="23368" y="55118"/>
                </a:lnTo>
                <a:lnTo>
                  <a:pt x="25060" y="46651"/>
                </a:lnTo>
                <a:lnTo>
                  <a:pt x="28956" y="39793"/>
                </a:lnTo>
                <a:lnTo>
                  <a:pt x="59690" y="26670"/>
                </a:lnTo>
                <a:lnTo>
                  <a:pt x="107241" y="26670"/>
                </a:lnTo>
                <a:lnTo>
                  <a:pt x="102362" y="20489"/>
                </a:lnTo>
                <a:lnTo>
                  <a:pt x="67421" y="9159"/>
                </a:lnTo>
                <a:lnTo>
                  <a:pt x="60197" y="8890"/>
                </a:lnTo>
                <a:close/>
              </a:path>
              <a:path w="901065" h="184785">
                <a:moveTo>
                  <a:pt x="200709" y="11938"/>
                </a:moveTo>
                <a:lnTo>
                  <a:pt x="154481" y="11938"/>
                </a:lnTo>
                <a:lnTo>
                  <a:pt x="154481" y="181610"/>
                </a:lnTo>
                <a:lnTo>
                  <a:pt x="200709" y="181610"/>
                </a:lnTo>
                <a:lnTo>
                  <a:pt x="210649" y="181356"/>
                </a:lnTo>
                <a:lnTo>
                  <a:pt x="253673" y="171894"/>
                </a:lnTo>
                <a:lnTo>
                  <a:pt x="269489" y="161544"/>
                </a:lnTo>
                <a:lnTo>
                  <a:pt x="178357" y="161544"/>
                </a:lnTo>
                <a:lnTo>
                  <a:pt x="178357" y="32004"/>
                </a:lnTo>
                <a:lnTo>
                  <a:pt x="269530" y="32004"/>
                </a:lnTo>
                <a:lnTo>
                  <a:pt x="267257" y="29972"/>
                </a:lnTo>
                <a:lnTo>
                  <a:pt x="229189" y="14366"/>
                </a:lnTo>
                <a:lnTo>
                  <a:pt x="210649" y="12207"/>
                </a:lnTo>
                <a:lnTo>
                  <a:pt x="200709" y="11938"/>
                </a:lnTo>
                <a:close/>
              </a:path>
              <a:path w="901065" h="184785">
                <a:moveTo>
                  <a:pt x="269530" y="32004"/>
                </a:moveTo>
                <a:lnTo>
                  <a:pt x="200201" y="32004"/>
                </a:lnTo>
                <a:lnTo>
                  <a:pt x="206745" y="32147"/>
                </a:lnTo>
                <a:lnTo>
                  <a:pt x="213158" y="32576"/>
                </a:lnTo>
                <a:lnTo>
                  <a:pt x="219443" y="33290"/>
                </a:lnTo>
                <a:lnTo>
                  <a:pt x="233907" y="35644"/>
                </a:lnTo>
                <a:lnTo>
                  <a:pt x="241273" y="38523"/>
                </a:lnTo>
                <a:lnTo>
                  <a:pt x="247699" y="42926"/>
                </a:lnTo>
                <a:lnTo>
                  <a:pt x="254303" y="47159"/>
                </a:lnTo>
                <a:lnTo>
                  <a:pt x="268671" y="86280"/>
                </a:lnTo>
                <a:lnTo>
                  <a:pt x="269035" y="96520"/>
                </a:lnTo>
                <a:lnTo>
                  <a:pt x="268671" y="106791"/>
                </a:lnTo>
                <a:lnTo>
                  <a:pt x="254303" y="146473"/>
                </a:lnTo>
                <a:lnTo>
                  <a:pt x="213158" y="161036"/>
                </a:lnTo>
                <a:lnTo>
                  <a:pt x="200201" y="161544"/>
                </a:lnTo>
                <a:lnTo>
                  <a:pt x="269489" y="161544"/>
                </a:lnTo>
                <a:lnTo>
                  <a:pt x="289561" y="128667"/>
                </a:lnTo>
                <a:lnTo>
                  <a:pt x="293419" y="96520"/>
                </a:lnTo>
                <a:lnTo>
                  <a:pt x="292990" y="84947"/>
                </a:lnTo>
                <a:lnTo>
                  <a:pt x="278309" y="41338"/>
                </a:lnTo>
                <a:lnTo>
                  <a:pt x="273134" y="35226"/>
                </a:lnTo>
                <a:lnTo>
                  <a:pt x="269530" y="32004"/>
                </a:lnTo>
                <a:close/>
              </a:path>
              <a:path w="901065" h="184785">
                <a:moveTo>
                  <a:pt x="405979" y="11938"/>
                </a:moveTo>
                <a:lnTo>
                  <a:pt x="379817" y="11938"/>
                </a:lnTo>
                <a:lnTo>
                  <a:pt x="437983" y="181610"/>
                </a:lnTo>
                <a:lnTo>
                  <a:pt x="465923" y="181610"/>
                </a:lnTo>
                <a:lnTo>
                  <a:pt x="475543" y="153670"/>
                </a:lnTo>
                <a:lnTo>
                  <a:pt x="451953" y="153670"/>
                </a:lnTo>
                <a:lnTo>
                  <a:pt x="405979" y="11938"/>
                </a:lnTo>
                <a:close/>
              </a:path>
              <a:path w="901065" h="184785">
                <a:moveTo>
                  <a:pt x="524343" y="11938"/>
                </a:moveTo>
                <a:lnTo>
                  <a:pt x="498181" y="11938"/>
                </a:lnTo>
                <a:lnTo>
                  <a:pt x="451953" y="153670"/>
                </a:lnTo>
                <a:lnTo>
                  <a:pt x="475543" y="153670"/>
                </a:lnTo>
                <a:lnTo>
                  <a:pt x="524343" y="11938"/>
                </a:lnTo>
                <a:close/>
              </a:path>
              <a:path w="901065" h="184785">
                <a:moveTo>
                  <a:pt x="570876" y="0"/>
                </a:moveTo>
                <a:lnTo>
                  <a:pt x="562240" y="0"/>
                </a:lnTo>
                <a:lnTo>
                  <a:pt x="558519" y="1524"/>
                </a:lnTo>
                <a:lnTo>
                  <a:pt x="555293" y="4572"/>
                </a:lnTo>
                <a:lnTo>
                  <a:pt x="552245" y="7620"/>
                </a:lnTo>
                <a:lnTo>
                  <a:pt x="550721" y="11345"/>
                </a:lnTo>
                <a:lnTo>
                  <a:pt x="550721" y="20150"/>
                </a:lnTo>
                <a:lnTo>
                  <a:pt x="552245" y="23960"/>
                </a:lnTo>
                <a:lnTo>
                  <a:pt x="555293" y="27178"/>
                </a:lnTo>
                <a:lnTo>
                  <a:pt x="558519" y="30226"/>
                </a:lnTo>
                <a:lnTo>
                  <a:pt x="562240" y="31750"/>
                </a:lnTo>
                <a:lnTo>
                  <a:pt x="570876" y="31750"/>
                </a:lnTo>
                <a:lnTo>
                  <a:pt x="574597" y="30226"/>
                </a:lnTo>
                <a:lnTo>
                  <a:pt x="580871" y="23960"/>
                </a:lnTo>
                <a:lnTo>
                  <a:pt x="582471" y="20150"/>
                </a:lnTo>
                <a:lnTo>
                  <a:pt x="582471" y="11345"/>
                </a:lnTo>
                <a:lnTo>
                  <a:pt x="580871" y="7620"/>
                </a:lnTo>
                <a:lnTo>
                  <a:pt x="577645" y="4572"/>
                </a:lnTo>
                <a:lnTo>
                  <a:pt x="574597" y="1524"/>
                </a:lnTo>
                <a:lnTo>
                  <a:pt x="570876" y="0"/>
                </a:lnTo>
                <a:close/>
              </a:path>
              <a:path w="901065" h="184785">
                <a:moveTo>
                  <a:pt x="577137" y="55626"/>
                </a:moveTo>
                <a:lnTo>
                  <a:pt x="538275" y="55626"/>
                </a:lnTo>
                <a:lnTo>
                  <a:pt x="538275" y="72644"/>
                </a:lnTo>
                <a:lnTo>
                  <a:pt x="555801" y="72644"/>
                </a:lnTo>
                <a:lnTo>
                  <a:pt x="555801" y="181610"/>
                </a:lnTo>
                <a:lnTo>
                  <a:pt x="577137" y="181610"/>
                </a:lnTo>
                <a:lnTo>
                  <a:pt x="577137" y="55626"/>
                </a:lnTo>
                <a:close/>
              </a:path>
              <a:path w="901065" h="184785">
                <a:moveTo>
                  <a:pt x="668412" y="53594"/>
                </a:moveTo>
                <a:lnTo>
                  <a:pt x="630660" y="66087"/>
                </a:lnTo>
                <a:lnTo>
                  <a:pt x="609228" y="100203"/>
                </a:lnTo>
                <a:lnTo>
                  <a:pt x="607198" y="118872"/>
                </a:lnTo>
                <a:lnTo>
                  <a:pt x="607641" y="127921"/>
                </a:lnTo>
                <a:lnTo>
                  <a:pt x="623260" y="165671"/>
                </a:lnTo>
                <a:lnTo>
                  <a:pt x="659395" y="184118"/>
                </a:lnTo>
                <a:lnTo>
                  <a:pt x="668920" y="184658"/>
                </a:lnTo>
                <a:lnTo>
                  <a:pt x="677490" y="184213"/>
                </a:lnTo>
                <a:lnTo>
                  <a:pt x="714087" y="165862"/>
                </a:lnTo>
                <a:lnTo>
                  <a:pt x="663840" y="165862"/>
                </a:lnTo>
                <a:lnTo>
                  <a:pt x="658328" y="164676"/>
                </a:lnTo>
                <a:lnTo>
                  <a:pt x="630672" y="131921"/>
                </a:lnTo>
                <a:lnTo>
                  <a:pt x="630058" y="124460"/>
                </a:lnTo>
                <a:lnTo>
                  <a:pt x="727086" y="124460"/>
                </a:lnTo>
                <a:lnTo>
                  <a:pt x="727305" y="117776"/>
                </a:lnTo>
                <a:lnTo>
                  <a:pt x="726954" y="111188"/>
                </a:lnTo>
                <a:lnTo>
                  <a:pt x="726423" y="107442"/>
                </a:lnTo>
                <a:lnTo>
                  <a:pt x="630312" y="107442"/>
                </a:lnTo>
                <a:lnTo>
                  <a:pt x="630985" y="98975"/>
                </a:lnTo>
                <a:lnTo>
                  <a:pt x="662138" y="71882"/>
                </a:lnTo>
                <a:lnTo>
                  <a:pt x="710860" y="71882"/>
                </a:lnTo>
                <a:lnTo>
                  <a:pt x="708709" y="68918"/>
                </a:lnTo>
                <a:lnTo>
                  <a:pt x="675679" y="53975"/>
                </a:lnTo>
                <a:lnTo>
                  <a:pt x="668412" y="53594"/>
                </a:lnTo>
                <a:close/>
              </a:path>
              <a:path w="901065" h="184785">
                <a:moveTo>
                  <a:pt x="698384" y="153416"/>
                </a:moveTo>
                <a:lnTo>
                  <a:pt x="676032" y="165862"/>
                </a:lnTo>
                <a:lnTo>
                  <a:pt x="714087" y="165862"/>
                </a:lnTo>
                <a:lnTo>
                  <a:pt x="715205" y="164676"/>
                </a:lnTo>
                <a:lnTo>
                  <a:pt x="718958" y="159512"/>
                </a:lnTo>
                <a:lnTo>
                  <a:pt x="698384" y="153416"/>
                </a:lnTo>
                <a:close/>
              </a:path>
              <a:path w="901065" h="184785">
                <a:moveTo>
                  <a:pt x="710860" y="71882"/>
                </a:moveTo>
                <a:lnTo>
                  <a:pt x="675854" y="71882"/>
                </a:lnTo>
                <a:lnTo>
                  <a:pt x="682204" y="73660"/>
                </a:lnTo>
                <a:lnTo>
                  <a:pt x="687462" y="77216"/>
                </a:lnTo>
                <a:lnTo>
                  <a:pt x="692872" y="80602"/>
                </a:lnTo>
                <a:lnTo>
                  <a:pt x="697025" y="85005"/>
                </a:lnTo>
                <a:lnTo>
                  <a:pt x="699908" y="90424"/>
                </a:lnTo>
                <a:lnTo>
                  <a:pt x="702956" y="95842"/>
                </a:lnTo>
                <a:lnTo>
                  <a:pt x="704480" y="101515"/>
                </a:lnTo>
                <a:lnTo>
                  <a:pt x="704480" y="107442"/>
                </a:lnTo>
                <a:lnTo>
                  <a:pt x="726423" y="107442"/>
                </a:lnTo>
                <a:lnTo>
                  <a:pt x="713624" y="75692"/>
                </a:lnTo>
                <a:lnTo>
                  <a:pt x="710860" y="71882"/>
                </a:lnTo>
                <a:close/>
              </a:path>
              <a:path w="901065" h="184785">
                <a:moveTo>
                  <a:pt x="757325" y="55626"/>
                </a:moveTo>
                <a:lnTo>
                  <a:pt x="734465" y="55626"/>
                </a:lnTo>
                <a:lnTo>
                  <a:pt x="770787" y="181610"/>
                </a:lnTo>
                <a:lnTo>
                  <a:pt x="790091" y="181610"/>
                </a:lnTo>
                <a:lnTo>
                  <a:pt x="798960" y="148844"/>
                </a:lnTo>
                <a:lnTo>
                  <a:pt x="781455" y="148844"/>
                </a:lnTo>
                <a:lnTo>
                  <a:pt x="757325" y="55626"/>
                </a:lnTo>
                <a:close/>
              </a:path>
              <a:path w="901065" h="184785">
                <a:moveTo>
                  <a:pt x="835278" y="80264"/>
                </a:moveTo>
                <a:lnTo>
                  <a:pt x="817523" y="80264"/>
                </a:lnTo>
                <a:lnTo>
                  <a:pt x="844955" y="181610"/>
                </a:lnTo>
                <a:lnTo>
                  <a:pt x="864513" y="181610"/>
                </a:lnTo>
                <a:lnTo>
                  <a:pt x="873893" y="148844"/>
                </a:lnTo>
                <a:lnTo>
                  <a:pt x="853591" y="148844"/>
                </a:lnTo>
                <a:lnTo>
                  <a:pt x="835278" y="80264"/>
                </a:lnTo>
                <a:close/>
              </a:path>
              <a:path w="901065" h="184785">
                <a:moveTo>
                  <a:pt x="828699" y="55626"/>
                </a:moveTo>
                <a:lnTo>
                  <a:pt x="806601" y="55626"/>
                </a:lnTo>
                <a:lnTo>
                  <a:pt x="781455" y="148844"/>
                </a:lnTo>
                <a:lnTo>
                  <a:pt x="798960" y="148844"/>
                </a:lnTo>
                <a:lnTo>
                  <a:pt x="817523" y="80264"/>
                </a:lnTo>
                <a:lnTo>
                  <a:pt x="835278" y="80264"/>
                </a:lnTo>
                <a:lnTo>
                  <a:pt x="828699" y="55626"/>
                </a:lnTo>
                <a:close/>
              </a:path>
              <a:path w="901065" h="184785">
                <a:moveTo>
                  <a:pt x="900581" y="55626"/>
                </a:moveTo>
                <a:lnTo>
                  <a:pt x="877721" y="55626"/>
                </a:lnTo>
                <a:lnTo>
                  <a:pt x="853591" y="148844"/>
                </a:lnTo>
                <a:lnTo>
                  <a:pt x="873893" y="148844"/>
                </a:lnTo>
                <a:lnTo>
                  <a:pt x="900581" y="55626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9619" y="1392427"/>
            <a:ext cx="2215214" cy="210565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12700" y="1765300"/>
            <a:ext cx="3086100" cy="25400"/>
          </a:xfrm>
          <a:custGeom>
            <a:avLst/>
            <a:gdLst/>
            <a:ahLst/>
            <a:cxnLst/>
            <a:rect l="l" t="t" r="r" b="b"/>
            <a:pathLst>
              <a:path w="3086100" h="25400">
                <a:moveTo>
                  <a:pt x="3086100" y="0"/>
                </a:moveTo>
                <a:lnTo>
                  <a:pt x="0" y="0"/>
                </a:lnTo>
                <a:lnTo>
                  <a:pt x="0" y="25400"/>
                </a:lnTo>
                <a:lnTo>
                  <a:pt x="3086100" y="25400"/>
                </a:lnTo>
                <a:lnTo>
                  <a:pt x="3086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object 33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6885" y="859181"/>
            <a:ext cx="173929" cy="173929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4500" y="10236200"/>
            <a:ext cx="2235200" cy="520700"/>
          </a:xfrm>
          <a:prstGeom prst="rect">
            <a:avLst/>
          </a:prstGeom>
        </p:spPr>
      </p:pic>
      <p:grpSp>
        <p:nvGrpSpPr>
          <p:cNvPr id="35" name="object 35" descr=""/>
          <p:cNvGrpSpPr/>
          <p:nvPr/>
        </p:nvGrpSpPr>
        <p:grpSpPr>
          <a:xfrm>
            <a:off x="11112500" y="5092700"/>
            <a:ext cx="292100" cy="292100"/>
            <a:chOff x="11112500" y="5092700"/>
            <a:chExt cx="292100" cy="292100"/>
          </a:xfrm>
        </p:grpSpPr>
        <p:sp>
          <p:nvSpPr>
            <p:cNvPr id="36" name="object 36" descr=""/>
            <p:cNvSpPr/>
            <p:nvPr/>
          </p:nvSpPr>
          <p:spPr>
            <a:xfrm>
              <a:off x="11112500" y="50927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>
                <a:alpha val="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1112500" y="50927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171717">
                <a:alpha val="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/>
          <p:nvPr/>
        </p:nvSpPr>
        <p:spPr>
          <a:xfrm>
            <a:off x="10591800" y="102489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85239" y="363039"/>
                </a:moveTo>
                <a:lnTo>
                  <a:pt x="179659" y="371441"/>
                </a:lnTo>
                <a:lnTo>
                  <a:pt x="177799" y="381000"/>
                </a:lnTo>
                <a:lnTo>
                  <a:pt x="179659" y="390558"/>
                </a:lnTo>
                <a:lnTo>
                  <a:pt x="185239" y="398960"/>
                </a:lnTo>
                <a:lnTo>
                  <a:pt x="193641" y="404540"/>
                </a:lnTo>
                <a:lnTo>
                  <a:pt x="203200" y="406400"/>
                </a:lnTo>
                <a:lnTo>
                  <a:pt x="212758" y="404540"/>
                </a:lnTo>
                <a:lnTo>
                  <a:pt x="221160" y="398960"/>
                </a:lnTo>
                <a:lnTo>
                  <a:pt x="185239" y="363039"/>
                </a:lnTo>
                <a:close/>
              </a:path>
              <a:path w="406400" h="406400">
                <a:moveTo>
                  <a:pt x="345079" y="203200"/>
                </a:moveTo>
                <a:lnTo>
                  <a:pt x="185239" y="363039"/>
                </a:lnTo>
                <a:lnTo>
                  <a:pt x="221160" y="398960"/>
                </a:lnTo>
                <a:lnTo>
                  <a:pt x="391520" y="228600"/>
                </a:lnTo>
                <a:lnTo>
                  <a:pt x="381000" y="228600"/>
                </a:lnTo>
                <a:lnTo>
                  <a:pt x="381000" y="221160"/>
                </a:lnTo>
                <a:lnTo>
                  <a:pt x="363039" y="221160"/>
                </a:lnTo>
                <a:lnTo>
                  <a:pt x="345079" y="203200"/>
                </a:lnTo>
                <a:close/>
              </a:path>
              <a:path w="406400" h="406400">
                <a:moveTo>
                  <a:pt x="25400" y="177800"/>
                </a:moveTo>
                <a:lnTo>
                  <a:pt x="15513" y="179796"/>
                </a:lnTo>
                <a:lnTo>
                  <a:pt x="7439" y="185239"/>
                </a:lnTo>
                <a:lnTo>
                  <a:pt x="1996" y="193313"/>
                </a:lnTo>
                <a:lnTo>
                  <a:pt x="0" y="203200"/>
                </a:lnTo>
                <a:lnTo>
                  <a:pt x="1996" y="213086"/>
                </a:lnTo>
                <a:lnTo>
                  <a:pt x="7439" y="221160"/>
                </a:lnTo>
                <a:lnTo>
                  <a:pt x="15513" y="226604"/>
                </a:lnTo>
                <a:lnTo>
                  <a:pt x="25400" y="228600"/>
                </a:lnTo>
                <a:lnTo>
                  <a:pt x="25400" y="177800"/>
                </a:lnTo>
                <a:close/>
              </a:path>
              <a:path w="406400" h="406400">
                <a:moveTo>
                  <a:pt x="319679" y="177800"/>
                </a:moveTo>
                <a:lnTo>
                  <a:pt x="25400" y="177800"/>
                </a:lnTo>
                <a:lnTo>
                  <a:pt x="25400" y="228600"/>
                </a:lnTo>
                <a:lnTo>
                  <a:pt x="319679" y="228600"/>
                </a:lnTo>
                <a:lnTo>
                  <a:pt x="345078" y="203199"/>
                </a:lnTo>
                <a:lnTo>
                  <a:pt x="319679" y="177800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81000" y="228600"/>
                </a:lnTo>
                <a:lnTo>
                  <a:pt x="391520" y="228600"/>
                </a:lnTo>
                <a:lnTo>
                  <a:pt x="39896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63039" y="185239"/>
                </a:moveTo>
                <a:lnTo>
                  <a:pt x="345079" y="203200"/>
                </a:lnTo>
                <a:lnTo>
                  <a:pt x="363039" y="221160"/>
                </a:lnTo>
                <a:lnTo>
                  <a:pt x="380999" y="203199"/>
                </a:lnTo>
                <a:lnTo>
                  <a:pt x="363039" y="185239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63039" y="221160"/>
                </a:lnTo>
                <a:lnTo>
                  <a:pt x="38100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98960" y="185239"/>
                </a:moveTo>
                <a:lnTo>
                  <a:pt x="381000" y="203200"/>
                </a:lnTo>
                <a:lnTo>
                  <a:pt x="398960" y="221160"/>
                </a:lnTo>
                <a:lnTo>
                  <a:pt x="404540" y="212757"/>
                </a:lnTo>
                <a:lnTo>
                  <a:pt x="406400" y="203199"/>
                </a:lnTo>
                <a:lnTo>
                  <a:pt x="404540" y="193642"/>
                </a:lnTo>
                <a:lnTo>
                  <a:pt x="398960" y="185239"/>
                </a:lnTo>
                <a:close/>
              </a:path>
              <a:path w="406400" h="406400">
                <a:moveTo>
                  <a:pt x="381000" y="185239"/>
                </a:moveTo>
                <a:lnTo>
                  <a:pt x="363039" y="185239"/>
                </a:lnTo>
                <a:lnTo>
                  <a:pt x="381000" y="203200"/>
                </a:lnTo>
                <a:lnTo>
                  <a:pt x="381000" y="185239"/>
                </a:lnTo>
                <a:close/>
              </a:path>
              <a:path w="406400" h="406400">
                <a:moveTo>
                  <a:pt x="391520" y="177800"/>
                </a:moveTo>
                <a:lnTo>
                  <a:pt x="381000" y="177800"/>
                </a:lnTo>
                <a:lnTo>
                  <a:pt x="381000" y="203200"/>
                </a:lnTo>
                <a:lnTo>
                  <a:pt x="398960" y="185239"/>
                </a:lnTo>
                <a:lnTo>
                  <a:pt x="391520" y="177800"/>
                </a:lnTo>
                <a:close/>
              </a:path>
              <a:path w="406400" h="406400">
                <a:moveTo>
                  <a:pt x="221160" y="7439"/>
                </a:moveTo>
                <a:lnTo>
                  <a:pt x="185239" y="43360"/>
                </a:lnTo>
                <a:lnTo>
                  <a:pt x="345079" y="203199"/>
                </a:lnTo>
                <a:lnTo>
                  <a:pt x="363039" y="185239"/>
                </a:lnTo>
                <a:lnTo>
                  <a:pt x="381000" y="185239"/>
                </a:lnTo>
                <a:lnTo>
                  <a:pt x="381000" y="177800"/>
                </a:lnTo>
                <a:lnTo>
                  <a:pt x="391520" y="177800"/>
                </a:lnTo>
                <a:lnTo>
                  <a:pt x="221160" y="7439"/>
                </a:lnTo>
                <a:close/>
              </a:path>
              <a:path w="406400" h="406400">
                <a:moveTo>
                  <a:pt x="203200" y="0"/>
                </a:moveTo>
                <a:lnTo>
                  <a:pt x="193641" y="1859"/>
                </a:lnTo>
                <a:lnTo>
                  <a:pt x="185239" y="7439"/>
                </a:lnTo>
                <a:lnTo>
                  <a:pt x="179659" y="15842"/>
                </a:lnTo>
                <a:lnTo>
                  <a:pt x="177799" y="25399"/>
                </a:lnTo>
                <a:lnTo>
                  <a:pt x="179659" y="34957"/>
                </a:lnTo>
                <a:lnTo>
                  <a:pt x="185239" y="43360"/>
                </a:lnTo>
                <a:lnTo>
                  <a:pt x="221160" y="7439"/>
                </a:lnTo>
                <a:lnTo>
                  <a:pt x="212758" y="1859"/>
                </a:lnTo>
                <a:lnTo>
                  <a:pt x="203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9313162" y="10235386"/>
            <a:ext cx="1156970" cy="414655"/>
          </a:xfrm>
          <a:custGeom>
            <a:avLst/>
            <a:gdLst/>
            <a:ahLst/>
            <a:cxnLst/>
            <a:rect l="l" t="t" r="r" b="b"/>
            <a:pathLst>
              <a:path w="1156970" h="414654">
                <a:moveTo>
                  <a:pt x="84734" y="0"/>
                </a:moveTo>
                <a:lnTo>
                  <a:pt x="0" y="0"/>
                </a:lnTo>
                <a:lnTo>
                  <a:pt x="0" y="407212"/>
                </a:lnTo>
                <a:lnTo>
                  <a:pt x="57302" y="407212"/>
                </a:lnTo>
                <a:lnTo>
                  <a:pt x="57302" y="59131"/>
                </a:lnTo>
                <a:lnTo>
                  <a:pt x="116382" y="59131"/>
                </a:lnTo>
                <a:lnTo>
                  <a:pt x="84734" y="0"/>
                </a:lnTo>
                <a:close/>
              </a:path>
              <a:path w="1156970" h="414654">
                <a:moveTo>
                  <a:pt x="116382" y="59131"/>
                </a:moveTo>
                <a:lnTo>
                  <a:pt x="57302" y="59131"/>
                </a:lnTo>
                <a:lnTo>
                  <a:pt x="243230" y="407212"/>
                </a:lnTo>
                <a:lnTo>
                  <a:pt x="327355" y="407212"/>
                </a:lnTo>
                <a:lnTo>
                  <a:pt x="327355" y="346252"/>
                </a:lnTo>
                <a:lnTo>
                  <a:pt x="270052" y="346252"/>
                </a:lnTo>
                <a:lnTo>
                  <a:pt x="116382" y="59131"/>
                </a:lnTo>
                <a:close/>
              </a:path>
              <a:path w="1156970" h="414654">
                <a:moveTo>
                  <a:pt x="327355" y="0"/>
                </a:moveTo>
                <a:lnTo>
                  <a:pt x="270052" y="0"/>
                </a:lnTo>
                <a:lnTo>
                  <a:pt x="270052" y="346252"/>
                </a:lnTo>
                <a:lnTo>
                  <a:pt x="327355" y="346252"/>
                </a:lnTo>
                <a:lnTo>
                  <a:pt x="327355" y="0"/>
                </a:lnTo>
                <a:close/>
              </a:path>
              <a:path w="1156970" h="414654">
                <a:moveTo>
                  <a:pt x="544038" y="99974"/>
                </a:moveTo>
                <a:lnTo>
                  <a:pt x="504567" y="104851"/>
                </a:lnTo>
                <a:lnTo>
                  <a:pt x="469057" y="119481"/>
                </a:lnTo>
                <a:lnTo>
                  <a:pt x="427224" y="157085"/>
                </a:lnTo>
                <a:lnTo>
                  <a:pt x="408097" y="191947"/>
                </a:lnTo>
                <a:lnTo>
                  <a:pt x="398344" y="233400"/>
                </a:lnTo>
                <a:lnTo>
                  <a:pt x="397125" y="256641"/>
                </a:lnTo>
                <a:lnTo>
                  <a:pt x="398191" y="278358"/>
                </a:lnTo>
                <a:lnTo>
                  <a:pt x="406726" y="318591"/>
                </a:lnTo>
                <a:lnTo>
                  <a:pt x="423985" y="353910"/>
                </a:lnTo>
                <a:lnTo>
                  <a:pt x="464790" y="393801"/>
                </a:lnTo>
                <a:lnTo>
                  <a:pt x="501366" y="409346"/>
                </a:lnTo>
                <a:lnTo>
                  <a:pt x="545257" y="414527"/>
                </a:lnTo>
                <a:lnTo>
                  <a:pt x="565831" y="413461"/>
                </a:lnTo>
                <a:lnTo>
                  <a:pt x="618409" y="397459"/>
                </a:lnTo>
                <a:lnTo>
                  <a:pt x="653664" y="369417"/>
                </a:lnTo>
                <a:lnTo>
                  <a:pt x="545257" y="369417"/>
                </a:lnTo>
                <a:lnTo>
                  <a:pt x="535923" y="368883"/>
                </a:lnTo>
                <a:lnTo>
                  <a:pt x="495308" y="355510"/>
                </a:lnTo>
                <a:lnTo>
                  <a:pt x="461704" y="317829"/>
                </a:lnTo>
                <a:lnTo>
                  <a:pt x="451989" y="270052"/>
                </a:lnTo>
                <a:lnTo>
                  <a:pt x="684856" y="270052"/>
                </a:lnTo>
                <a:lnTo>
                  <a:pt x="685389" y="254012"/>
                </a:lnTo>
                <a:lnTo>
                  <a:pt x="684551" y="238200"/>
                </a:lnTo>
                <a:lnTo>
                  <a:pt x="683276" y="229209"/>
                </a:lnTo>
                <a:lnTo>
                  <a:pt x="452598" y="229209"/>
                </a:lnTo>
                <a:lnTo>
                  <a:pt x="454465" y="214692"/>
                </a:lnTo>
                <a:lnTo>
                  <a:pt x="474963" y="171030"/>
                </a:lnTo>
                <a:lnTo>
                  <a:pt x="511577" y="148665"/>
                </a:lnTo>
                <a:lnTo>
                  <a:pt x="544038" y="143865"/>
                </a:lnTo>
                <a:lnTo>
                  <a:pt x="645063" y="143865"/>
                </a:lnTo>
                <a:lnTo>
                  <a:pt x="643098" y="141464"/>
                </a:lnTo>
                <a:lnTo>
                  <a:pt x="607437" y="114604"/>
                </a:lnTo>
                <a:lnTo>
                  <a:pt x="561488" y="100888"/>
                </a:lnTo>
                <a:lnTo>
                  <a:pt x="544038" y="99974"/>
                </a:lnTo>
                <a:close/>
              </a:path>
              <a:path w="1156970" h="414654">
                <a:moveTo>
                  <a:pt x="615971" y="339546"/>
                </a:moveTo>
                <a:lnTo>
                  <a:pt x="578862" y="364959"/>
                </a:lnTo>
                <a:lnTo>
                  <a:pt x="545257" y="369417"/>
                </a:lnTo>
                <a:lnTo>
                  <a:pt x="653664" y="369417"/>
                </a:lnTo>
                <a:lnTo>
                  <a:pt x="656243" y="366712"/>
                </a:lnTo>
                <a:lnTo>
                  <a:pt x="665349" y="354177"/>
                </a:lnTo>
                <a:lnTo>
                  <a:pt x="615971" y="339546"/>
                </a:lnTo>
                <a:close/>
              </a:path>
              <a:path w="1156970" h="414654">
                <a:moveTo>
                  <a:pt x="645063" y="143865"/>
                </a:moveTo>
                <a:lnTo>
                  <a:pt x="544038" y="143865"/>
                </a:lnTo>
                <a:lnTo>
                  <a:pt x="556954" y="144665"/>
                </a:lnTo>
                <a:lnTo>
                  <a:pt x="568879" y="147065"/>
                </a:lnTo>
                <a:lnTo>
                  <a:pt x="606979" y="170687"/>
                </a:lnTo>
                <a:lnTo>
                  <a:pt x="627858" y="208330"/>
                </a:lnTo>
                <a:lnTo>
                  <a:pt x="630601" y="229209"/>
                </a:lnTo>
                <a:lnTo>
                  <a:pt x="683276" y="229209"/>
                </a:lnTo>
                <a:lnTo>
                  <a:pt x="668244" y="178459"/>
                </a:lnTo>
                <a:lnTo>
                  <a:pt x="652547" y="153009"/>
                </a:lnTo>
                <a:lnTo>
                  <a:pt x="645063" y="143865"/>
                </a:lnTo>
                <a:close/>
              </a:path>
              <a:path w="1156970" h="414654">
                <a:moveTo>
                  <a:pt x="768409" y="104851"/>
                </a:moveTo>
                <a:lnTo>
                  <a:pt x="708059" y="104851"/>
                </a:lnTo>
                <a:lnTo>
                  <a:pt x="812910" y="251764"/>
                </a:lnTo>
                <a:lnTo>
                  <a:pt x="702572" y="407212"/>
                </a:lnTo>
                <a:lnTo>
                  <a:pt x="762923" y="407212"/>
                </a:lnTo>
                <a:lnTo>
                  <a:pt x="842780" y="294436"/>
                </a:lnTo>
                <a:lnTo>
                  <a:pt x="903549" y="294436"/>
                </a:lnTo>
                <a:lnTo>
                  <a:pt x="873260" y="251764"/>
                </a:lnTo>
                <a:lnTo>
                  <a:pt x="903280" y="209701"/>
                </a:lnTo>
                <a:lnTo>
                  <a:pt x="842780" y="209701"/>
                </a:lnTo>
                <a:lnTo>
                  <a:pt x="768409" y="104851"/>
                </a:lnTo>
                <a:close/>
              </a:path>
              <a:path w="1156970" h="414654">
                <a:moveTo>
                  <a:pt x="903549" y="294436"/>
                </a:moveTo>
                <a:lnTo>
                  <a:pt x="842780" y="294436"/>
                </a:lnTo>
                <a:lnTo>
                  <a:pt x="923248" y="407212"/>
                </a:lnTo>
                <a:lnTo>
                  <a:pt x="983598" y="407212"/>
                </a:lnTo>
                <a:lnTo>
                  <a:pt x="903549" y="294436"/>
                </a:lnTo>
                <a:close/>
              </a:path>
              <a:path w="1156970" h="414654">
                <a:moveTo>
                  <a:pt x="978112" y="104851"/>
                </a:moveTo>
                <a:lnTo>
                  <a:pt x="917761" y="104851"/>
                </a:lnTo>
                <a:lnTo>
                  <a:pt x="842780" y="209701"/>
                </a:lnTo>
                <a:lnTo>
                  <a:pt x="903280" y="209701"/>
                </a:lnTo>
                <a:lnTo>
                  <a:pt x="978112" y="104851"/>
                </a:lnTo>
                <a:close/>
              </a:path>
              <a:path w="1156970" h="414654">
                <a:moveTo>
                  <a:pt x="1098170" y="145693"/>
                </a:moveTo>
                <a:lnTo>
                  <a:pt x="1046958" y="145693"/>
                </a:lnTo>
                <a:lnTo>
                  <a:pt x="1047007" y="333717"/>
                </a:lnTo>
                <a:lnTo>
                  <a:pt x="1047301" y="346252"/>
                </a:lnTo>
                <a:lnTo>
                  <a:pt x="1056069" y="386753"/>
                </a:lnTo>
                <a:lnTo>
                  <a:pt x="1092836" y="405841"/>
                </a:lnTo>
                <a:lnTo>
                  <a:pt x="1118287" y="407212"/>
                </a:lnTo>
                <a:lnTo>
                  <a:pt x="1156691" y="407212"/>
                </a:lnTo>
                <a:lnTo>
                  <a:pt x="1156691" y="362101"/>
                </a:lnTo>
                <a:lnTo>
                  <a:pt x="1129259" y="362101"/>
                </a:lnTo>
                <a:lnTo>
                  <a:pt x="1119353" y="361606"/>
                </a:lnTo>
                <a:lnTo>
                  <a:pt x="1098170" y="323087"/>
                </a:lnTo>
                <a:lnTo>
                  <a:pt x="1098170" y="145693"/>
                </a:lnTo>
                <a:close/>
              </a:path>
              <a:path w="1156970" h="414654">
                <a:moveTo>
                  <a:pt x="1156691" y="104851"/>
                </a:moveTo>
                <a:lnTo>
                  <a:pt x="995752" y="104851"/>
                </a:lnTo>
                <a:lnTo>
                  <a:pt x="995752" y="145693"/>
                </a:lnTo>
                <a:lnTo>
                  <a:pt x="1156691" y="145693"/>
                </a:lnTo>
                <a:lnTo>
                  <a:pt x="1156691" y="104851"/>
                </a:lnTo>
                <a:close/>
              </a:path>
              <a:path w="1156970" h="414654">
                <a:moveTo>
                  <a:pt x="1098170" y="28651"/>
                </a:moveTo>
                <a:lnTo>
                  <a:pt x="1046958" y="28651"/>
                </a:lnTo>
                <a:lnTo>
                  <a:pt x="1046958" y="104851"/>
                </a:lnTo>
                <a:lnTo>
                  <a:pt x="1098170" y="104851"/>
                </a:lnTo>
                <a:lnTo>
                  <a:pt x="1098170" y="286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7780000" cy="11176000"/>
            <a:chOff x="0" y="0"/>
            <a:chExt cx="17780000" cy="11176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7780000" cy="11176000"/>
            </a:xfrm>
            <a:custGeom>
              <a:avLst/>
              <a:gdLst/>
              <a:ahLst/>
              <a:cxnLst/>
              <a:rect l="l" t="t" r="r" b="b"/>
              <a:pathLst>
                <a:path w="17780000" h="11176000">
                  <a:moveTo>
                    <a:pt x="17780000" y="736600"/>
                  </a:moveTo>
                  <a:lnTo>
                    <a:pt x="0" y="736600"/>
                  </a:lnTo>
                  <a:lnTo>
                    <a:pt x="0" y="11176000"/>
                  </a:lnTo>
                  <a:lnTo>
                    <a:pt x="17780000" y="11176000"/>
                  </a:lnTo>
                  <a:lnTo>
                    <a:pt x="17780000" y="736600"/>
                  </a:lnTo>
                  <a:close/>
                </a:path>
                <a:path w="17780000" h="11176000">
                  <a:moveTo>
                    <a:pt x="17780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7780000" y="127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740900" y="840740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2" y="28443"/>
                  </a:lnTo>
                  <a:lnTo>
                    <a:pt x="179266" y="49416"/>
                  </a:lnTo>
                  <a:lnTo>
                    <a:pt x="140773" y="75416"/>
                  </a:lnTo>
                  <a:lnTo>
                    <a:pt x="106012" y="106012"/>
                  </a:lnTo>
                  <a:lnTo>
                    <a:pt x="75416" y="140773"/>
                  </a:lnTo>
                  <a:lnTo>
                    <a:pt x="49416" y="179266"/>
                  </a:lnTo>
                  <a:lnTo>
                    <a:pt x="28443" y="221062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3" y="502837"/>
                  </a:lnTo>
                  <a:lnTo>
                    <a:pt x="49416" y="544633"/>
                  </a:lnTo>
                  <a:lnTo>
                    <a:pt x="75416" y="583126"/>
                  </a:lnTo>
                  <a:lnTo>
                    <a:pt x="106012" y="617887"/>
                  </a:lnTo>
                  <a:lnTo>
                    <a:pt x="140773" y="648483"/>
                  </a:lnTo>
                  <a:lnTo>
                    <a:pt x="179266" y="674483"/>
                  </a:lnTo>
                  <a:lnTo>
                    <a:pt x="221062" y="695456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7" y="695456"/>
                  </a:lnTo>
                  <a:lnTo>
                    <a:pt x="544633" y="674483"/>
                  </a:lnTo>
                  <a:lnTo>
                    <a:pt x="583126" y="648483"/>
                  </a:lnTo>
                  <a:lnTo>
                    <a:pt x="617887" y="617887"/>
                  </a:lnTo>
                  <a:lnTo>
                    <a:pt x="648483" y="583126"/>
                  </a:lnTo>
                  <a:lnTo>
                    <a:pt x="674483" y="544633"/>
                  </a:lnTo>
                  <a:lnTo>
                    <a:pt x="695456" y="502837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6" y="221062"/>
                  </a:lnTo>
                  <a:lnTo>
                    <a:pt x="674483" y="179266"/>
                  </a:lnTo>
                  <a:lnTo>
                    <a:pt x="648483" y="140773"/>
                  </a:lnTo>
                  <a:lnTo>
                    <a:pt x="617887" y="106012"/>
                  </a:lnTo>
                  <a:lnTo>
                    <a:pt x="583126" y="75416"/>
                  </a:lnTo>
                  <a:lnTo>
                    <a:pt x="544633" y="49416"/>
                  </a:lnTo>
                  <a:lnTo>
                    <a:pt x="502837" y="28443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892616" y="8584511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61033" y="394383"/>
                  </a:moveTo>
                  <a:lnTo>
                    <a:pt x="252053" y="403363"/>
                  </a:lnTo>
                  <a:lnTo>
                    <a:pt x="257012" y="408323"/>
                  </a:lnTo>
                  <a:lnTo>
                    <a:pt x="265054" y="408323"/>
                  </a:lnTo>
                  <a:lnTo>
                    <a:pt x="270013" y="403363"/>
                  </a:lnTo>
                  <a:lnTo>
                    <a:pt x="261033" y="394383"/>
                  </a:lnTo>
                  <a:close/>
                </a:path>
                <a:path w="408940" h="408940">
                  <a:moveTo>
                    <a:pt x="203883" y="337233"/>
                  </a:moveTo>
                  <a:lnTo>
                    <a:pt x="194903" y="346213"/>
                  </a:lnTo>
                  <a:lnTo>
                    <a:pt x="252053" y="403363"/>
                  </a:lnTo>
                  <a:lnTo>
                    <a:pt x="261033" y="394383"/>
                  </a:lnTo>
                  <a:lnTo>
                    <a:pt x="252053" y="385403"/>
                  </a:lnTo>
                  <a:lnTo>
                    <a:pt x="261033" y="376423"/>
                  </a:lnTo>
                  <a:lnTo>
                    <a:pt x="230824" y="346213"/>
                  </a:lnTo>
                  <a:lnTo>
                    <a:pt x="212863" y="346213"/>
                  </a:lnTo>
                  <a:lnTo>
                    <a:pt x="203883" y="337233"/>
                  </a:lnTo>
                  <a:close/>
                </a:path>
                <a:path w="408940" h="408940">
                  <a:moveTo>
                    <a:pt x="376423" y="261033"/>
                  </a:moveTo>
                  <a:lnTo>
                    <a:pt x="261033" y="376423"/>
                  </a:lnTo>
                  <a:lnTo>
                    <a:pt x="270013" y="385403"/>
                  </a:lnTo>
                  <a:lnTo>
                    <a:pt x="261033" y="394383"/>
                  </a:lnTo>
                  <a:lnTo>
                    <a:pt x="270013" y="403363"/>
                  </a:lnTo>
                  <a:lnTo>
                    <a:pt x="403363" y="270013"/>
                  </a:lnTo>
                  <a:lnTo>
                    <a:pt x="385403" y="270013"/>
                  </a:lnTo>
                  <a:lnTo>
                    <a:pt x="376423" y="261033"/>
                  </a:lnTo>
                  <a:close/>
                </a:path>
                <a:path w="408940" h="408940">
                  <a:moveTo>
                    <a:pt x="261033" y="376423"/>
                  </a:moveTo>
                  <a:lnTo>
                    <a:pt x="252053" y="385403"/>
                  </a:lnTo>
                  <a:lnTo>
                    <a:pt x="261033" y="394383"/>
                  </a:lnTo>
                  <a:lnTo>
                    <a:pt x="270013" y="385403"/>
                  </a:lnTo>
                  <a:lnTo>
                    <a:pt x="261033" y="376423"/>
                  </a:lnTo>
                  <a:close/>
                </a:path>
                <a:path w="408940" h="408940">
                  <a:moveTo>
                    <a:pt x="194903" y="328253"/>
                  </a:moveTo>
                  <a:lnTo>
                    <a:pt x="189943" y="333213"/>
                  </a:lnTo>
                  <a:lnTo>
                    <a:pt x="189943" y="341254"/>
                  </a:lnTo>
                  <a:lnTo>
                    <a:pt x="194903" y="346213"/>
                  </a:lnTo>
                  <a:lnTo>
                    <a:pt x="203883" y="337233"/>
                  </a:lnTo>
                  <a:lnTo>
                    <a:pt x="194903" y="328253"/>
                  </a:lnTo>
                  <a:close/>
                </a:path>
                <a:path w="408940" h="408940">
                  <a:moveTo>
                    <a:pt x="212140" y="328976"/>
                  </a:moveTo>
                  <a:lnTo>
                    <a:pt x="203883" y="337233"/>
                  </a:lnTo>
                  <a:lnTo>
                    <a:pt x="212863" y="346213"/>
                  </a:lnTo>
                  <a:lnTo>
                    <a:pt x="221843" y="337233"/>
                  </a:lnTo>
                  <a:lnTo>
                    <a:pt x="213948" y="329338"/>
                  </a:lnTo>
                  <a:lnTo>
                    <a:pt x="212140" y="328976"/>
                  </a:lnTo>
                  <a:close/>
                </a:path>
                <a:path w="408940" h="408940">
                  <a:moveTo>
                    <a:pt x="221843" y="337233"/>
                  </a:moveTo>
                  <a:lnTo>
                    <a:pt x="212863" y="346213"/>
                  </a:lnTo>
                  <a:lnTo>
                    <a:pt x="230824" y="346213"/>
                  </a:lnTo>
                  <a:lnTo>
                    <a:pt x="221843" y="337233"/>
                  </a:lnTo>
                  <a:close/>
                </a:path>
                <a:path w="408940" h="408940">
                  <a:moveTo>
                    <a:pt x="197173" y="325983"/>
                  </a:moveTo>
                  <a:lnTo>
                    <a:pt x="194903" y="328253"/>
                  </a:lnTo>
                  <a:lnTo>
                    <a:pt x="203883" y="337233"/>
                  </a:lnTo>
                  <a:lnTo>
                    <a:pt x="212140" y="328976"/>
                  </a:lnTo>
                  <a:lnTo>
                    <a:pt x="197173" y="325983"/>
                  </a:lnTo>
                  <a:close/>
                </a:path>
                <a:path w="408940" h="408940">
                  <a:moveTo>
                    <a:pt x="213948" y="329338"/>
                  </a:moveTo>
                  <a:lnTo>
                    <a:pt x="221843" y="337233"/>
                  </a:lnTo>
                  <a:lnTo>
                    <a:pt x="227607" y="331469"/>
                  </a:lnTo>
                  <a:lnTo>
                    <a:pt x="224606" y="331469"/>
                  </a:lnTo>
                  <a:lnTo>
                    <a:pt x="213948" y="329338"/>
                  </a:lnTo>
                  <a:close/>
                </a:path>
                <a:path w="408940" h="408940">
                  <a:moveTo>
                    <a:pt x="222933" y="318183"/>
                  </a:moveTo>
                  <a:lnTo>
                    <a:pt x="220443" y="330637"/>
                  </a:lnTo>
                  <a:lnTo>
                    <a:pt x="224606" y="331469"/>
                  </a:lnTo>
                  <a:lnTo>
                    <a:pt x="228911" y="330166"/>
                  </a:lnTo>
                  <a:lnTo>
                    <a:pt x="231913" y="327163"/>
                  </a:lnTo>
                  <a:lnTo>
                    <a:pt x="222933" y="318183"/>
                  </a:lnTo>
                  <a:close/>
                </a:path>
                <a:path w="408940" h="408940">
                  <a:moveTo>
                    <a:pt x="228910" y="330166"/>
                  </a:moveTo>
                  <a:lnTo>
                    <a:pt x="224606" y="331469"/>
                  </a:lnTo>
                  <a:lnTo>
                    <a:pt x="227607" y="331469"/>
                  </a:lnTo>
                  <a:lnTo>
                    <a:pt x="228910" y="330166"/>
                  </a:lnTo>
                  <a:close/>
                </a:path>
                <a:path w="408940" h="408940">
                  <a:moveTo>
                    <a:pt x="220919" y="328253"/>
                  </a:moveTo>
                  <a:lnTo>
                    <a:pt x="212863" y="328253"/>
                  </a:lnTo>
                  <a:lnTo>
                    <a:pt x="213948" y="329338"/>
                  </a:lnTo>
                  <a:lnTo>
                    <a:pt x="220443" y="330637"/>
                  </a:lnTo>
                  <a:lnTo>
                    <a:pt x="220919" y="328253"/>
                  </a:lnTo>
                  <a:close/>
                </a:path>
                <a:path w="408940" h="408940">
                  <a:moveTo>
                    <a:pt x="212863" y="328253"/>
                  </a:moveTo>
                  <a:lnTo>
                    <a:pt x="212140" y="328976"/>
                  </a:lnTo>
                  <a:lnTo>
                    <a:pt x="213948" y="329338"/>
                  </a:lnTo>
                  <a:lnTo>
                    <a:pt x="212863" y="328253"/>
                  </a:lnTo>
                  <a:close/>
                </a:path>
                <a:path w="408940" h="408940">
                  <a:moveTo>
                    <a:pt x="213953" y="309203"/>
                  </a:moveTo>
                  <a:lnTo>
                    <a:pt x="197173" y="325983"/>
                  </a:lnTo>
                  <a:lnTo>
                    <a:pt x="212140" y="328976"/>
                  </a:lnTo>
                  <a:lnTo>
                    <a:pt x="212863" y="328253"/>
                  </a:lnTo>
                  <a:lnTo>
                    <a:pt x="220919" y="328253"/>
                  </a:lnTo>
                  <a:lnTo>
                    <a:pt x="222933" y="318183"/>
                  </a:lnTo>
                  <a:lnTo>
                    <a:pt x="213953" y="309203"/>
                  </a:lnTo>
                  <a:close/>
                </a:path>
                <a:path w="408940" h="408940">
                  <a:moveTo>
                    <a:pt x="304397" y="218759"/>
                  </a:moveTo>
                  <a:lnTo>
                    <a:pt x="218759" y="304397"/>
                  </a:lnTo>
                  <a:lnTo>
                    <a:pt x="225423" y="305730"/>
                  </a:lnTo>
                  <a:lnTo>
                    <a:pt x="222933" y="318183"/>
                  </a:lnTo>
                  <a:lnTo>
                    <a:pt x="231913" y="327163"/>
                  </a:lnTo>
                  <a:lnTo>
                    <a:pt x="327163" y="231913"/>
                  </a:lnTo>
                  <a:lnTo>
                    <a:pt x="320673" y="225423"/>
                  </a:lnTo>
                  <a:lnTo>
                    <a:pt x="305729" y="225423"/>
                  </a:lnTo>
                  <a:lnTo>
                    <a:pt x="304397" y="218759"/>
                  </a:lnTo>
                  <a:close/>
                </a:path>
                <a:path w="408940" h="408940">
                  <a:moveTo>
                    <a:pt x="90501" y="278746"/>
                  </a:moveTo>
                  <a:lnTo>
                    <a:pt x="92403" y="286628"/>
                  </a:lnTo>
                  <a:lnTo>
                    <a:pt x="80058" y="289608"/>
                  </a:lnTo>
                  <a:lnTo>
                    <a:pt x="77567" y="302062"/>
                  </a:lnTo>
                  <a:lnTo>
                    <a:pt x="197173" y="325983"/>
                  </a:lnTo>
                  <a:lnTo>
                    <a:pt x="218759" y="304397"/>
                  </a:lnTo>
                  <a:lnTo>
                    <a:pt x="90501" y="278746"/>
                  </a:lnTo>
                  <a:close/>
                </a:path>
                <a:path w="408940" h="408940">
                  <a:moveTo>
                    <a:pt x="218759" y="304397"/>
                  </a:moveTo>
                  <a:lnTo>
                    <a:pt x="213953" y="309203"/>
                  </a:lnTo>
                  <a:lnTo>
                    <a:pt x="222933" y="318183"/>
                  </a:lnTo>
                  <a:lnTo>
                    <a:pt x="225423" y="305730"/>
                  </a:lnTo>
                  <a:lnTo>
                    <a:pt x="218759" y="304397"/>
                  </a:lnTo>
                  <a:close/>
                </a:path>
                <a:path w="408940" h="408940">
                  <a:moveTo>
                    <a:pt x="304397" y="218759"/>
                  </a:moveTo>
                  <a:lnTo>
                    <a:pt x="213953" y="309203"/>
                  </a:lnTo>
                  <a:lnTo>
                    <a:pt x="304397" y="218759"/>
                  </a:lnTo>
                  <a:close/>
                </a:path>
                <a:path w="408940" h="408940">
                  <a:moveTo>
                    <a:pt x="80058" y="289608"/>
                  </a:moveTo>
                  <a:lnTo>
                    <a:pt x="67713" y="292588"/>
                  </a:lnTo>
                  <a:lnTo>
                    <a:pt x="68873" y="297395"/>
                  </a:lnTo>
                  <a:lnTo>
                    <a:pt x="72718" y="301092"/>
                  </a:lnTo>
                  <a:lnTo>
                    <a:pt x="77567" y="302062"/>
                  </a:lnTo>
                  <a:lnTo>
                    <a:pt x="80058" y="289608"/>
                  </a:lnTo>
                  <a:close/>
                </a:path>
                <a:path w="408940" h="408940">
                  <a:moveTo>
                    <a:pt x="13382" y="13384"/>
                  </a:moveTo>
                  <a:lnTo>
                    <a:pt x="1038" y="16363"/>
                  </a:lnTo>
                  <a:lnTo>
                    <a:pt x="67713" y="292588"/>
                  </a:lnTo>
                  <a:lnTo>
                    <a:pt x="80058" y="289608"/>
                  </a:lnTo>
                  <a:lnTo>
                    <a:pt x="82549" y="277155"/>
                  </a:lnTo>
                  <a:lnTo>
                    <a:pt x="90117" y="277155"/>
                  </a:lnTo>
                  <a:lnTo>
                    <a:pt x="36319" y="54279"/>
                  </a:lnTo>
                  <a:lnTo>
                    <a:pt x="4403" y="22363"/>
                  </a:lnTo>
                  <a:lnTo>
                    <a:pt x="13382" y="13384"/>
                  </a:lnTo>
                  <a:close/>
                </a:path>
                <a:path w="408940" h="408940">
                  <a:moveTo>
                    <a:pt x="82549" y="277155"/>
                  </a:moveTo>
                  <a:lnTo>
                    <a:pt x="80058" y="289608"/>
                  </a:lnTo>
                  <a:lnTo>
                    <a:pt x="92403" y="286628"/>
                  </a:lnTo>
                  <a:lnTo>
                    <a:pt x="90501" y="278746"/>
                  </a:lnTo>
                  <a:lnTo>
                    <a:pt x="82549" y="277155"/>
                  </a:lnTo>
                  <a:close/>
                </a:path>
                <a:path w="408940" h="408940">
                  <a:moveTo>
                    <a:pt x="90117" y="277155"/>
                  </a:moveTo>
                  <a:lnTo>
                    <a:pt x="82549" y="277155"/>
                  </a:lnTo>
                  <a:lnTo>
                    <a:pt x="90501" y="278746"/>
                  </a:lnTo>
                  <a:lnTo>
                    <a:pt x="90117" y="277155"/>
                  </a:lnTo>
                  <a:close/>
                </a:path>
                <a:path w="408940" h="408940">
                  <a:moveTo>
                    <a:pt x="329338" y="213948"/>
                  </a:moveTo>
                  <a:lnTo>
                    <a:pt x="331470" y="224607"/>
                  </a:lnTo>
                  <a:lnTo>
                    <a:pt x="330165" y="228911"/>
                  </a:lnTo>
                  <a:lnTo>
                    <a:pt x="281921" y="277155"/>
                  </a:lnTo>
                  <a:lnTo>
                    <a:pt x="337233" y="221843"/>
                  </a:lnTo>
                  <a:lnTo>
                    <a:pt x="329338" y="213948"/>
                  </a:lnTo>
                  <a:close/>
                </a:path>
                <a:path w="408940" h="408940">
                  <a:moveTo>
                    <a:pt x="385403" y="252053"/>
                  </a:moveTo>
                  <a:lnTo>
                    <a:pt x="376423" y="261033"/>
                  </a:lnTo>
                  <a:lnTo>
                    <a:pt x="385403" y="270013"/>
                  </a:lnTo>
                  <a:lnTo>
                    <a:pt x="394383" y="261033"/>
                  </a:lnTo>
                  <a:lnTo>
                    <a:pt x="385403" y="252053"/>
                  </a:lnTo>
                  <a:close/>
                </a:path>
                <a:path w="408940" h="408940">
                  <a:moveTo>
                    <a:pt x="394383" y="261033"/>
                  </a:moveTo>
                  <a:lnTo>
                    <a:pt x="385403" y="270013"/>
                  </a:lnTo>
                  <a:lnTo>
                    <a:pt x="403363" y="270013"/>
                  </a:lnTo>
                  <a:lnTo>
                    <a:pt x="394383" y="261033"/>
                  </a:lnTo>
                  <a:close/>
                </a:path>
                <a:path w="408940" h="408940">
                  <a:moveTo>
                    <a:pt x="403363" y="252053"/>
                  </a:moveTo>
                  <a:lnTo>
                    <a:pt x="394383" y="261033"/>
                  </a:lnTo>
                  <a:lnTo>
                    <a:pt x="403363" y="270013"/>
                  </a:lnTo>
                  <a:lnTo>
                    <a:pt x="408323" y="265054"/>
                  </a:lnTo>
                  <a:lnTo>
                    <a:pt x="408323" y="257013"/>
                  </a:lnTo>
                  <a:lnTo>
                    <a:pt x="403363" y="252053"/>
                  </a:lnTo>
                  <a:close/>
                </a:path>
                <a:path w="408940" h="408940">
                  <a:moveTo>
                    <a:pt x="346213" y="194903"/>
                  </a:moveTo>
                  <a:lnTo>
                    <a:pt x="337233" y="203883"/>
                  </a:lnTo>
                  <a:lnTo>
                    <a:pt x="346213" y="212863"/>
                  </a:lnTo>
                  <a:lnTo>
                    <a:pt x="337233" y="221843"/>
                  </a:lnTo>
                  <a:lnTo>
                    <a:pt x="376423" y="261033"/>
                  </a:lnTo>
                  <a:lnTo>
                    <a:pt x="385403" y="252053"/>
                  </a:lnTo>
                  <a:lnTo>
                    <a:pt x="403363" y="252053"/>
                  </a:lnTo>
                  <a:lnTo>
                    <a:pt x="346213" y="194903"/>
                  </a:lnTo>
                  <a:close/>
                </a:path>
                <a:path w="408940" h="408940">
                  <a:moveTo>
                    <a:pt x="403363" y="252053"/>
                  </a:moveTo>
                  <a:lnTo>
                    <a:pt x="385403" y="252053"/>
                  </a:lnTo>
                  <a:lnTo>
                    <a:pt x="394383" y="261033"/>
                  </a:lnTo>
                  <a:lnTo>
                    <a:pt x="403363" y="252053"/>
                  </a:lnTo>
                  <a:close/>
                </a:path>
                <a:path w="408940" h="408940">
                  <a:moveTo>
                    <a:pt x="141679" y="159639"/>
                  </a:moveTo>
                  <a:lnTo>
                    <a:pt x="138025" y="165059"/>
                  </a:lnTo>
                  <a:lnTo>
                    <a:pt x="134033" y="184833"/>
                  </a:lnTo>
                  <a:lnTo>
                    <a:pt x="138025" y="204607"/>
                  </a:lnTo>
                  <a:lnTo>
                    <a:pt x="148912" y="220754"/>
                  </a:lnTo>
                  <a:lnTo>
                    <a:pt x="165060" y="231641"/>
                  </a:lnTo>
                  <a:lnTo>
                    <a:pt x="184833" y="235633"/>
                  </a:lnTo>
                  <a:lnTo>
                    <a:pt x="184833" y="210233"/>
                  </a:lnTo>
                  <a:lnTo>
                    <a:pt x="174946" y="208237"/>
                  </a:lnTo>
                  <a:lnTo>
                    <a:pt x="166872" y="202793"/>
                  </a:lnTo>
                  <a:lnTo>
                    <a:pt x="161429" y="194720"/>
                  </a:lnTo>
                  <a:lnTo>
                    <a:pt x="159433" y="184833"/>
                  </a:lnTo>
                  <a:lnTo>
                    <a:pt x="161429" y="174946"/>
                  </a:lnTo>
                  <a:lnTo>
                    <a:pt x="163525" y="171837"/>
                  </a:lnTo>
                  <a:lnTo>
                    <a:pt x="153875" y="171837"/>
                  </a:lnTo>
                  <a:lnTo>
                    <a:pt x="141679" y="159639"/>
                  </a:lnTo>
                  <a:close/>
                </a:path>
                <a:path w="408940" h="408940">
                  <a:moveTo>
                    <a:pt x="184833" y="134033"/>
                  </a:moveTo>
                  <a:lnTo>
                    <a:pt x="184833" y="159433"/>
                  </a:lnTo>
                  <a:lnTo>
                    <a:pt x="194720" y="161429"/>
                  </a:lnTo>
                  <a:lnTo>
                    <a:pt x="202811" y="166898"/>
                  </a:lnTo>
                  <a:lnTo>
                    <a:pt x="208237" y="174946"/>
                  </a:lnTo>
                  <a:lnTo>
                    <a:pt x="210233" y="184833"/>
                  </a:lnTo>
                  <a:lnTo>
                    <a:pt x="208237" y="194720"/>
                  </a:lnTo>
                  <a:lnTo>
                    <a:pt x="202794" y="202793"/>
                  </a:lnTo>
                  <a:lnTo>
                    <a:pt x="194720" y="208237"/>
                  </a:lnTo>
                  <a:lnTo>
                    <a:pt x="184833" y="210233"/>
                  </a:lnTo>
                  <a:lnTo>
                    <a:pt x="184833" y="235633"/>
                  </a:lnTo>
                  <a:lnTo>
                    <a:pt x="204606" y="231641"/>
                  </a:lnTo>
                  <a:lnTo>
                    <a:pt x="220754" y="220754"/>
                  </a:lnTo>
                  <a:lnTo>
                    <a:pt x="231641" y="204607"/>
                  </a:lnTo>
                  <a:lnTo>
                    <a:pt x="235633" y="184833"/>
                  </a:lnTo>
                  <a:lnTo>
                    <a:pt x="231641" y="165059"/>
                  </a:lnTo>
                  <a:lnTo>
                    <a:pt x="220754" y="148912"/>
                  </a:lnTo>
                  <a:lnTo>
                    <a:pt x="204606" y="138025"/>
                  </a:lnTo>
                  <a:lnTo>
                    <a:pt x="184833" y="134033"/>
                  </a:lnTo>
                  <a:close/>
                </a:path>
                <a:path w="408940" h="408940">
                  <a:moveTo>
                    <a:pt x="330637" y="220442"/>
                  </a:moveTo>
                  <a:lnTo>
                    <a:pt x="318183" y="222933"/>
                  </a:lnTo>
                  <a:lnTo>
                    <a:pt x="327163" y="231913"/>
                  </a:lnTo>
                  <a:lnTo>
                    <a:pt x="330165" y="228911"/>
                  </a:lnTo>
                  <a:lnTo>
                    <a:pt x="331470" y="224607"/>
                  </a:lnTo>
                  <a:lnTo>
                    <a:pt x="330637" y="220442"/>
                  </a:lnTo>
                  <a:close/>
                </a:path>
                <a:path w="408940" h="408940">
                  <a:moveTo>
                    <a:pt x="309203" y="213953"/>
                  </a:moveTo>
                  <a:lnTo>
                    <a:pt x="304397" y="218759"/>
                  </a:lnTo>
                  <a:lnTo>
                    <a:pt x="305729" y="225423"/>
                  </a:lnTo>
                  <a:lnTo>
                    <a:pt x="318183" y="222933"/>
                  </a:lnTo>
                  <a:lnTo>
                    <a:pt x="309203" y="213953"/>
                  </a:lnTo>
                  <a:close/>
                </a:path>
                <a:path w="408940" h="408940">
                  <a:moveTo>
                    <a:pt x="318183" y="222933"/>
                  </a:moveTo>
                  <a:lnTo>
                    <a:pt x="305729" y="225423"/>
                  </a:lnTo>
                  <a:lnTo>
                    <a:pt x="320673" y="225423"/>
                  </a:lnTo>
                  <a:lnTo>
                    <a:pt x="318183" y="222933"/>
                  </a:lnTo>
                  <a:close/>
                </a:path>
                <a:path w="408940" h="408940">
                  <a:moveTo>
                    <a:pt x="325983" y="197173"/>
                  </a:moveTo>
                  <a:lnTo>
                    <a:pt x="309203" y="213953"/>
                  </a:lnTo>
                  <a:lnTo>
                    <a:pt x="318183" y="222933"/>
                  </a:lnTo>
                  <a:lnTo>
                    <a:pt x="330637" y="220442"/>
                  </a:lnTo>
                  <a:lnTo>
                    <a:pt x="329338" y="213948"/>
                  </a:lnTo>
                  <a:lnTo>
                    <a:pt x="328253" y="212863"/>
                  </a:lnTo>
                  <a:lnTo>
                    <a:pt x="328976" y="212140"/>
                  </a:lnTo>
                  <a:lnTo>
                    <a:pt x="325983" y="197173"/>
                  </a:lnTo>
                  <a:close/>
                </a:path>
                <a:path w="408940" h="408940">
                  <a:moveTo>
                    <a:pt x="337233" y="203883"/>
                  </a:moveTo>
                  <a:lnTo>
                    <a:pt x="328976" y="212140"/>
                  </a:lnTo>
                  <a:lnTo>
                    <a:pt x="329343" y="213953"/>
                  </a:lnTo>
                  <a:lnTo>
                    <a:pt x="337233" y="221843"/>
                  </a:lnTo>
                  <a:lnTo>
                    <a:pt x="346213" y="212863"/>
                  </a:lnTo>
                  <a:lnTo>
                    <a:pt x="337233" y="203883"/>
                  </a:lnTo>
                  <a:close/>
                </a:path>
                <a:path w="408940" h="408940">
                  <a:moveTo>
                    <a:pt x="278745" y="90500"/>
                  </a:moveTo>
                  <a:lnTo>
                    <a:pt x="304397" y="218759"/>
                  </a:lnTo>
                  <a:lnTo>
                    <a:pt x="325983" y="197173"/>
                  </a:lnTo>
                  <a:lnTo>
                    <a:pt x="305029" y="92403"/>
                  </a:lnTo>
                  <a:lnTo>
                    <a:pt x="286629" y="92403"/>
                  </a:lnTo>
                  <a:lnTo>
                    <a:pt x="278745" y="90500"/>
                  </a:lnTo>
                  <a:close/>
                </a:path>
                <a:path w="408940" h="408940">
                  <a:moveTo>
                    <a:pt x="328976" y="212140"/>
                  </a:moveTo>
                  <a:lnTo>
                    <a:pt x="328253" y="212863"/>
                  </a:lnTo>
                  <a:lnTo>
                    <a:pt x="329338" y="213948"/>
                  </a:lnTo>
                  <a:lnTo>
                    <a:pt x="328976" y="212140"/>
                  </a:lnTo>
                  <a:close/>
                </a:path>
                <a:path w="408940" h="408940">
                  <a:moveTo>
                    <a:pt x="328253" y="194903"/>
                  </a:moveTo>
                  <a:lnTo>
                    <a:pt x="325983" y="197173"/>
                  </a:lnTo>
                  <a:lnTo>
                    <a:pt x="328976" y="212140"/>
                  </a:lnTo>
                  <a:lnTo>
                    <a:pt x="337233" y="203883"/>
                  </a:lnTo>
                  <a:lnTo>
                    <a:pt x="328253" y="194903"/>
                  </a:lnTo>
                  <a:close/>
                </a:path>
                <a:path w="408940" h="408940">
                  <a:moveTo>
                    <a:pt x="341254" y="189943"/>
                  </a:moveTo>
                  <a:lnTo>
                    <a:pt x="333212" y="189943"/>
                  </a:lnTo>
                  <a:lnTo>
                    <a:pt x="328253" y="194903"/>
                  </a:lnTo>
                  <a:lnTo>
                    <a:pt x="337233" y="203883"/>
                  </a:lnTo>
                  <a:lnTo>
                    <a:pt x="346213" y="194903"/>
                  </a:lnTo>
                  <a:lnTo>
                    <a:pt x="341254" y="189943"/>
                  </a:lnTo>
                  <a:close/>
                </a:path>
                <a:path w="408940" h="408940">
                  <a:moveTo>
                    <a:pt x="166876" y="148916"/>
                  </a:moveTo>
                  <a:lnTo>
                    <a:pt x="148937" y="166855"/>
                  </a:lnTo>
                  <a:lnTo>
                    <a:pt x="153875" y="171837"/>
                  </a:lnTo>
                  <a:lnTo>
                    <a:pt x="161917" y="171837"/>
                  </a:lnTo>
                  <a:lnTo>
                    <a:pt x="171836" y="161917"/>
                  </a:lnTo>
                  <a:lnTo>
                    <a:pt x="171836" y="153877"/>
                  </a:lnTo>
                  <a:lnTo>
                    <a:pt x="166876" y="148916"/>
                  </a:lnTo>
                  <a:close/>
                </a:path>
                <a:path w="408940" h="408940">
                  <a:moveTo>
                    <a:pt x="166855" y="166898"/>
                  </a:moveTo>
                  <a:lnTo>
                    <a:pt x="161917" y="171837"/>
                  </a:lnTo>
                  <a:lnTo>
                    <a:pt x="163525" y="171837"/>
                  </a:lnTo>
                  <a:lnTo>
                    <a:pt x="166855" y="166898"/>
                  </a:lnTo>
                  <a:close/>
                </a:path>
                <a:path w="408940" h="408940">
                  <a:moveTo>
                    <a:pt x="159640" y="141679"/>
                  </a:moveTo>
                  <a:lnTo>
                    <a:pt x="148909" y="148916"/>
                  </a:lnTo>
                  <a:lnTo>
                    <a:pt x="141679" y="159639"/>
                  </a:lnTo>
                  <a:lnTo>
                    <a:pt x="148916" y="166876"/>
                  </a:lnTo>
                  <a:lnTo>
                    <a:pt x="166873" y="148912"/>
                  </a:lnTo>
                  <a:lnTo>
                    <a:pt x="159640" y="141679"/>
                  </a:lnTo>
                  <a:close/>
                </a:path>
                <a:path w="408940" h="408940">
                  <a:moveTo>
                    <a:pt x="184833" y="134033"/>
                  </a:moveTo>
                  <a:lnTo>
                    <a:pt x="165060" y="138025"/>
                  </a:lnTo>
                  <a:lnTo>
                    <a:pt x="159640" y="141679"/>
                  </a:lnTo>
                  <a:lnTo>
                    <a:pt x="171836" y="153877"/>
                  </a:lnTo>
                  <a:lnTo>
                    <a:pt x="171836" y="161917"/>
                  </a:lnTo>
                  <a:lnTo>
                    <a:pt x="166898" y="166855"/>
                  </a:lnTo>
                  <a:lnTo>
                    <a:pt x="174946" y="161429"/>
                  </a:lnTo>
                  <a:lnTo>
                    <a:pt x="184833" y="159433"/>
                  </a:lnTo>
                  <a:lnTo>
                    <a:pt x="184833" y="134033"/>
                  </a:lnTo>
                  <a:close/>
                </a:path>
                <a:path w="408940" h="408940">
                  <a:moveTo>
                    <a:pt x="30605" y="30605"/>
                  </a:moveTo>
                  <a:lnTo>
                    <a:pt x="36319" y="54279"/>
                  </a:lnTo>
                  <a:lnTo>
                    <a:pt x="141679" y="159639"/>
                  </a:lnTo>
                  <a:lnTo>
                    <a:pt x="148912" y="148912"/>
                  </a:lnTo>
                  <a:lnTo>
                    <a:pt x="159640" y="141679"/>
                  </a:lnTo>
                  <a:lnTo>
                    <a:pt x="54280" y="36319"/>
                  </a:lnTo>
                  <a:lnTo>
                    <a:pt x="30605" y="30605"/>
                  </a:lnTo>
                  <a:close/>
                </a:path>
                <a:path w="408940" h="408940">
                  <a:moveTo>
                    <a:pt x="289608" y="80058"/>
                  </a:moveTo>
                  <a:lnTo>
                    <a:pt x="277154" y="82548"/>
                  </a:lnTo>
                  <a:lnTo>
                    <a:pt x="278745" y="90500"/>
                  </a:lnTo>
                  <a:lnTo>
                    <a:pt x="286629" y="92403"/>
                  </a:lnTo>
                  <a:lnTo>
                    <a:pt x="289608" y="80058"/>
                  </a:lnTo>
                  <a:close/>
                </a:path>
                <a:path w="408940" h="408940">
                  <a:moveTo>
                    <a:pt x="302062" y="77567"/>
                  </a:moveTo>
                  <a:lnTo>
                    <a:pt x="289608" y="80058"/>
                  </a:lnTo>
                  <a:lnTo>
                    <a:pt x="286629" y="92403"/>
                  </a:lnTo>
                  <a:lnTo>
                    <a:pt x="305029" y="92403"/>
                  </a:lnTo>
                  <a:lnTo>
                    <a:pt x="302062" y="77567"/>
                  </a:lnTo>
                  <a:close/>
                </a:path>
                <a:path w="408940" h="408940">
                  <a:moveTo>
                    <a:pt x="30305" y="4403"/>
                  </a:moveTo>
                  <a:lnTo>
                    <a:pt x="22363" y="4403"/>
                  </a:lnTo>
                  <a:lnTo>
                    <a:pt x="54280" y="36319"/>
                  </a:lnTo>
                  <a:lnTo>
                    <a:pt x="278745" y="90500"/>
                  </a:lnTo>
                  <a:lnTo>
                    <a:pt x="277154" y="82548"/>
                  </a:lnTo>
                  <a:lnTo>
                    <a:pt x="289608" y="80058"/>
                  </a:lnTo>
                  <a:lnTo>
                    <a:pt x="292587" y="67713"/>
                  </a:lnTo>
                  <a:lnTo>
                    <a:pt x="30305" y="4403"/>
                  </a:lnTo>
                  <a:close/>
                </a:path>
                <a:path w="408940" h="408940">
                  <a:moveTo>
                    <a:pt x="292587" y="67713"/>
                  </a:moveTo>
                  <a:lnTo>
                    <a:pt x="289608" y="80058"/>
                  </a:lnTo>
                  <a:lnTo>
                    <a:pt x="292587" y="67713"/>
                  </a:lnTo>
                  <a:close/>
                </a:path>
                <a:path w="408940" h="408940">
                  <a:moveTo>
                    <a:pt x="292587" y="67713"/>
                  </a:moveTo>
                  <a:lnTo>
                    <a:pt x="289608" y="80058"/>
                  </a:lnTo>
                  <a:lnTo>
                    <a:pt x="302062" y="77567"/>
                  </a:lnTo>
                  <a:lnTo>
                    <a:pt x="301091" y="72718"/>
                  </a:lnTo>
                  <a:lnTo>
                    <a:pt x="297396" y="68873"/>
                  </a:lnTo>
                  <a:lnTo>
                    <a:pt x="292587" y="67713"/>
                  </a:lnTo>
                  <a:close/>
                </a:path>
                <a:path w="408940" h="408940">
                  <a:moveTo>
                    <a:pt x="13383" y="13383"/>
                  </a:moveTo>
                  <a:lnTo>
                    <a:pt x="4403" y="22363"/>
                  </a:lnTo>
                  <a:lnTo>
                    <a:pt x="36319" y="54279"/>
                  </a:lnTo>
                  <a:lnTo>
                    <a:pt x="30605" y="30605"/>
                  </a:lnTo>
                  <a:lnTo>
                    <a:pt x="10403" y="25728"/>
                  </a:lnTo>
                  <a:lnTo>
                    <a:pt x="13383" y="13383"/>
                  </a:lnTo>
                  <a:close/>
                </a:path>
                <a:path w="408940" h="408940">
                  <a:moveTo>
                    <a:pt x="28364" y="10403"/>
                  </a:moveTo>
                  <a:lnTo>
                    <a:pt x="25728" y="10403"/>
                  </a:lnTo>
                  <a:lnTo>
                    <a:pt x="30605" y="30605"/>
                  </a:lnTo>
                  <a:lnTo>
                    <a:pt x="54280" y="36319"/>
                  </a:lnTo>
                  <a:lnTo>
                    <a:pt x="28364" y="10403"/>
                  </a:lnTo>
                  <a:close/>
                </a:path>
                <a:path w="408940" h="408940">
                  <a:moveTo>
                    <a:pt x="25728" y="10403"/>
                  </a:moveTo>
                  <a:lnTo>
                    <a:pt x="13383" y="13384"/>
                  </a:lnTo>
                  <a:lnTo>
                    <a:pt x="10403" y="25728"/>
                  </a:lnTo>
                  <a:lnTo>
                    <a:pt x="30605" y="30605"/>
                  </a:lnTo>
                  <a:lnTo>
                    <a:pt x="25728" y="10403"/>
                  </a:lnTo>
                  <a:close/>
                </a:path>
                <a:path w="408940" h="408940">
                  <a:moveTo>
                    <a:pt x="12062" y="0"/>
                  </a:moveTo>
                  <a:lnTo>
                    <a:pt x="7531" y="1275"/>
                  </a:lnTo>
                  <a:lnTo>
                    <a:pt x="1274" y="7532"/>
                  </a:lnTo>
                  <a:lnTo>
                    <a:pt x="0" y="12062"/>
                  </a:lnTo>
                  <a:lnTo>
                    <a:pt x="1038" y="16363"/>
                  </a:lnTo>
                  <a:lnTo>
                    <a:pt x="13383" y="13383"/>
                  </a:lnTo>
                  <a:lnTo>
                    <a:pt x="16363" y="1037"/>
                  </a:lnTo>
                  <a:lnTo>
                    <a:pt x="12062" y="0"/>
                  </a:lnTo>
                  <a:close/>
                </a:path>
                <a:path w="408940" h="408940">
                  <a:moveTo>
                    <a:pt x="22363" y="4403"/>
                  </a:moveTo>
                  <a:lnTo>
                    <a:pt x="13383" y="13383"/>
                  </a:lnTo>
                  <a:lnTo>
                    <a:pt x="25728" y="10403"/>
                  </a:lnTo>
                  <a:lnTo>
                    <a:pt x="28364" y="10403"/>
                  </a:lnTo>
                  <a:lnTo>
                    <a:pt x="22363" y="4403"/>
                  </a:lnTo>
                  <a:close/>
                </a:path>
                <a:path w="408940" h="408940">
                  <a:moveTo>
                    <a:pt x="16363" y="1037"/>
                  </a:moveTo>
                  <a:lnTo>
                    <a:pt x="13383" y="13383"/>
                  </a:lnTo>
                  <a:lnTo>
                    <a:pt x="22363" y="4403"/>
                  </a:lnTo>
                  <a:lnTo>
                    <a:pt x="30305" y="4403"/>
                  </a:lnTo>
                  <a:lnTo>
                    <a:pt x="16363" y="1037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0200" y="1879600"/>
              <a:ext cx="11684000" cy="54991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0682" y="3295250"/>
              <a:ext cx="925414" cy="18772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1003" y="3289299"/>
              <a:ext cx="935927" cy="19575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5800" y="5608634"/>
              <a:ext cx="1010142" cy="14644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0753" y="5486396"/>
              <a:ext cx="1751309" cy="15438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909" y="3803258"/>
              <a:ext cx="996555" cy="45323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50230" y="5530458"/>
              <a:ext cx="1077514" cy="45323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27335" y="3257150"/>
              <a:ext cx="720924" cy="18881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546850" y="2654299"/>
              <a:ext cx="8743950" cy="1911350"/>
            </a:xfrm>
            <a:custGeom>
              <a:avLst/>
              <a:gdLst/>
              <a:ahLst/>
              <a:cxnLst/>
              <a:rect l="l" t="t" r="r" b="b"/>
              <a:pathLst>
                <a:path w="8743950" h="1911350">
                  <a:moveTo>
                    <a:pt x="8743950" y="1847850"/>
                  </a:moveTo>
                  <a:lnTo>
                    <a:pt x="6353162" y="1847850"/>
                  </a:lnTo>
                  <a:lnTo>
                    <a:pt x="6353162" y="348183"/>
                  </a:lnTo>
                  <a:lnTo>
                    <a:pt x="6353162" y="347980"/>
                  </a:lnTo>
                  <a:lnTo>
                    <a:pt x="6353162" y="284683"/>
                  </a:lnTo>
                  <a:lnTo>
                    <a:pt x="6321412" y="284683"/>
                  </a:lnTo>
                  <a:lnTo>
                    <a:pt x="6321412" y="284480"/>
                  </a:lnTo>
                  <a:lnTo>
                    <a:pt x="6289662" y="284480"/>
                  </a:lnTo>
                  <a:lnTo>
                    <a:pt x="6289662" y="316230"/>
                  </a:lnTo>
                  <a:lnTo>
                    <a:pt x="6289662" y="316433"/>
                  </a:lnTo>
                  <a:lnTo>
                    <a:pt x="3962577" y="316433"/>
                  </a:lnTo>
                  <a:lnTo>
                    <a:pt x="3962577" y="316230"/>
                  </a:lnTo>
                  <a:lnTo>
                    <a:pt x="6289662" y="316230"/>
                  </a:lnTo>
                  <a:lnTo>
                    <a:pt x="6289662" y="284480"/>
                  </a:lnTo>
                  <a:lnTo>
                    <a:pt x="3930827" y="284480"/>
                  </a:lnTo>
                  <a:lnTo>
                    <a:pt x="3899077" y="284480"/>
                  </a:lnTo>
                  <a:lnTo>
                    <a:pt x="3899077" y="347980"/>
                  </a:lnTo>
                  <a:lnTo>
                    <a:pt x="3899077" y="1847850"/>
                  </a:lnTo>
                  <a:lnTo>
                    <a:pt x="63500" y="1847850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847850"/>
                  </a:lnTo>
                  <a:lnTo>
                    <a:pt x="0" y="1911350"/>
                  </a:lnTo>
                  <a:lnTo>
                    <a:pt x="31750" y="1911350"/>
                  </a:lnTo>
                  <a:lnTo>
                    <a:pt x="3930827" y="1911350"/>
                  </a:lnTo>
                  <a:lnTo>
                    <a:pt x="3962577" y="1911350"/>
                  </a:lnTo>
                  <a:lnTo>
                    <a:pt x="3962577" y="1847850"/>
                  </a:lnTo>
                  <a:lnTo>
                    <a:pt x="3962577" y="348183"/>
                  </a:lnTo>
                  <a:lnTo>
                    <a:pt x="6289662" y="348183"/>
                  </a:lnTo>
                  <a:lnTo>
                    <a:pt x="6289662" y="1847850"/>
                  </a:lnTo>
                  <a:lnTo>
                    <a:pt x="6289662" y="1911350"/>
                  </a:lnTo>
                  <a:lnTo>
                    <a:pt x="6321412" y="1911350"/>
                  </a:lnTo>
                  <a:lnTo>
                    <a:pt x="8743950" y="1911350"/>
                  </a:lnTo>
                  <a:lnTo>
                    <a:pt x="8743950" y="1879600"/>
                  </a:lnTo>
                  <a:lnTo>
                    <a:pt x="8743950" y="184785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37000" y="9931400"/>
              <a:ext cx="990600" cy="10160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86800" y="0"/>
              <a:ext cx="914400" cy="83820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7948651" y="202158"/>
              <a:ext cx="2429510" cy="320040"/>
            </a:xfrm>
            <a:custGeom>
              <a:avLst/>
              <a:gdLst/>
              <a:ahLst/>
              <a:cxnLst/>
              <a:rect l="l" t="t" r="r" b="b"/>
              <a:pathLst>
                <a:path w="2429509" h="320040">
                  <a:moveTo>
                    <a:pt x="154711" y="78016"/>
                  </a:moveTo>
                  <a:lnTo>
                    <a:pt x="127774" y="51079"/>
                  </a:lnTo>
                  <a:lnTo>
                    <a:pt x="13474" y="165379"/>
                  </a:lnTo>
                  <a:lnTo>
                    <a:pt x="0" y="178841"/>
                  </a:lnTo>
                  <a:lnTo>
                    <a:pt x="13474" y="192316"/>
                  </a:lnTo>
                  <a:lnTo>
                    <a:pt x="127774" y="306616"/>
                  </a:lnTo>
                  <a:lnTo>
                    <a:pt x="154711" y="279679"/>
                  </a:lnTo>
                  <a:lnTo>
                    <a:pt x="67360" y="192316"/>
                  </a:lnTo>
                  <a:lnTo>
                    <a:pt x="53886" y="178841"/>
                  </a:lnTo>
                  <a:lnTo>
                    <a:pt x="67360" y="165379"/>
                  </a:lnTo>
                  <a:lnTo>
                    <a:pt x="154711" y="78016"/>
                  </a:lnTo>
                  <a:close/>
                </a:path>
                <a:path w="2429509" h="320040">
                  <a:moveTo>
                    <a:pt x="2415019" y="146037"/>
                  </a:moveTo>
                  <a:lnTo>
                    <a:pt x="2262619" y="0"/>
                  </a:lnTo>
                  <a:lnTo>
                    <a:pt x="2236266" y="27495"/>
                  </a:lnTo>
                  <a:lnTo>
                    <a:pt x="2359952" y="146037"/>
                  </a:lnTo>
                  <a:lnTo>
                    <a:pt x="2388666" y="146037"/>
                  </a:lnTo>
                  <a:lnTo>
                    <a:pt x="2415019" y="146037"/>
                  </a:lnTo>
                  <a:close/>
                </a:path>
                <a:path w="2429509" h="320040">
                  <a:moveTo>
                    <a:pt x="2429370" y="159791"/>
                  </a:moveTo>
                  <a:lnTo>
                    <a:pt x="2415019" y="146037"/>
                  </a:lnTo>
                  <a:lnTo>
                    <a:pt x="2401849" y="159791"/>
                  </a:lnTo>
                  <a:lnTo>
                    <a:pt x="2374315" y="159791"/>
                  </a:lnTo>
                  <a:lnTo>
                    <a:pt x="2359952" y="173545"/>
                  </a:lnTo>
                  <a:lnTo>
                    <a:pt x="2236266" y="292087"/>
                  </a:lnTo>
                  <a:lnTo>
                    <a:pt x="2262619" y="319595"/>
                  </a:lnTo>
                  <a:lnTo>
                    <a:pt x="2415019" y="173545"/>
                  </a:lnTo>
                  <a:lnTo>
                    <a:pt x="2429370" y="159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660900" y="4540249"/>
              <a:ext cx="8255000" cy="1701800"/>
            </a:xfrm>
            <a:custGeom>
              <a:avLst/>
              <a:gdLst/>
              <a:ahLst/>
              <a:cxnLst/>
              <a:rect l="l" t="t" r="r" b="b"/>
              <a:pathLst>
                <a:path w="8255000" h="1701800">
                  <a:moveTo>
                    <a:pt x="44196" y="2844"/>
                  </a:moveTo>
                  <a:lnTo>
                    <a:pt x="41351" y="0"/>
                  </a:lnTo>
                  <a:lnTo>
                    <a:pt x="37846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37846" y="12700"/>
                  </a:lnTo>
                  <a:lnTo>
                    <a:pt x="41351" y="12700"/>
                  </a:lnTo>
                  <a:lnTo>
                    <a:pt x="44196" y="9867"/>
                  </a:lnTo>
                  <a:lnTo>
                    <a:pt x="44196" y="2844"/>
                  </a:lnTo>
                  <a:close/>
                </a:path>
                <a:path w="8255000" h="1701800">
                  <a:moveTo>
                    <a:pt x="195618" y="2844"/>
                  </a:moveTo>
                  <a:lnTo>
                    <a:pt x="192786" y="0"/>
                  </a:lnTo>
                  <a:lnTo>
                    <a:pt x="189268" y="0"/>
                  </a:lnTo>
                  <a:lnTo>
                    <a:pt x="113563" y="0"/>
                  </a:lnTo>
                  <a:lnTo>
                    <a:pt x="110058" y="0"/>
                  </a:lnTo>
                  <a:lnTo>
                    <a:pt x="107213" y="2844"/>
                  </a:lnTo>
                  <a:lnTo>
                    <a:pt x="107213" y="9867"/>
                  </a:lnTo>
                  <a:lnTo>
                    <a:pt x="110058" y="12700"/>
                  </a:lnTo>
                  <a:lnTo>
                    <a:pt x="113563" y="12700"/>
                  </a:lnTo>
                  <a:lnTo>
                    <a:pt x="189268" y="12700"/>
                  </a:lnTo>
                  <a:lnTo>
                    <a:pt x="192786" y="12700"/>
                  </a:lnTo>
                  <a:lnTo>
                    <a:pt x="195618" y="9867"/>
                  </a:lnTo>
                  <a:lnTo>
                    <a:pt x="195618" y="2844"/>
                  </a:lnTo>
                  <a:close/>
                </a:path>
                <a:path w="8255000" h="1701800">
                  <a:moveTo>
                    <a:pt x="347040" y="2844"/>
                  </a:moveTo>
                  <a:lnTo>
                    <a:pt x="344208" y="0"/>
                  </a:lnTo>
                  <a:lnTo>
                    <a:pt x="340690" y="0"/>
                  </a:lnTo>
                  <a:lnTo>
                    <a:pt x="264985" y="0"/>
                  </a:lnTo>
                  <a:lnTo>
                    <a:pt x="261480" y="0"/>
                  </a:lnTo>
                  <a:lnTo>
                    <a:pt x="258635" y="2844"/>
                  </a:lnTo>
                  <a:lnTo>
                    <a:pt x="258635" y="9867"/>
                  </a:lnTo>
                  <a:lnTo>
                    <a:pt x="261480" y="12700"/>
                  </a:lnTo>
                  <a:lnTo>
                    <a:pt x="264985" y="12700"/>
                  </a:lnTo>
                  <a:lnTo>
                    <a:pt x="340690" y="12700"/>
                  </a:lnTo>
                  <a:lnTo>
                    <a:pt x="344208" y="12700"/>
                  </a:lnTo>
                  <a:lnTo>
                    <a:pt x="347040" y="9867"/>
                  </a:lnTo>
                  <a:lnTo>
                    <a:pt x="347040" y="2844"/>
                  </a:lnTo>
                  <a:close/>
                </a:path>
                <a:path w="8255000" h="1701800">
                  <a:moveTo>
                    <a:pt x="498475" y="2844"/>
                  </a:moveTo>
                  <a:lnTo>
                    <a:pt x="495630" y="0"/>
                  </a:lnTo>
                  <a:lnTo>
                    <a:pt x="492125" y="0"/>
                  </a:lnTo>
                  <a:lnTo>
                    <a:pt x="416407" y="0"/>
                  </a:lnTo>
                  <a:lnTo>
                    <a:pt x="412902" y="0"/>
                  </a:lnTo>
                  <a:lnTo>
                    <a:pt x="410057" y="2844"/>
                  </a:lnTo>
                  <a:lnTo>
                    <a:pt x="410057" y="9867"/>
                  </a:lnTo>
                  <a:lnTo>
                    <a:pt x="412902" y="12700"/>
                  </a:lnTo>
                  <a:lnTo>
                    <a:pt x="416407" y="12700"/>
                  </a:lnTo>
                  <a:lnTo>
                    <a:pt x="492125" y="12700"/>
                  </a:lnTo>
                  <a:lnTo>
                    <a:pt x="495630" y="12700"/>
                  </a:lnTo>
                  <a:lnTo>
                    <a:pt x="498475" y="9867"/>
                  </a:lnTo>
                  <a:lnTo>
                    <a:pt x="498475" y="2844"/>
                  </a:lnTo>
                  <a:close/>
                </a:path>
                <a:path w="8255000" h="1701800">
                  <a:moveTo>
                    <a:pt x="649897" y="2844"/>
                  </a:moveTo>
                  <a:lnTo>
                    <a:pt x="647052" y="0"/>
                  </a:lnTo>
                  <a:lnTo>
                    <a:pt x="643547" y="0"/>
                  </a:lnTo>
                  <a:lnTo>
                    <a:pt x="567829" y="0"/>
                  </a:lnTo>
                  <a:lnTo>
                    <a:pt x="564324" y="0"/>
                  </a:lnTo>
                  <a:lnTo>
                    <a:pt x="561479" y="2844"/>
                  </a:lnTo>
                  <a:lnTo>
                    <a:pt x="561479" y="9867"/>
                  </a:lnTo>
                  <a:lnTo>
                    <a:pt x="564324" y="12700"/>
                  </a:lnTo>
                  <a:lnTo>
                    <a:pt x="567829" y="12700"/>
                  </a:lnTo>
                  <a:lnTo>
                    <a:pt x="643547" y="12700"/>
                  </a:lnTo>
                  <a:lnTo>
                    <a:pt x="647052" y="12700"/>
                  </a:lnTo>
                  <a:lnTo>
                    <a:pt x="649897" y="9867"/>
                  </a:lnTo>
                  <a:lnTo>
                    <a:pt x="649897" y="2844"/>
                  </a:lnTo>
                  <a:close/>
                </a:path>
                <a:path w="8255000" h="1701800">
                  <a:moveTo>
                    <a:pt x="801319" y="2844"/>
                  </a:moveTo>
                  <a:lnTo>
                    <a:pt x="798474" y="0"/>
                  </a:lnTo>
                  <a:lnTo>
                    <a:pt x="794969" y="0"/>
                  </a:lnTo>
                  <a:lnTo>
                    <a:pt x="719251" y="0"/>
                  </a:lnTo>
                  <a:lnTo>
                    <a:pt x="715746" y="0"/>
                  </a:lnTo>
                  <a:lnTo>
                    <a:pt x="712901" y="2844"/>
                  </a:lnTo>
                  <a:lnTo>
                    <a:pt x="712901" y="9867"/>
                  </a:lnTo>
                  <a:lnTo>
                    <a:pt x="715746" y="12700"/>
                  </a:lnTo>
                  <a:lnTo>
                    <a:pt x="719251" y="12700"/>
                  </a:lnTo>
                  <a:lnTo>
                    <a:pt x="794969" y="12700"/>
                  </a:lnTo>
                  <a:lnTo>
                    <a:pt x="798474" y="12700"/>
                  </a:lnTo>
                  <a:lnTo>
                    <a:pt x="801319" y="9867"/>
                  </a:lnTo>
                  <a:lnTo>
                    <a:pt x="801319" y="2844"/>
                  </a:lnTo>
                  <a:close/>
                </a:path>
                <a:path w="8255000" h="1701800">
                  <a:moveTo>
                    <a:pt x="952741" y="2844"/>
                  </a:moveTo>
                  <a:lnTo>
                    <a:pt x="949896" y="0"/>
                  </a:lnTo>
                  <a:lnTo>
                    <a:pt x="946391" y="0"/>
                  </a:lnTo>
                  <a:lnTo>
                    <a:pt x="870673" y="0"/>
                  </a:lnTo>
                  <a:lnTo>
                    <a:pt x="867168" y="0"/>
                  </a:lnTo>
                  <a:lnTo>
                    <a:pt x="864323" y="2844"/>
                  </a:lnTo>
                  <a:lnTo>
                    <a:pt x="864323" y="9867"/>
                  </a:lnTo>
                  <a:lnTo>
                    <a:pt x="867168" y="12700"/>
                  </a:lnTo>
                  <a:lnTo>
                    <a:pt x="870673" y="12700"/>
                  </a:lnTo>
                  <a:lnTo>
                    <a:pt x="946391" y="12700"/>
                  </a:lnTo>
                  <a:lnTo>
                    <a:pt x="949896" y="12700"/>
                  </a:lnTo>
                  <a:lnTo>
                    <a:pt x="952741" y="9867"/>
                  </a:lnTo>
                  <a:lnTo>
                    <a:pt x="952741" y="2844"/>
                  </a:lnTo>
                  <a:close/>
                </a:path>
                <a:path w="8255000" h="1701800">
                  <a:moveTo>
                    <a:pt x="1104163" y="2844"/>
                  </a:moveTo>
                  <a:lnTo>
                    <a:pt x="1101318" y="0"/>
                  </a:lnTo>
                  <a:lnTo>
                    <a:pt x="1097813" y="0"/>
                  </a:lnTo>
                  <a:lnTo>
                    <a:pt x="1022096" y="0"/>
                  </a:lnTo>
                  <a:lnTo>
                    <a:pt x="1018590" y="0"/>
                  </a:lnTo>
                  <a:lnTo>
                    <a:pt x="1015746" y="2844"/>
                  </a:lnTo>
                  <a:lnTo>
                    <a:pt x="1015746" y="9867"/>
                  </a:lnTo>
                  <a:lnTo>
                    <a:pt x="1018590" y="12700"/>
                  </a:lnTo>
                  <a:lnTo>
                    <a:pt x="1022096" y="12700"/>
                  </a:lnTo>
                  <a:lnTo>
                    <a:pt x="1097813" y="12700"/>
                  </a:lnTo>
                  <a:lnTo>
                    <a:pt x="1101318" y="12700"/>
                  </a:lnTo>
                  <a:lnTo>
                    <a:pt x="1104163" y="9867"/>
                  </a:lnTo>
                  <a:lnTo>
                    <a:pt x="1104163" y="2844"/>
                  </a:lnTo>
                  <a:close/>
                </a:path>
                <a:path w="8255000" h="1701800">
                  <a:moveTo>
                    <a:pt x="1255585" y="2844"/>
                  </a:moveTo>
                  <a:lnTo>
                    <a:pt x="1252740" y="0"/>
                  </a:lnTo>
                  <a:lnTo>
                    <a:pt x="1249235" y="0"/>
                  </a:lnTo>
                  <a:lnTo>
                    <a:pt x="1173518" y="0"/>
                  </a:lnTo>
                  <a:lnTo>
                    <a:pt x="1170012" y="0"/>
                  </a:lnTo>
                  <a:lnTo>
                    <a:pt x="1167168" y="2844"/>
                  </a:lnTo>
                  <a:lnTo>
                    <a:pt x="1167168" y="9867"/>
                  </a:lnTo>
                  <a:lnTo>
                    <a:pt x="1170012" y="12700"/>
                  </a:lnTo>
                  <a:lnTo>
                    <a:pt x="1173518" y="12700"/>
                  </a:lnTo>
                  <a:lnTo>
                    <a:pt x="1249235" y="12700"/>
                  </a:lnTo>
                  <a:lnTo>
                    <a:pt x="1252740" y="12700"/>
                  </a:lnTo>
                  <a:lnTo>
                    <a:pt x="1255585" y="9867"/>
                  </a:lnTo>
                  <a:lnTo>
                    <a:pt x="1255585" y="2844"/>
                  </a:lnTo>
                  <a:close/>
                </a:path>
                <a:path w="8255000" h="1701800">
                  <a:moveTo>
                    <a:pt x="1407007" y="2844"/>
                  </a:moveTo>
                  <a:lnTo>
                    <a:pt x="1404175" y="0"/>
                  </a:lnTo>
                  <a:lnTo>
                    <a:pt x="1400657" y="0"/>
                  </a:lnTo>
                  <a:lnTo>
                    <a:pt x="1324952" y="0"/>
                  </a:lnTo>
                  <a:lnTo>
                    <a:pt x="1321447" y="0"/>
                  </a:lnTo>
                  <a:lnTo>
                    <a:pt x="1318602" y="2844"/>
                  </a:lnTo>
                  <a:lnTo>
                    <a:pt x="1318602" y="9867"/>
                  </a:lnTo>
                  <a:lnTo>
                    <a:pt x="1321447" y="12700"/>
                  </a:lnTo>
                  <a:lnTo>
                    <a:pt x="1324952" y="12700"/>
                  </a:lnTo>
                  <a:lnTo>
                    <a:pt x="1400657" y="12700"/>
                  </a:lnTo>
                  <a:lnTo>
                    <a:pt x="1404175" y="12700"/>
                  </a:lnTo>
                  <a:lnTo>
                    <a:pt x="1407007" y="9867"/>
                  </a:lnTo>
                  <a:lnTo>
                    <a:pt x="1407007" y="2844"/>
                  </a:lnTo>
                  <a:close/>
                </a:path>
                <a:path w="8255000" h="1701800">
                  <a:moveTo>
                    <a:pt x="1558442" y="2844"/>
                  </a:moveTo>
                  <a:lnTo>
                    <a:pt x="1555597" y="0"/>
                  </a:lnTo>
                  <a:lnTo>
                    <a:pt x="1552092" y="0"/>
                  </a:lnTo>
                  <a:lnTo>
                    <a:pt x="1476375" y="0"/>
                  </a:lnTo>
                  <a:lnTo>
                    <a:pt x="1472869" y="0"/>
                  </a:lnTo>
                  <a:lnTo>
                    <a:pt x="1470025" y="2844"/>
                  </a:lnTo>
                  <a:lnTo>
                    <a:pt x="1470025" y="9867"/>
                  </a:lnTo>
                  <a:lnTo>
                    <a:pt x="1472869" y="12700"/>
                  </a:lnTo>
                  <a:lnTo>
                    <a:pt x="1476375" y="12700"/>
                  </a:lnTo>
                  <a:lnTo>
                    <a:pt x="1552092" y="12700"/>
                  </a:lnTo>
                  <a:lnTo>
                    <a:pt x="1555597" y="12700"/>
                  </a:lnTo>
                  <a:lnTo>
                    <a:pt x="1558442" y="9867"/>
                  </a:lnTo>
                  <a:lnTo>
                    <a:pt x="1558442" y="2844"/>
                  </a:lnTo>
                  <a:close/>
                </a:path>
                <a:path w="8255000" h="1701800">
                  <a:moveTo>
                    <a:pt x="1709864" y="2844"/>
                  </a:moveTo>
                  <a:lnTo>
                    <a:pt x="1707019" y="0"/>
                  </a:lnTo>
                  <a:lnTo>
                    <a:pt x="1703514" y="0"/>
                  </a:lnTo>
                  <a:lnTo>
                    <a:pt x="1627797" y="0"/>
                  </a:lnTo>
                  <a:lnTo>
                    <a:pt x="1624291" y="0"/>
                  </a:lnTo>
                  <a:lnTo>
                    <a:pt x="1621447" y="2844"/>
                  </a:lnTo>
                  <a:lnTo>
                    <a:pt x="1621447" y="9867"/>
                  </a:lnTo>
                  <a:lnTo>
                    <a:pt x="1624291" y="12700"/>
                  </a:lnTo>
                  <a:lnTo>
                    <a:pt x="1627797" y="12700"/>
                  </a:lnTo>
                  <a:lnTo>
                    <a:pt x="1703514" y="12700"/>
                  </a:lnTo>
                  <a:lnTo>
                    <a:pt x="1707019" y="12700"/>
                  </a:lnTo>
                  <a:lnTo>
                    <a:pt x="1709864" y="9867"/>
                  </a:lnTo>
                  <a:lnTo>
                    <a:pt x="1709864" y="2844"/>
                  </a:lnTo>
                  <a:close/>
                </a:path>
                <a:path w="8255000" h="1701800">
                  <a:moveTo>
                    <a:pt x="1861286" y="2844"/>
                  </a:moveTo>
                  <a:lnTo>
                    <a:pt x="1858441" y="0"/>
                  </a:lnTo>
                  <a:lnTo>
                    <a:pt x="1854936" y="0"/>
                  </a:lnTo>
                  <a:lnTo>
                    <a:pt x="1779219" y="0"/>
                  </a:lnTo>
                  <a:lnTo>
                    <a:pt x="1775714" y="0"/>
                  </a:lnTo>
                  <a:lnTo>
                    <a:pt x="1772869" y="2844"/>
                  </a:lnTo>
                  <a:lnTo>
                    <a:pt x="1772869" y="9867"/>
                  </a:lnTo>
                  <a:lnTo>
                    <a:pt x="1775714" y="12700"/>
                  </a:lnTo>
                  <a:lnTo>
                    <a:pt x="1779219" y="12700"/>
                  </a:lnTo>
                  <a:lnTo>
                    <a:pt x="1854936" y="12700"/>
                  </a:lnTo>
                  <a:lnTo>
                    <a:pt x="1858441" y="12700"/>
                  </a:lnTo>
                  <a:lnTo>
                    <a:pt x="1861286" y="9867"/>
                  </a:lnTo>
                  <a:lnTo>
                    <a:pt x="1861286" y="2844"/>
                  </a:lnTo>
                  <a:close/>
                </a:path>
                <a:path w="8255000" h="1701800">
                  <a:moveTo>
                    <a:pt x="1968500" y="0"/>
                  </a:moveTo>
                  <a:lnTo>
                    <a:pt x="1930641" y="0"/>
                  </a:lnTo>
                  <a:lnTo>
                    <a:pt x="1927136" y="0"/>
                  </a:lnTo>
                  <a:lnTo>
                    <a:pt x="1924291" y="2844"/>
                  </a:lnTo>
                  <a:lnTo>
                    <a:pt x="1924291" y="9867"/>
                  </a:lnTo>
                  <a:lnTo>
                    <a:pt x="1927136" y="12700"/>
                  </a:lnTo>
                  <a:lnTo>
                    <a:pt x="1930641" y="12700"/>
                  </a:lnTo>
                  <a:lnTo>
                    <a:pt x="1968500" y="12700"/>
                  </a:lnTo>
                  <a:lnTo>
                    <a:pt x="1968500" y="0"/>
                  </a:lnTo>
                  <a:close/>
                </a:path>
                <a:path w="8255000" h="1701800">
                  <a:moveTo>
                    <a:pt x="2698750" y="1506397"/>
                  </a:moveTo>
                  <a:lnTo>
                    <a:pt x="2686050" y="1506397"/>
                  </a:lnTo>
                  <a:lnTo>
                    <a:pt x="2686050" y="1582026"/>
                  </a:lnTo>
                  <a:lnTo>
                    <a:pt x="2698750" y="1582026"/>
                  </a:lnTo>
                  <a:lnTo>
                    <a:pt x="2698750" y="1506397"/>
                  </a:lnTo>
                  <a:close/>
                </a:path>
                <a:path w="8255000" h="1701800">
                  <a:moveTo>
                    <a:pt x="2698750" y="1355153"/>
                  </a:moveTo>
                  <a:lnTo>
                    <a:pt x="2686050" y="1355153"/>
                  </a:lnTo>
                  <a:lnTo>
                    <a:pt x="2686050" y="1430782"/>
                  </a:lnTo>
                  <a:lnTo>
                    <a:pt x="2698750" y="1430782"/>
                  </a:lnTo>
                  <a:lnTo>
                    <a:pt x="2698750" y="1355153"/>
                  </a:lnTo>
                  <a:close/>
                </a:path>
                <a:path w="8255000" h="1701800">
                  <a:moveTo>
                    <a:pt x="2698750" y="1203909"/>
                  </a:moveTo>
                  <a:lnTo>
                    <a:pt x="2686050" y="1203909"/>
                  </a:lnTo>
                  <a:lnTo>
                    <a:pt x="2686050" y="1279525"/>
                  </a:lnTo>
                  <a:lnTo>
                    <a:pt x="2698750" y="1279525"/>
                  </a:lnTo>
                  <a:lnTo>
                    <a:pt x="2698750" y="1203909"/>
                  </a:lnTo>
                  <a:close/>
                </a:path>
                <a:path w="8255000" h="1701800">
                  <a:moveTo>
                    <a:pt x="2698750" y="1052664"/>
                  </a:moveTo>
                  <a:lnTo>
                    <a:pt x="2686050" y="1052664"/>
                  </a:lnTo>
                  <a:lnTo>
                    <a:pt x="2686050" y="1128280"/>
                  </a:lnTo>
                  <a:lnTo>
                    <a:pt x="2698750" y="1128280"/>
                  </a:lnTo>
                  <a:lnTo>
                    <a:pt x="2698750" y="1052664"/>
                  </a:lnTo>
                  <a:close/>
                </a:path>
                <a:path w="8255000" h="1701800">
                  <a:moveTo>
                    <a:pt x="2698750" y="901420"/>
                  </a:moveTo>
                  <a:lnTo>
                    <a:pt x="2686050" y="901420"/>
                  </a:lnTo>
                  <a:lnTo>
                    <a:pt x="2686050" y="977036"/>
                  </a:lnTo>
                  <a:lnTo>
                    <a:pt x="2698750" y="977036"/>
                  </a:lnTo>
                  <a:lnTo>
                    <a:pt x="2698750" y="901420"/>
                  </a:lnTo>
                  <a:close/>
                </a:path>
                <a:path w="8255000" h="1701800">
                  <a:moveTo>
                    <a:pt x="2698750" y="750176"/>
                  </a:moveTo>
                  <a:lnTo>
                    <a:pt x="2686050" y="750176"/>
                  </a:lnTo>
                  <a:lnTo>
                    <a:pt x="2686050" y="825792"/>
                  </a:lnTo>
                  <a:lnTo>
                    <a:pt x="2698750" y="825792"/>
                  </a:lnTo>
                  <a:lnTo>
                    <a:pt x="2698750" y="750176"/>
                  </a:lnTo>
                  <a:close/>
                </a:path>
                <a:path w="8255000" h="1701800">
                  <a:moveTo>
                    <a:pt x="2698750" y="598932"/>
                  </a:moveTo>
                  <a:lnTo>
                    <a:pt x="2686050" y="598932"/>
                  </a:lnTo>
                  <a:lnTo>
                    <a:pt x="2686050" y="674547"/>
                  </a:lnTo>
                  <a:lnTo>
                    <a:pt x="2698750" y="674547"/>
                  </a:lnTo>
                  <a:lnTo>
                    <a:pt x="2698750" y="598932"/>
                  </a:lnTo>
                  <a:close/>
                </a:path>
                <a:path w="8255000" h="1701800">
                  <a:moveTo>
                    <a:pt x="2698750" y="447675"/>
                  </a:moveTo>
                  <a:lnTo>
                    <a:pt x="2686050" y="447675"/>
                  </a:lnTo>
                  <a:lnTo>
                    <a:pt x="2686050" y="523303"/>
                  </a:lnTo>
                  <a:lnTo>
                    <a:pt x="2698750" y="523303"/>
                  </a:lnTo>
                  <a:lnTo>
                    <a:pt x="2698750" y="447675"/>
                  </a:lnTo>
                  <a:close/>
                </a:path>
                <a:path w="8255000" h="1701800">
                  <a:moveTo>
                    <a:pt x="2698750" y="296430"/>
                  </a:moveTo>
                  <a:lnTo>
                    <a:pt x="2686050" y="296430"/>
                  </a:lnTo>
                  <a:lnTo>
                    <a:pt x="2686050" y="372046"/>
                  </a:lnTo>
                  <a:lnTo>
                    <a:pt x="2698750" y="372046"/>
                  </a:lnTo>
                  <a:lnTo>
                    <a:pt x="2698750" y="296430"/>
                  </a:lnTo>
                  <a:close/>
                </a:path>
                <a:path w="8255000" h="1701800">
                  <a:moveTo>
                    <a:pt x="2698750" y="145186"/>
                  </a:moveTo>
                  <a:lnTo>
                    <a:pt x="2686050" y="145186"/>
                  </a:lnTo>
                  <a:lnTo>
                    <a:pt x="2686050" y="220802"/>
                  </a:lnTo>
                  <a:lnTo>
                    <a:pt x="2698750" y="220802"/>
                  </a:lnTo>
                  <a:lnTo>
                    <a:pt x="2698750" y="145186"/>
                  </a:lnTo>
                  <a:close/>
                </a:path>
                <a:path w="8255000" h="1701800">
                  <a:moveTo>
                    <a:pt x="2698750" y="31750"/>
                  </a:moveTo>
                  <a:lnTo>
                    <a:pt x="2686050" y="31750"/>
                  </a:lnTo>
                  <a:lnTo>
                    <a:pt x="2686050" y="69557"/>
                  </a:lnTo>
                  <a:lnTo>
                    <a:pt x="2698750" y="69557"/>
                  </a:lnTo>
                  <a:lnTo>
                    <a:pt x="2698750" y="31750"/>
                  </a:lnTo>
                  <a:close/>
                </a:path>
                <a:path w="8255000" h="1701800">
                  <a:moveTo>
                    <a:pt x="2730004" y="1689100"/>
                  </a:moveTo>
                  <a:lnTo>
                    <a:pt x="2698750" y="1689100"/>
                  </a:lnTo>
                  <a:lnTo>
                    <a:pt x="2698750" y="1657642"/>
                  </a:lnTo>
                  <a:lnTo>
                    <a:pt x="2686050" y="1657642"/>
                  </a:lnTo>
                  <a:lnTo>
                    <a:pt x="2686050" y="1701800"/>
                  </a:lnTo>
                  <a:lnTo>
                    <a:pt x="2692400" y="1701800"/>
                  </a:lnTo>
                  <a:lnTo>
                    <a:pt x="2730004" y="1701800"/>
                  </a:lnTo>
                  <a:lnTo>
                    <a:pt x="2730004" y="1695450"/>
                  </a:lnTo>
                  <a:lnTo>
                    <a:pt x="2730004" y="1689100"/>
                  </a:lnTo>
                  <a:close/>
                </a:path>
                <a:path w="8255000" h="1701800">
                  <a:moveTo>
                    <a:pt x="2880449" y="1689100"/>
                  </a:moveTo>
                  <a:lnTo>
                    <a:pt x="2805226" y="1689100"/>
                  </a:lnTo>
                  <a:lnTo>
                    <a:pt x="2805226" y="1701800"/>
                  </a:lnTo>
                  <a:lnTo>
                    <a:pt x="2880449" y="1701800"/>
                  </a:lnTo>
                  <a:lnTo>
                    <a:pt x="2880449" y="1689100"/>
                  </a:lnTo>
                  <a:close/>
                </a:path>
                <a:path w="8255000" h="1701800">
                  <a:moveTo>
                    <a:pt x="3030893" y="1689100"/>
                  </a:moveTo>
                  <a:lnTo>
                    <a:pt x="2955671" y="1689100"/>
                  </a:lnTo>
                  <a:lnTo>
                    <a:pt x="2955671" y="1701800"/>
                  </a:lnTo>
                  <a:lnTo>
                    <a:pt x="3030893" y="1701800"/>
                  </a:lnTo>
                  <a:lnTo>
                    <a:pt x="3030893" y="1689100"/>
                  </a:lnTo>
                  <a:close/>
                </a:path>
                <a:path w="8255000" h="1701800">
                  <a:moveTo>
                    <a:pt x="3181350" y="1689100"/>
                  </a:moveTo>
                  <a:lnTo>
                    <a:pt x="3106115" y="1689100"/>
                  </a:lnTo>
                  <a:lnTo>
                    <a:pt x="3106115" y="1701800"/>
                  </a:lnTo>
                  <a:lnTo>
                    <a:pt x="3181350" y="1701800"/>
                  </a:lnTo>
                  <a:lnTo>
                    <a:pt x="3181350" y="1689100"/>
                  </a:lnTo>
                  <a:close/>
                </a:path>
                <a:path w="8255000" h="1701800">
                  <a:moveTo>
                    <a:pt x="3331794" y="1689100"/>
                  </a:moveTo>
                  <a:lnTo>
                    <a:pt x="3256572" y="1689100"/>
                  </a:lnTo>
                  <a:lnTo>
                    <a:pt x="3256572" y="1701800"/>
                  </a:lnTo>
                  <a:lnTo>
                    <a:pt x="3331794" y="1701800"/>
                  </a:lnTo>
                  <a:lnTo>
                    <a:pt x="3331794" y="1689100"/>
                  </a:lnTo>
                  <a:close/>
                </a:path>
                <a:path w="8255000" h="1701800">
                  <a:moveTo>
                    <a:pt x="3482238" y="1689100"/>
                  </a:moveTo>
                  <a:lnTo>
                    <a:pt x="3407016" y="1689100"/>
                  </a:lnTo>
                  <a:lnTo>
                    <a:pt x="3407016" y="1701800"/>
                  </a:lnTo>
                  <a:lnTo>
                    <a:pt x="3482238" y="1701800"/>
                  </a:lnTo>
                  <a:lnTo>
                    <a:pt x="3482238" y="1689100"/>
                  </a:lnTo>
                  <a:close/>
                </a:path>
                <a:path w="8255000" h="1701800">
                  <a:moveTo>
                    <a:pt x="3632682" y="1689100"/>
                  </a:moveTo>
                  <a:lnTo>
                    <a:pt x="3557460" y="1689100"/>
                  </a:lnTo>
                  <a:lnTo>
                    <a:pt x="3557460" y="1701800"/>
                  </a:lnTo>
                  <a:lnTo>
                    <a:pt x="3632682" y="1701800"/>
                  </a:lnTo>
                  <a:lnTo>
                    <a:pt x="3632682" y="1689100"/>
                  </a:lnTo>
                  <a:close/>
                </a:path>
                <a:path w="8255000" h="1701800">
                  <a:moveTo>
                    <a:pt x="3783126" y="1689100"/>
                  </a:moveTo>
                  <a:lnTo>
                    <a:pt x="3707904" y="1689100"/>
                  </a:lnTo>
                  <a:lnTo>
                    <a:pt x="3707904" y="1701800"/>
                  </a:lnTo>
                  <a:lnTo>
                    <a:pt x="3783126" y="1701800"/>
                  </a:lnTo>
                  <a:lnTo>
                    <a:pt x="3783126" y="1689100"/>
                  </a:lnTo>
                  <a:close/>
                </a:path>
                <a:path w="8255000" h="1701800">
                  <a:moveTo>
                    <a:pt x="3933571" y="1689100"/>
                  </a:moveTo>
                  <a:lnTo>
                    <a:pt x="3858349" y="1689100"/>
                  </a:lnTo>
                  <a:lnTo>
                    <a:pt x="3858349" y="1701800"/>
                  </a:lnTo>
                  <a:lnTo>
                    <a:pt x="3933571" y="1701800"/>
                  </a:lnTo>
                  <a:lnTo>
                    <a:pt x="3933571" y="1689100"/>
                  </a:lnTo>
                  <a:close/>
                </a:path>
                <a:path w="8255000" h="1701800">
                  <a:moveTo>
                    <a:pt x="4084028" y="1689100"/>
                  </a:moveTo>
                  <a:lnTo>
                    <a:pt x="4008805" y="1689100"/>
                  </a:lnTo>
                  <a:lnTo>
                    <a:pt x="4008805" y="1701800"/>
                  </a:lnTo>
                  <a:lnTo>
                    <a:pt x="4084028" y="1701800"/>
                  </a:lnTo>
                  <a:lnTo>
                    <a:pt x="4084028" y="1689100"/>
                  </a:lnTo>
                  <a:close/>
                </a:path>
                <a:path w="8255000" h="1701800">
                  <a:moveTo>
                    <a:pt x="4234472" y="1689100"/>
                  </a:moveTo>
                  <a:lnTo>
                    <a:pt x="4159250" y="1689100"/>
                  </a:lnTo>
                  <a:lnTo>
                    <a:pt x="4159250" y="1701800"/>
                  </a:lnTo>
                  <a:lnTo>
                    <a:pt x="4234472" y="1701800"/>
                  </a:lnTo>
                  <a:lnTo>
                    <a:pt x="4234472" y="1689100"/>
                  </a:lnTo>
                  <a:close/>
                </a:path>
                <a:path w="8255000" h="1701800">
                  <a:moveTo>
                    <a:pt x="4384916" y="1689100"/>
                  </a:moveTo>
                  <a:lnTo>
                    <a:pt x="4309694" y="1689100"/>
                  </a:lnTo>
                  <a:lnTo>
                    <a:pt x="4309694" y="1701800"/>
                  </a:lnTo>
                  <a:lnTo>
                    <a:pt x="4384916" y="1701800"/>
                  </a:lnTo>
                  <a:lnTo>
                    <a:pt x="4384916" y="1689100"/>
                  </a:lnTo>
                  <a:close/>
                </a:path>
                <a:path w="8255000" h="1701800">
                  <a:moveTo>
                    <a:pt x="4535360" y="1689100"/>
                  </a:moveTo>
                  <a:lnTo>
                    <a:pt x="4460138" y="1689100"/>
                  </a:lnTo>
                  <a:lnTo>
                    <a:pt x="4460138" y="1701800"/>
                  </a:lnTo>
                  <a:lnTo>
                    <a:pt x="4535360" y="1701800"/>
                  </a:lnTo>
                  <a:lnTo>
                    <a:pt x="4535360" y="1689100"/>
                  </a:lnTo>
                  <a:close/>
                </a:path>
                <a:path w="8255000" h="1701800">
                  <a:moveTo>
                    <a:pt x="4685817" y="1689100"/>
                  </a:moveTo>
                  <a:lnTo>
                    <a:pt x="4610595" y="1689100"/>
                  </a:lnTo>
                  <a:lnTo>
                    <a:pt x="4610595" y="1701800"/>
                  </a:lnTo>
                  <a:lnTo>
                    <a:pt x="4685817" y="1701800"/>
                  </a:lnTo>
                  <a:lnTo>
                    <a:pt x="4685817" y="1689100"/>
                  </a:lnTo>
                  <a:close/>
                </a:path>
                <a:path w="8255000" h="1701800">
                  <a:moveTo>
                    <a:pt x="4836261" y="1689100"/>
                  </a:moveTo>
                  <a:lnTo>
                    <a:pt x="4761039" y="1689100"/>
                  </a:lnTo>
                  <a:lnTo>
                    <a:pt x="4761039" y="1701800"/>
                  </a:lnTo>
                  <a:lnTo>
                    <a:pt x="4836261" y="1701800"/>
                  </a:lnTo>
                  <a:lnTo>
                    <a:pt x="4836261" y="1689100"/>
                  </a:lnTo>
                  <a:close/>
                </a:path>
                <a:path w="8255000" h="1701800">
                  <a:moveTo>
                    <a:pt x="4986706" y="1689100"/>
                  </a:moveTo>
                  <a:lnTo>
                    <a:pt x="4911483" y="1689100"/>
                  </a:lnTo>
                  <a:lnTo>
                    <a:pt x="4911483" y="1701800"/>
                  </a:lnTo>
                  <a:lnTo>
                    <a:pt x="4986706" y="1701800"/>
                  </a:lnTo>
                  <a:lnTo>
                    <a:pt x="4986706" y="1689100"/>
                  </a:lnTo>
                  <a:close/>
                </a:path>
                <a:path w="8255000" h="1701800">
                  <a:moveTo>
                    <a:pt x="5137150" y="1689100"/>
                  </a:moveTo>
                  <a:lnTo>
                    <a:pt x="5061928" y="1689100"/>
                  </a:lnTo>
                  <a:lnTo>
                    <a:pt x="5061928" y="1701800"/>
                  </a:lnTo>
                  <a:lnTo>
                    <a:pt x="5137150" y="1701800"/>
                  </a:lnTo>
                  <a:lnTo>
                    <a:pt x="5137150" y="1689100"/>
                  </a:lnTo>
                  <a:close/>
                </a:path>
                <a:path w="8255000" h="1701800">
                  <a:moveTo>
                    <a:pt x="5287594" y="1689100"/>
                  </a:moveTo>
                  <a:lnTo>
                    <a:pt x="5212372" y="1689100"/>
                  </a:lnTo>
                  <a:lnTo>
                    <a:pt x="5212372" y="1701800"/>
                  </a:lnTo>
                  <a:lnTo>
                    <a:pt x="5287594" y="1701800"/>
                  </a:lnTo>
                  <a:lnTo>
                    <a:pt x="5287594" y="1689100"/>
                  </a:lnTo>
                  <a:close/>
                </a:path>
                <a:path w="8255000" h="1701800">
                  <a:moveTo>
                    <a:pt x="5438038" y="1689100"/>
                  </a:moveTo>
                  <a:lnTo>
                    <a:pt x="5362816" y="1689100"/>
                  </a:lnTo>
                  <a:lnTo>
                    <a:pt x="5362816" y="1701800"/>
                  </a:lnTo>
                  <a:lnTo>
                    <a:pt x="5438038" y="1701800"/>
                  </a:lnTo>
                  <a:lnTo>
                    <a:pt x="5438038" y="1689100"/>
                  </a:lnTo>
                  <a:close/>
                </a:path>
                <a:path w="8255000" h="1701800">
                  <a:moveTo>
                    <a:pt x="5588495" y="1689100"/>
                  </a:moveTo>
                  <a:lnTo>
                    <a:pt x="5513260" y="1689100"/>
                  </a:lnTo>
                  <a:lnTo>
                    <a:pt x="5513260" y="1701800"/>
                  </a:lnTo>
                  <a:lnTo>
                    <a:pt x="5588495" y="1701800"/>
                  </a:lnTo>
                  <a:lnTo>
                    <a:pt x="5588495" y="1689100"/>
                  </a:lnTo>
                  <a:close/>
                </a:path>
                <a:path w="8255000" h="1701800">
                  <a:moveTo>
                    <a:pt x="5738939" y="1689100"/>
                  </a:moveTo>
                  <a:lnTo>
                    <a:pt x="5663717" y="1689100"/>
                  </a:lnTo>
                  <a:lnTo>
                    <a:pt x="5663717" y="1701800"/>
                  </a:lnTo>
                  <a:lnTo>
                    <a:pt x="5738939" y="1701800"/>
                  </a:lnTo>
                  <a:lnTo>
                    <a:pt x="5738939" y="1689100"/>
                  </a:lnTo>
                  <a:close/>
                </a:path>
                <a:path w="8255000" h="1701800">
                  <a:moveTo>
                    <a:pt x="5889383" y="1689100"/>
                  </a:moveTo>
                  <a:lnTo>
                    <a:pt x="5814161" y="1689100"/>
                  </a:lnTo>
                  <a:lnTo>
                    <a:pt x="5814161" y="1701800"/>
                  </a:lnTo>
                  <a:lnTo>
                    <a:pt x="5889383" y="1701800"/>
                  </a:lnTo>
                  <a:lnTo>
                    <a:pt x="5889383" y="1689100"/>
                  </a:lnTo>
                  <a:close/>
                </a:path>
                <a:path w="8255000" h="1701800">
                  <a:moveTo>
                    <a:pt x="5891009" y="25400"/>
                  </a:moveTo>
                  <a:lnTo>
                    <a:pt x="5853481" y="25400"/>
                  </a:lnTo>
                  <a:lnTo>
                    <a:pt x="5853481" y="38100"/>
                  </a:lnTo>
                  <a:lnTo>
                    <a:pt x="5891009" y="38100"/>
                  </a:lnTo>
                  <a:lnTo>
                    <a:pt x="5891009" y="25400"/>
                  </a:lnTo>
                  <a:close/>
                </a:path>
                <a:path w="8255000" h="1701800">
                  <a:moveTo>
                    <a:pt x="6039828" y="1689100"/>
                  </a:moveTo>
                  <a:lnTo>
                    <a:pt x="5964606" y="1689100"/>
                  </a:lnTo>
                  <a:lnTo>
                    <a:pt x="5964606" y="1701800"/>
                  </a:lnTo>
                  <a:lnTo>
                    <a:pt x="6039828" y="1701800"/>
                  </a:lnTo>
                  <a:lnTo>
                    <a:pt x="6039828" y="1689100"/>
                  </a:lnTo>
                  <a:close/>
                </a:path>
                <a:path w="8255000" h="1701800">
                  <a:moveTo>
                    <a:pt x="6041110" y="25400"/>
                  </a:moveTo>
                  <a:lnTo>
                    <a:pt x="5966053" y="25400"/>
                  </a:lnTo>
                  <a:lnTo>
                    <a:pt x="5966053" y="38100"/>
                  </a:lnTo>
                  <a:lnTo>
                    <a:pt x="6041110" y="38100"/>
                  </a:lnTo>
                  <a:lnTo>
                    <a:pt x="6041110" y="25400"/>
                  </a:lnTo>
                  <a:close/>
                </a:path>
                <a:path w="8255000" h="1701800">
                  <a:moveTo>
                    <a:pt x="6190272" y="1689100"/>
                  </a:moveTo>
                  <a:lnTo>
                    <a:pt x="6115050" y="1689100"/>
                  </a:lnTo>
                  <a:lnTo>
                    <a:pt x="6115050" y="1701800"/>
                  </a:lnTo>
                  <a:lnTo>
                    <a:pt x="6190272" y="1701800"/>
                  </a:lnTo>
                  <a:lnTo>
                    <a:pt x="6190272" y="1689100"/>
                  </a:lnTo>
                  <a:close/>
                </a:path>
                <a:path w="8255000" h="1701800">
                  <a:moveTo>
                    <a:pt x="6191212" y="25400"/>
                  </a:moveTo>
                  <a:lnTo>
                    <a:pt x="6116167" y="25400"/>
                  </a:lnTo>
                  <a:lnTo>
                    <a:pt x="6116167" y="38100"/>
                  </a:lnTo>
                  <a:lnTo>
                    <a:pt x="6191212" y="38100"/>
                  </a:lnTo>
                  <a:lnTo>
                    <a:pt x="6191212" y="25400"/>
                  </a:lnTo>
                  <a:close/>
                </a:path>
                <a:path w="8255000" h="1701800">
                  <a:moveTo>
                    <a:pt x="6340716" y="1689100"/>
                  </a:moveTo>
                  <a:lnTo>
                    <a:pt x="6265494" y="1689100"/>
                  </a:lnTo>
                  <a:lnTo>
                    <a:pt x="6265494" y="1701800"/>
                  </a:lnTo>
                  <a:lnTo>
                    <a:pt x="6340716" y="1701800"/>
                  </a:lnTo>
                  <a:lnTo>
                    <a:pt x="6340716" y="1689100"/>
                  </a:lnTo>
                  <a:close/>
                </a:path>
                <a:path w="8255000" h="1701800">
                  <a:moveTo>
                    <a:pt x="6341313" y="25400"/>
                  </a:moveTo>
                  <a:lnTo>
                    <a:pt x="6266269" y="25400"/>
                  </a:lnTo>
                  <a:lnTo>
                    <a:pt x="6266269" y="38100"/>
                  </a:lnTo>
                  <a:lnTo>
                    <a:pt x="6341313" y="38100"/>
                  </a:lnTo>
                  <a:lnTo>
                    <a:pt x="6341313" y="25400"/>
                  </a:lnTo>
                  <a:close/>
                </a:path>
                <a:path w="8255000" h="1701800">
                  <a:moveTo>
                    <a:pt x="6491160" y="1689100"/>
                  </a:moveTo>
                  <a:lnTo>
                    <a:pt x="6415938" y="1689100"/>
                  </a:lnTo>
                  <a:lnTo>
                    <a:pt x="6415938" y="1701800"/>
                  </a:lnTo>
                  <a:lnTo>
                    <a:pt x="6491160" y="1701800"/>
                  </a:lnTo>
                  <a:lnTo>
                    <a:pt x="6491160" y="1689100"/>
                  </a:lnTo>
                  <a:close/>
                </a:path>
                <a:path w="8255000" h="1701800">
                  <a:moveTo>
                    <a:pt x="6491427" y="25400"/>
                  </a:moveTo>
                  <a:lnTo>
                    <a:pt x="6416370" y="25400"/>
                  </a:lnTo>
                  <a:lnTo>
                    <a:pt x="6416370" y="38100"/>
                  </a:lnTo>
                  <a:lnTo>
                    <a:pt x="6491427" y="38100"/>
                  </a:lnTo>
                  <a:lnTo>
                    <a:pt x="6491427" y="25400"/>
                  </a:lnTo>
                  <a:close/>
                </a:path>
                <a:path w="8255000" h="1701800">
                  <a:moveTo>
                    <a:pt x="6610350" y="1506397"/>
                  </a:moveTo>
                  <a:lnTo>
                    <a:pt x="6597650" y="1506397"/>
                  </a:lnTo>
                  <a:lnTo>
                    <a:pt x="6597650" y="1582026"/>
                  </a:lnTo>
                  <a:lnTo>
                    <a:pt x="6610350" y="1582026"/>
                  </a:lnTo>
                  <a:lnTo>
                    <a:pt x="6610350" y="1506397"/>
                  </a:lnTo>
                  <a:close/>
                </a:path>
                <a:path w="8255000" h="1701800">
                  <a:moveTo>
                    <a:pt x="6610350" y="1355153"/>
                  </a:moveTo>
                  <a:lnTo>
                    <a:pt x="6597650" y="1355153"/>
                  </a:lnTo>
                  <a:lnTo>
                    <a:pt x="6597650" y="1430782"/>
                  </a:lnTo>
                  <a:lnTo>
                    <a:pt x="6610350" y="1430782"/>
                  </a:lnTo>
                  <a:lnTo>
                    <a:pt x="6610350" y="1355153"/>
                  </a:lnTo>
                  <a:close/>
                </a:path>
                <a:path w="8255000" h="1701800">
                  <a:moveTo>
                    <a:pt x="6610350" y="1203909"/>
                  </a:moveTo>
                  <a:lnTo>
                    <a:pt x="6597650" y="1203909"/>
                  </a:lnTo>
                  <a:lnTo>
                    <a:pt x="6597650" y="1279525"/>
                  </a:lnTo>
                  <a:lnTo>
                    <a:pt x="6610350" y="1279525"/>
                  </a:lnTo>
                  <a:lnTo>
                    <a:pt x="6610350" y="1203909"/>
                  </a:lnTo>
                  <a:close/>
                </a:path>
                <a:path w="8255000" h="1701800">
                  <a:moveTo>
                    <a:pt x="6610350" y="1052664"/>
                  </a:moveTo>
                  <a:lnTo>
                    <a:pt x="6597650" y="1052664"/>
                  </a:lnTo>
                  <a:lnTo>
                    <a:pt x="6597650" y="1128280"/>
                  </a:lnTo>
                  <a:lnTo>
                    <a:pt x="6610350" y="1128280"/>
                  </a:lnTo>
                  <a:lnTo>
                    <a:pt x="6610350" y="1052664"/>
                  </a:lnTo>
                  <a:close/>
                </a:path>
                <a:path w="8255000" h="1701800">
                  <a:moveTo>
                    <a:pt x="6610350" y="901420"/>
                  </a:moveTo>
                  <a:lnTo>
                    <a:pt x="6597650" y="901420"/>
                  </a:lnTo>
                  <a:lnTo>
                    <a:pt x="6597650" y="977036"/>
                  </a:lnTo>
                  <a:lnTo>
                    <a:pt x="6610350" y="977036"/>
                  </a:lnTo>
                  <a:lnTo>
                    <a:pt x="6610350" y="901420"/>
                  </a:lnTo>
                  <a:close/>
                </a:path>
                <a:path w="8255000" h="1701800">
                  <a:moveTo>
                    <a:pt x="6610350" y="750176"/>
                  </a:moveTo>
                  <a:lnTo>
                    <a:pt x="6597650" y="750176"/>
                  </a:lnTo>
                  <a:lnTo>
                    <a:pt x="6597650" y="825792"/>
                  </a:lnTo>
                  <a:lnTo>
                    <a:pt x="6610350" y="825792"/>
                  </a:lnTo>
                  <a:lnTo>
                    <a:pt x="6610350" y="750176"/>
                  </a:lnTo>
                  <a:close/>
                </a:path>
                <a:path w="8255000" h="1701800">
                  <a:moveTo>
                    <a:pt x="6610350" y="598932"/>
                  </a:moveTo>
                  <a:lnTo>
                    <a:pt x="6597650" y="598932"/>
                  </a:lnTo>
                  <a:lnTo>
                    <a:pt x="6597650" y="674547"/>
                  </a:lnTo>
                  <a:lnTo>
                    <a:pt x="6610350" y="674547"/>
                  </a:lnTo>
                  <a:lnTo>
                    <a:pt x="6610350" y="598932"/>
                  </a:lnTo>
                  <a:close/>
                </a:path>
                <a:path w="8255000" h="1701800">
                  <a:moveTo>
                    <a:pt x="6610350" y="447675"/>
                  </a:moveTo>
                  <a:lnTo>
                    <a:pt x="6597650" y="447675"/>
                  </a:lnTo>
                  <a:lnTo>
                    <a:pt x="6597650" y="523303"/>
                  </a:lnTo>
                  <a:lnTo>
                    <a:pt x="6610350" y="523303"/>
                  </a:lnTo>
                  <a:lnTo>
                    <a:pt x="6610350" y="447675"/>
                  </a:lnTo>
                  <a:close/>
                </a:path>
                <a:path w="8255000" h="1701800">
                  <a:moveTo>
                    <a:pt x="6610350" y="296430"/>
                  </a:moveTo>
                  <a:lnTo>
                    <a:pt x="6597650" y="296430"/>
                  </a:lnTo>
                  <a:lnTo>
                    <a:pt x="6597650" y="372046"/>
                  </a:lnTo>
                  <a:lnTo>
                    <a:pt x="6610350" y="372046"/>
                  </a:lnTo>
                  <a:lnTo>
                    <a:pt x="6610350" y="296430"/>
                  </a:lnTo>
                  <a:close/>
                </a:path>
                <a:path w="8255000" h="1701800">
                  <a:moveTo>
                    <a:pt x="6610350" y="145186"/>
                  </a:moveTo>
                  <a:lnTo>
                    <a:pt x="6597650" y="145186"/>
                  </a:lnTo>
                  <a:lnTo>
                    <a:pt x="6597650" y="220802"/>
                  </a:lnTo>
                  <a:lnTo>
                    <a:pt x="6610350" y="220802"/>
                  </a:lnTo>
                  <a:lnTo>
                    <a:pt x="6610350" y="145186"/>
                  </a:lnTo>
                  <a:close/>
                </a:path>
                <a:path w="8255000" h="1701800">
                  <a:moveTo>
                    <a:pt x="6610350" y="25400"/>
                  </a:moveTo>
                  <a:lnTo>
                    <a:pt x="6604000" y="25400"/>
                  </a:lnTo>
                  <a:lnTo>
                    <a:pt x="6566471" y="25400"/>
                  </a:lnTo>
                  <a:lnTo>
                    <a:pt x="6566471" y="38100"/>
                  </a:lnTo>
                  <a:lnTo>
                    <a:pt x="6597650" y="38100"/>
                  </a:lnTo>
                  <a:lnTo>
                    <a:pt x="6597650" y="69557"/>
                  </a:lnTo>
                  <a:lnTo>
                    <a:pt x="6610350" y="69557"/>
                  </a:lnTo>
                  <a:lnTo>
                    <a:pt x="6610350" y="38100"/>
                  </a:lnTo>
                  <a:lnTo>
                    <a:pt x="6610350" y="25400"/>
                  </a:lnTo>
                  <a:close/>
                </a:path>
                <a:path w="8255000" h="1701800">
                  <a:moveTo>
                    <a:pt x="6635166" y="1676400"/>
                  </a:moveTo>
                  <a:lnTo>
                    <a:pt x="6610350" y="1676400"/>
                  </a:lnTo>
                  <a:lnTo>
                    <a:pt x="6610350" y="1657642"/>
                  </a:lnTo>
                  <a:lnTo>
                    <a:pt x="6597650" y="1657642"/>
                  </a:lnTo>
                  <a:lnTo>
                    <a:pt x="6597650" y="1676400"/>
                  </a:lnTo>
                  <a:lnTo>
                    <a:pt x="6597650" y="1689100"/>
                  </a:lnTo>
                  <a:lnTo>
                    <a:pt x="6566382" y="1689100"/>
                  </a:lnTo>
                  <a:lnTo>
                    <a:pt x="6566382" y="1701800"/>
                  </a:lnTo>
                  <a:lnTo>
                    <a:pt x="6604000" y="1701800"/>
                  </a:lnTo>
                  <a:lnTo>
                    <a:pt x="6610350" y="1701800"/>
                  </a:lnTo>
                  <a:lnTo>
                    <a:pt x="6610350" y="1689100"/>
                  </a:lnTo>
                  <a:lnTo>
                    <a:pt x="6635166" y="1689100"/>
                  </a:lnTo>
                  <a:lnTo>
                    <a:pt x="6635166" y="1676400"/>
                  </a:lnTo>
                  <a:close/>
                </a:path>
                <a:path w="8255000" h="1701800">
                  <a:moveTo>
                    <a:pt x="6785254" y="1676400"/>
                  </a:moveTo>
                  <a:lnTo>
                    <a:pt x="6710210" y="1676400"/>
                  </a:lnTo>
                  <a:lnTo>
                    <a:pt x="6710210" y="1689100"/>
                  </a:lnTo>
                  <a:lnTo>
                    <a:pt x="6785254" y="1689100"/>
                  </a:lnTo>
                  <a:lnTo>
                    <a:pt x="6785254" y="1676400"/>
                  </a:lnTo>
                  <a:close/>
                </a:path>
                <a:path w="8255000" h="1701800">
                  <a:moveTo>
                    <a:pt x="6935343" y="1676400"/>
                  </a:moveTo>
                  <a:lnTo>
                    <a:pt x="6860299" y="1676400"/>
                  </a:lnTo>
                  <a:lnTo>
                    <a:pt x="6860299" y="1689100"/>
                  </a:lnTo>
                  <a:lnTo>
                    <a:pt x="6935343" y="1689100"/>
                  </a:lnTo>
                  <a:lnTo>
                    <a:pt x="6935343" y="1676400"/>
                  </a:lnTo>
                  <a:close/>
                </a:path>
                <a:path w="8255000" h="1701800">
                  <a:moveTo>
                    <a:pt x="7085444" y="1676400"/>
                  </a:moveTo>
                  <a:lnTo>
                    <a:pt x="7010400" y="1676400"/>
                  </a:lnTo>
                  <a:lnTo>
                    <a:pt x="7010400" y="1689100"/>
                  </a:lnTo>
                  <a:lnTo>
                    <a:pt x="7085444" y="1689100"/>
                  </a:lnTo>
                  <a:lnTo>
                    <a:pt x="7085444" y="1676400"/>
                  </a:lnTo>
                  <a:close/>
                </a:path>
                <a:path w="8255000" h="1701800">
                  <a:moveTo>
                    <a:pt x="7235533" y="1676400"/>
                  </a:moveTo>
                  <a:lnTo>
                    <a:pt x="7160488" y="1676400"/>
                  </a:lnTo>
                  <a:lnTo>
                    <a:pt x="7160488" y="1689100"/>
                  </a:lnTo>
                  <a:lnTo>
                    <a:pt x="7235533" y="1689100"/>
                  </a:lnTo>
                  <a:lnTo>
                    <a:pt x="7235533" y="1676400"/>
                  </a:lnTo>
                  <a:close/>
                </a:path>
                <a:path w="8255000" h="1701800">
                  <a:moveTo>
                    <a:pt x="7385621" y="1676400"/>
                  </a:moveTo>
                  <a:lnTo>
                    <a:pt x="7310577" y="1676400"/>
                  </a:lnTo>
                  <a:lnTo>
                    <a:pt x="7310577" y="1689100"/>
                  </a:lnTo>
                  <a:lnTo>
                    <a:pt x="7385621" y="1689100"/>
                  </a:lnTo>
                  <a:lnTo>
                    <a:pt x="7385621" y="1676400"/>
                  </a:lnTo>
                  <a:close/>
                </a:path>
                <a:path w="8255000" h="1701800">
                  <a:moveTo>
                    <a:pt x="7535710" y="1676400"/>
                  </a:moveTo>
                  <a:lnTo>
                    <a:pt x="7460666" y="1676400"/>
                  </a:lnTo>
                  <a:lnTo>
                    <a:pt x="7460666" y="1689100"/>
                  </a:lnTo>
                  <a:lnTo>
                    <a:pt x="7535710" y="1689100"/>
                  </a:lnTo>
                  <a:lnTo>
                    <a:pt x="7535710" y="1676400"/>
                  </a:lnTo>
                  <a:close/>
                </a:path>
                <a:path w="8255000" h="1701800">
                  <a:moveTo>
                    <a:pt x="7685799" y="1676400"/>
                  </a:moveTo>
                  <a:lnTo>
                    <a:pt x="7610754" y="1676400"/>
                  </a:lnTo>
                  <a:lnTo>
                    <a:pt x="7610754" y="1689100"/>
                  </a:lnTo>
                  <a:lnTo>
                    <a:pt x="7685799" y="1689100"/>
                  </a:lnTo>
                  <a:lnTo>
                    <a:pt x="7685799" y="1676400"/>
                  </a:lnTo>
                  <a:close/>
                </a:path>
                <a:path w="8255000" h="1701800">
                  <a:moveTo>
                    <a:pt x="7835900" y="1676400"/>
                  </a:moveTo>
                  <a:lnTo>
                    <a:pt x="7760843" y="1676400"/>
                  </a:lnTo>
                  <a:lnTo>
                    <a:pt x="7760843" y="1689100"/>
                  </a:lnTo>
                  <a:lnTo>
                    <a:pt x="7835900" y="1689100"/>
                  </a:lnTo>
                  <a:lnTo>
                    <a:pt x="7835900" y="1676400"/>
                  </a:lnTo>
                  <a:close/>
                </a:path>
                <a:path w="8255000" h="1701800">
                  <a:moveTo>
                    <a:pt x="7985988" y="1676400"/>
                  </a:moveTo>
                  <a:lnTo>
                    <a:pt x="7910944" y="1676400"/>
                  </a:lnTo>
                  <a:lnTo>
                    <a:pt x="7910944" y="1689100"/>
                  </a:lnTo>
                  <a:lnTo>
                    <a:pt x="7985988" y="1689100"/>
                  </a:lnTo>
                  <a:lnTo>
                    <a:pt x="7985988" y="1676400"/>
                  </a:lnTo>
                  <a:close/>
                </a:path>
                <a:path w="8255000" h="1701800">
                  <a:moveTo>
                    <a:pt x="8136077" y="1676400"/>
                  </a:moveTo>
                  <a:lnTo>
                    <a:pt x="8061033" y="1676400"/>
                  </a:lnTo>
                  <a:lnTo>
                    <a:pt x="8061033" y="1689100"/>
                  </a:lnTo>
                  <a:lnTo>
                    <a:pt x="8136077" y="1689100"/>
                  </a:lnTo>
                  <a:lnTo>
                    <a:pt x="8136077" y="1676400"/>
                  </a:lnTo>
                  <a:close/>
                </a:path>
                <a:path w="8255000" h="1701800">
                  <a:moveTo>
                    <a:pt x="8255000" y="1645666"/>
                  </a:moveTo>
                  <a:lnTo>
                    <a:pt x="8242300" y="1645666"/>
                  </a:lnTo>
                  <a:lnTo>
                    <a:pt x="8242300" y="1676400"/>
                  </a:lnTo>
                  <a:lnTo>
                    <a:pt x="8211121" y="1676400"/>
                  </a:lnTo>
                  <a:lnTo>
                    <a:pt x="8211121" y="1689100"/>
                  </a:lnTo>
                  <a:lnTo>
                    <a:pt x="8248650" y="1689100"/>
                  </a:lnTo>
                  <a:lnTo>
                    <a:pt x="8255000" y="1689100"/>
                  </a:lnTo>
                  <a:lnTo>
                    <a:pt x="8255000" y="1676400"/>
                  </a:lnTo>
                  <a:lnTo>
                    <a:pt x="8255000" y="1645666"/>
                  </a:lnTo>
                  <a:close/>
                </a:path>
                <a:path w="8255000" h="1701800">
                  <a:moveTo>
                    <a:pt x="8255000" y="1497304"/>
                  </a:moveTo>
                  <a:lnTo>
                    <a:pt x="8242300" y="1497304"/>
                  </a:lnTo>
                  <a:lnTo>
                    <a:pt x="8242300" y="1571485"/>
                  </a:lnTo>
                  <a:lnTo>
                    <a:pt x="8255000" y="1571485"/>
                  </a:lnTo>
                  <a:lnTo>
                    <a:pt x="8255000" y="1497304"/>
                  </a:lnTo>
                  <a:close/>
                </a:path>
                <a:path w="8255000" h="1701800">
                  <a:moveTo>
                    <a:pt x="8255000" y="1348943"/>
                  </a:moveTo>
                  <a:lnTo>
                    <a:pt x="8242300" y="1348943"/>
                  </a:lnTo>
                  <a:lnTo>
                    <a:pt x="8242300" y="1423123"/>
                  </a:lnTo>
                  <a:lnTo>
                    <a:pt x="8255000" y="1423123"/>
                  </a:lnTo>
                  <a:lnTo>
                    <a:pt x="8255000" y="1348943"/>
                  </a:lnTo>
                  <a:close/>
                </a:path>
                <a:path w="8255000" h="1701800">
                  <a:moveTo>
                    <a:pt x="8255000" y="1200594"/>
                  </a:moveTo>
                  <a:lnTo>
                    <a:pt x="8242300" y="1200594"/>
                  </a:lnTo>
                  <a:lnTo>
                    <a:pt x="8242300" y="1274762"/>
                  </a:lnTo>
                  <a:lnTo>
                    <a:pt x="8255000" y="1274762"/>
                  </a:lnTo>
                  <a:lnTo>
                    <a:pt x="8255000" y="1200594"/>
                  </a:lnTo>
                  <a:close/>
                </a:path>
                <a:path w="8255000" h="1701800">
                  <a:moveTo>
                    <a:pt x="8255000" y="1052233"/>
                  </a:moveTo>
                  <a:lnTo>
                    <a:pt x="8242300" y="1052233"/>
                  </a:lnTo>
                  <a:lnTo>
                    <a:pt x="8242300" y="1126413"/>
                  </a:lnTo>
                  <a:lnTo>
                    <a:pt x="8255000" y="1126413"/>
                  </a:lnTo>
                  <a:lnTo>
                    <a:pt x="8255000" y="1052233"/>
                  </a:lnTo>
                  <a:close/>
                </a:path>
                <a:path w="8255000" h="1701800">
                  <a:moveTo>
                    <a:pt x="8255000" y="903871"/>
                  </a:moveTo>
                  <a:lnTo>
                    <a:pt x="8242300" y="903871"/>
                  </a:lnTo>
                  <a:lnTo>
                    <a:pt x="8242300" y="978052"/>
                  </a:lnTo>
                  <a:lnTo>
                    <a:pt x="8255000" y="978052"/>
                  </a:lnTo>
                  <a:lnTo>
                    <a:pt x="8255000" y="903871"/>
                  </a:lnTo>
                  <a:close/>
                </a:path>
                <a:path w="8255000" h="1701800">
                  <a:moveTo>
                    <a:pt x="8255000" y="755510"/>
                  </a:moveTo>
                  <a:lnTo>
                    <a:pt x="8242300" y="755510"/>
                  </a:lnTo>
                  <a:lnTo>
                    <a:pt x="8242300" y="829691"/>
                  </a:lnTo>
                  <a:lnTo>
                    <a:pt x="8255000" y="829691"/>
                  </a:lnTo>
                  <a:lnTo>
                    <a:pt x="8255000" y="755510"/>
                  </a:lnTo>
                  <a:close/>
                </a:path>
                <a:path w="8255000" h="1701800">
                  <a:moveTo>
                    <a:pt x="8255000" y="607148"/>
                  </a:moveTo>
                  <a:lnTo>
                    <a:pt x="8242300" y="607148"/>
                  </a:lnTo>
                  <a:lnTo>
                    <a:pt x="8242300" y="681329"/>
                  </a:lnTo>
                  <a:lnTo>
                    <a:pt x="8255000" y="681329"/>
                  </a:lnTo>
                  <a:lnTo>
                    <a:pt x="8255000" y="607148"/>
                  </a:lnTo>
                  <a:close/>
                </a:path>
                <a:path w="8255000" h="1701800">
                  <a:moveTo>
                    <a:pt x="8255000" y="458787"/>
                  </a:moveTo>
                  <a:lnTo>
                    <a:pt x="8242300" y="458787"/>
                  </a:lnTo>
                  <a:lnTo>
                    <a:pt x="8242300" y="532968"/>
                  </a:lnTo>
                  <a:lnTo>
                    <a:pt x="8255000" y="532968"/>
                  </a:lnTo>
                  <a:lnTo>
                    <a:pt x="8255000" y="458787"/>
                  </a:lnTo>
                  <a:close/>
                </a:path>
                <a:path w="8255000" h="1701800">
                  <a:moveTo>
                    <a:pt x="8255000" y="310426"/>
                  </a:moveTo>
                  <a:lnTo>
                    <a:pt x="8242300" y="310426"/>
                  </a:lnTo>
                  <a:lnTo>
                    <a:pt x="8242300" y="384606"/>
                  </a:lnTo>
                  <a:lnTo>
                    <a:pt x="8255000" y="384606"/>
                  </a:lnTo>
                  <a:lnTo>
                    <a:pt x="8255000" y="310426"/>
                  </a:lnTo>
                  <a:close/>
                </a:path>
                <a:path w="8255000" h="1701800">
                  <a:moveTo>
                    <a:pt x="8255000" y="162064"/>
                  </a:moveTo>
                  <a:lnTo>
                    <a:pt x="8242300" y="162064"/>
                  </a:lnTo>
                  <a:lnTo>
                    <a:pt x="8242300" y="236245"/>
                  </a:lnTo>
                  <a:lnTo>
                    <a:pt x="8255000" y="236245"/>
                  </a:lnTo>
                  <a:lnTo>
                    <a:pt x="8255000" y="162064"/>
                  </a:lnTo>
                  <a:close/>
                </a:path>
                <a:path w="8255000" h="1701800">
                  <a:moveTo>
                    <a:pt x="8255000" y="50800"/>
                  </a:moveTo>
                  <a:lnTo>
                    <a:pt x="8242300" y="50800"/>
                  </a:lnTo>
                  <a:lnTo>
                    <a:pt x="8242300" y="87884"/>
                  </a:lnTo>
                  <a:lnTo>
                    <a:pt x="8255000" y="87884"/>
                  </a:lnTo>
                  <a:lnTo>
                    <a:pt x="8255000" y="5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1112500" y="50927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1112500" y="50927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0" y="685800"/>
              <a:ext cx="3126105" cy="10439400"/>
            </a:xfrm>
            <a:custGeom>
              <a:avLst/>
              <a:gdLst/>
              <a:ahLst/>
              <a:cxnLst/>
              <a:rect l="l" t="t" r="r" b="b"/>
              <a:pathLst>
                <a:path w="3126105" h="10439400">
                  <a:moveTo>
                    <a:pt x="3125914" y="0"/>
                  </a:moveTo>
                  <a:lnTo>
                    <a:pt x="0" y="0"/>
                  </a:lnTo>
                  <a:lnTo>
                    <a:pt x="0" y="10439400"/>
                  </a:lnTo>
                  <a:lnTo>
                    <a:pt x="3125914" y="10439400"/>
                  </a:lnTo>
                  <a:lnTo>
                    <a:pt x="312591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40400" y="3006089"/>
              <a:ext cx="1115695" cy="184785"/>
            </a:xfrm>
            <a:custGeom>
              <a:avLst/>
              <a:gdLst/>
              <a:ahLst/>
              <a:cxnLst/>
              <a:rect l="l" t="t" r="r" b="b"/>
              <a:pathLst>
                <a:path w="1115695" h="184785">
                  <a:moveTo>
                    <a:pt x="110235" y="11938"/>
                  </a:moveTo>
                  <a:lnTo>
                    <a:pt x="0" y="11938"/>
                  </a:lnTo>
                  <a:lnTo>
                    <a:pt x="0" y="181610"/>
                  </a:lnTo>
                  <a:lnTo>
                    <a:pt x="23875" y="181610"/>
                  </a:lnTo>
                  <a:lnTo>
                    <a:pt x="23875" y="104648"/>
                  </a:lnTo>
                  <a:lnTo>
                    <a:pt x="110235" y="104648"/>
                  </a:lnTo>
                  <a:lnTo>
                    <a:pt x="110235" y="84074"/>
                  </a:lnTo>
                  <a:lnTo>
                    <a:pt x="23875" y="84074"/>
                  </a:lnTo>
                  <a:lnTo>
                    <a:pt x="23875" y="32512"/>
                  </a:lnTo>
                  <a:lnTo>
                    <a:pt x="110235" y="32512"/>
                  </a:lnTo>
                  <a:lnTo>
                    <a:pt x="110235" y="11938"/>
                  </a:lnTo>
                  <a:close/>
                </a:path>
                <a:path w="1115695" h="184785">
                  <a:moveTo>
                    <a:pt x="163876" y="0"/>
                  </a:moveTo>
                  <a:lnTo>
                    <a:pt x="155240" y="0"/>
                  </a:lnTo>
                  <a:lnTo>
                    <a:pt x="151516" y="1524"/>
                  </a:lnTo>
                  <a:lnTo>
                    <a:pt x="148297" y="4572"/>
                  </a:lnTo>
                  <a:lnTo>
                    <a:pt x="145249" y="7620"/>
                  </a:lnTo>
                  <a:lnTo>
                    <a:pt x="143725" y="11345"/>
                  </a:lnTo>
                  <a:lnTo>
                    <a:pt x="143725" y="20150"/>
                  </a:lnTo>
                  <a:lnTo>
                    <a:pt x="145249" y="23960"/>
                  </a:lnTo>
                  <a:lnTo>
                    <a:pt x="148297" y="27178"/>
                  </a:lnTo>
                  <a:lnTo>
                    <a:pt x="151516" y="30226"/>
                  </a:lnTo>
                  <a:lnTo>
                    <a:pt x="155240" y="31750"/>
                  </a:lnTo>
                  <a:lnTo>
                    <a:pt x="163876" y="31750"/>
                  </a:lnTo>
                  <a:lnTo>
                    <a:pt x="167601" y="30226"/>
                  </a:lnTo>
                  <a:lnTo>
                    <a:pt x="173868" y="23960"/>
                  </a:lnTo>
                  <a:lnTo>
                    <a:pt x="175475" y="20150"/>
                  </a:lnTo>
                  <a:lnTo>
                    <a:pt x="175475" y="11345"/>
                  </a:lnTo>
                  <a:lnTo>
                    <a:pt x="173868" y="7620"/>
                  </a:lnTo>
                  <a:lnTo>
                    <a:pt x="170649" y="4572"/>
                  </a:lnTo>
                  <a:lnTo>
                    <a:pt x="167601" y="1524"/>
                  </a:lnTo>
                  <a:lnTo>
                    <a:pt x="163876" y="0"/>
                  </a:lnTo>
                  <a:close/>
                </a:path>
                <a:path w="1115695" h="184785">
                  <a:moveTo>
                    <a:pt x="170141" y="55626"/>
                  </a:moveTo>
                  <a:lnTo>
                    <a:pt x="131279" y="55626"/>
                  </a:lnTo>
                  <a:lnTo>
                    <a:pt x="131279" y="72644"/>
                  </a:lnTo>
                  <a:lnTo>
                    <a:pt x="148805" y="72644"/>
                  </a:lnTo>
                  <a:lnTo>
                    <a:pt x="148805" y="181610"/>
                  </a:lnTo>
                  <a:lnTo>
                    <a:pt x="170141" y="181610"/>
                  </a:lnTo>
                  <a:lnTo>
                    <a:pt x="170141" y="55626"/>
                  </a:lnTo>
                  <a:close/>
                </a:path>
                <a:path w="1115695" h="184785">
                  <a:moveTo>
                    <a:pt x="223817" y="55626"/>
                  </a:moveTo>
                  <a:lnTo>
                    <a:pt x="208323" y="55626"/>
                  </a:lnTo>
                  <a:lnTo>
                    <a:pt x="208323" y="181610"/>
                  </a:lnTo>
                  <a:lnTo>
                    <a:pt x="229659" y="181610"/>
                  </a:lnTo>
                  <a:lnTo>
                    <a:pt x="229659" y="127508"/>
                  </a:lnTo>
                  <a:lnTo>
                    <a:pt x="230183" y="116459"/>
                  </a:lnTo>
                  <a:lnTo>
                    <a:pt x="249915" y="80581"/>
                  </a:lnTo>
                  <a:lnTo>
                    <a:pt x="254295" y="78994"/>
                  </a:lnTo>
                  <a:lnTo>
                    <a:pt x="230675" y="78994"/>
                  </a:lnTo>
                  <a:lnTo>
                    <a:pt x="223817" y="55626"/>
                  </a:lnTo>
                  <a:close/>
                </a:path>
                <a:path w="1115695" h="184785">
                  <a:moveTo>
                    <a:pt x="275638" y="53594"/>
                  </a:moveTo>
                  <a:lnTo>
                    <a:pt x="238421" y="68707"/>
                  </a:lnTo>
                  <a:lnTo>
                    <a:pt x="230675" y="78994"/>
                  </a:lnTo>
                  <a:lnTo>
                    <a:pt x="254295" y="78994"/>
                  </a:lnTo>
                  <a:lnTo>
                    <a:pt x="258282" y="77549"/>
                  </a:lnTo>
                  <a:lnTo>
                    <a:pt x="268272" y="75946"/>
                  </a:lnTo>
                  <a:lnTo>
                    <a:pt x="269453" y="75776"/>
                  </a:lnTo>
                  <a:lnTo>
                    <a:pt x="270634" y="75692"/>
                  </a:lnTo>
                  <a:lnTo>
                    <a:pt x="275638" y="75692"/>
                  </a:lnTo>
                  <a:lnTo>
                    <a:pt x="275638" y="53594"/>
                  </a:lnTo>
                  <a:close/>
                </a:path>
                <a:path w="1115695" h="184785">
                  <a:moveTo>
                    <a:pt x="305318" y="145542"/>
                  </a:moveTo>
                  <a:lnTo>
                    <a:pt x="284744" y="153162"/>
                  </a:lnTo>
                  <a:lnTo>
                    <a:pt x="287614" y="160274"/>
                  </a:lnTo>
                  <a:lnTo>
                    <a:pt x="291767" y="166200"/>
                  </a:lnTo>
                  <a:lnTo>
                    <a:pt x="330286" y="184658"/>
                  </a:lnTo>
                  <a:lnTo>
                    <a:pt x="346377" y="184658"/>
                  </a:lnTo>
                  <a:lnTo>
                    <a:pt x="382181" y="166624"/>
                  </a:lnTo>
                  <a:lnTo>
                    <a:pt x="330629" y="166624"/>
                  </a:lnTo>
                  <a:lnTo>
                    <a:pt x="323936" y="165015"/>
                  </a:lnTo>
                  <a:lnTo>
                    <a:pt x="317510" y="161798"/>
                  </a:lnTo>
                  <a:lnTo>
                    <a:pt x="311236" y="158411"/>
                  </a:lnTo>
                  <a:lnTo>
                    <a:pt x="307172" y="152992"/>
                  </a:lnTo>
                  <a:lnTo>
                    <a:pt x="305318" y="145542"/>
                  </a:lnTo>
                  <a:close/>
                </a:path>
                <a:path w="1115695" h="184785">
                  <a:moveTo>
                    <a:pt x="335798" y="53340"/>
                  </a:moveTo>
                  <a:lnTo>
                    <a:pt x="327670" y="53340"/>
                  </a:lnTo>
                  <a:lnTo>
                    <a:pt x="319872" y="54694"/>
                  </a:lnTo>
                  <a:lnTo>
                    <a:pt x="305140" y="60113"/>
                  </a:lnTo>
                  <a:lnTo>
                    <a:pt x="299133" y="64092"/>
                  </a:lnTo>
                  <a:lnTo>
                    <a:pt x="294396" y="69342"/>
                  </a:lnTo>
                  <a:lnTo>
                    <a:pt x="289646" y="74422"/>
                  </a:lnTo>
                  <a:lnTo>
                    <a:pt x="287284" y="80772"/>
                  </a:lnTo>
                  <a:lnTo>
                    <a:pt x="287284" y="96012"/>
                  </a:lnTo>
                  <a:lnTo>
                    <a:pt x="315732" y="121581"/>
                  </a:lnTo>
                  <a:lnTo>
                    <a:pt x="346974" y="128016"/>
                  </a:lnTo>
                  <a:lnTo>
                    <a:pt x="353489" y="130217"/>
                  </a:lnTo>
                  <a:lnTo>
                    <a:pt x="358912" y="133096"/>
                  </a:lnTo>
                  <a:lnTo>
                    <a:pt x="364500" y="135974"/>
                  </a:lnTo>
                  <a:lnTo>
                    <a:pt x="367294" y="140885"/>
                  </a:lnTo>
                  <a:lnTo>
                    <a:pt x="367294" y="151553"/>
                  </a:lnTo>
                  <a:lnTo>
                    <a:pt x="365846" y="154855"/>
                  </a:lnTo>
                  <a:lnTo>
                    <a:pt x="360093" y="160612"/>
                  </a:lnTo>
                  <a:lnTo>
                    <a:pt x="356372" y="162814"/>
                  </a:lnTo>
                  <a:lnTo>
                    <a:pt x="351800" y="164338"/>
                  </a:lnTo>
                  <a:lnTo>
                    <a:pt x="347393" y="165862"/>
                  </a:lnTo>
                  <a:lnTo>
                    <a:pt x="342656" y="166624"/>
                  </a:lnTo>
                  <a:lnTo>
                    <a:pt x="382181" y="166624"/>
                  </a:lnTo>
                  <a:lnTo>
                    <a:pt x="386420" y="161798"/>
                  </a:lnTo>
                  <a:lnTo>
                    <a:pt x="388884" y="155024"/>
                  </a:lnTo>
                  <a:lnTo>
                    <a:pt x="388884" y="138091"/>
                  </a:lnTo>
                  <a:lnTo>
                    <a:pt x="386928" y="131148"/>
                  </a:lnTo>
                  <a:lnTo>
                    <a:pt x="383042" y="126238"/>
                  </a:lnTo>
                  <a:lnTo>
                    <a:pt x="379143" y="121158"/>
                  </a:lnTo>
                  <a:lnTo>
                    <a:pt x="374152" y="117348"/>
                  </a:lnTo>
                  <a:lnTo>
                    <a:pt x="361960" y="112268"/>
                  </a:lnTo>
                  <a:lnTo>
                    <a:pt x="355521" y="110320"/>
                  </a:lnTo>
                  <a:lnTo>
                    <a:pt x="325638" y="104309"/>
                  </a:lnTo>
                  <a:lnTo>
                    <a:pt x="320050" y="102446"/>
                  </a:lnTo>
                  <a:lnTo>
                    <a:pt x="315478" y="100076"/>
                  </a:lnTo>
                  <a:lnTo>
                    <a:pt x="311071" y="97536"/>
                  </a:lnTo>
                  <a:lnTo>
                    <a:pt x="308874" y="93556"/>
                  </a:lnTo>
                  <a:lnTo>
                    <a:pt x="308874" y="82719"/>
                  </a:lnTo>
                  <a:lnTo>
                    <a:pt x="311490" y="78570"/>
                  </a:lnTo>
                  <a:lnTo>
                    <a:pt x="321993" y="72813"/>
                  </a:lnTo>
                  <a:lnTo>
                    <a:pt x="327835" y="71374"/>
                  </a:lnTo>
                  <a:lnTo>
                    <a:pt x="378567" y="71374"/>
                  </a:lnTo>
                  <a:lnTo>
                    <a:pt x="375479" y="67564"/>
                  </a:lnTo>
                  <a:lnTo>
                    <a:pt x="343175" y="53737"/>
                  </a:lnTo>
                  <a:lnTo>
                    <a:pt x="335798" y="53340"/>
                  </a:lnTo>
                  <a:close/>
                </a:path>
                <a:path w="1115695" h="184785">
                  <a:moveTo>
                    <a:pt x="378567" y="71374"/>
                  </a:moveTo>
                  <a:lnTo>
                    <a:pt x="340192" y="71374"/>
                  </a:lnTo>
                  <a:lnTo>
                    <a:pt x="345869" y="72644"/>
                  </a:lnTo>
                  <a:lnTo>
                    <a:pt x="351292" y="75184"/>
                  </a:lnTo>
                  <a:lnTo>
                    <a:pt x="356880" y="77554"/>
                  </a:lnTo>
                  <a:lnTo>
                    <a:pt x="360766" y="81280"/>
                  </a:lnTo>
                  <a:lnTo>
                    <a:pt x="362976" y="86360"/>
                  </a:lnTo>
                  <a:lnTo>
                    <a:pt x="383042" y="78994"/>
                  </a:lnTo>
                  <a:lnTo>
                    <a:pt x="379734" y="72813"/>
                  </a:lnTo>
                  <a:lnTo>
                    <a:pt x="378567" y="71374"/>
                  </a:lnTo>
                  <a:close/>
                </a:path>
                <a:path w="1115695" h="184785">
                  <a:moveTo>
                    <a:pt x="444179" y="72644"/>
                  </a:moveTo>
                  <a:lnTo>
                    <a:pt x="422843" y="72644"/>
                  </a:lnTo>
                  <a:lnTo>
                    <a:pt x="422931" y="159512"/>
                  </a:lnTo>
                  <a:lnTo>
                    <a:pt x="444599" y="181610"/>
                  </a:lnTo>
                  <a:lnTo>
                    <a:pt x="468563" y="181610"/>
                  </a:lnTo>
                  <a:lnTo>
                    <a:pt x="468563" y="162814"/>
                  </a:lnTo>
                  <a:lnTo>
                    <a:pt x="451037" y="162814"/>
                  </a:lnTo>
                  <a:lnTo>
                    <a:pt x="447304" y="161713"/>
                  </a:lnTo>
                  <a:lnTo>
                    <a:pt x="445957" y="159512"/>
                  </a:lnTo>
                  <a:lnTo>
                    <a:pt x="444764" y="157310"/>
                  </a:lnTo>
                  <a:lnTo>
                    <a:pt x="444179" y="152992"/>
                  </a:lnTo>
                  <a:lnTo>
                    <a:pt x="444179" y="72644"/>
                  </a:lnTo>
                  <a:close/>
                </a:path>
                <a:path w="1115695" h="184785">
                  <a:moveTo>
                    <a:pt x="468563" y="55626"/>
                  </a:moveTo>
                  <a:lnTo>
                    <a:pt x="401507" y="55626"/>
                  </a:lnTo>
                  <a:lnTo>
                    <a:pt x="401507" y="72644"/>
                  </a:lnTo>
                  <a:lnTo>
                    <a:pt x="468563" y="72644"/>
                  </a:lnTo>
                  <a:lnTo>
                    <a:pt x="468563" y="55626"/>
                  </a:lnTo>
                  <a:close/>
                </a:path>
                <a:path w="1115695" h="184785">
                  <a:moveTo>
                    <a:pt x="444179" y="23876"/>
                  </a:moveTo>
                  <a:lnTo>
                    <a:pt x="422843" y="23876"/>
                  </a:lnTo>
                  <a:lnTo>
                    <a:pt x="422843" y="55626"/>
                  </a:lnTo>
                  <a:lnTo>
                    <a:pt x="444179" y="55626"/>
                  </a:lnTo>
                  <a:lnTo>
                    <a:pt x="444179" y="23876"/>
                  </a:lnTo>
                  <a:close/>
                </a:path>
                <a:path w="1115695" h="184785">
                  <a:moveTo>
                    <a:pt x="679498" y="11938"/>
                  </a:moveTo>
                  <a:lnTo>
                    <a:pt x="569262" y="11938"/>
                  </a:lnTo>
                  <a:lnTo>
                    <a:pt x="569262" y="181610"/>
                  </a:lnTo>
                  <a:lnTo>
                    <a:pt x="593138" y="181610"/>
                  </a:lnTo>
                  <a:lnTo>
                    <a:pt x="593138" y="104648"/>
                  </a:lnTo>
                  <a:lnTo>
                    <a:pt x="679498" y="104648"/>
                  </a:lnTo>
                  <a:lnTo>
                    <a:pt x="679498" y="84074"/>
                  </a:lnTo>
                  <a:lnTo>
                    <a:pt x="593138" y="84074"/>
                  </a:lnTo>
                  <a:lnTo>
                    <a:pt x="593138" y="32512"/>
                  </a:lnTo>
                  <a:lnTo>
                    <a:pt x="679498" y="32512"/>
                  </a:lnTo>
                  <a:lnTo>
                    <a:pt x="679498" y="11938"/>
                  </a:lnTo>
                  <a:close/>
                </a:path>
                <a:path w="1115695" h="184785">
                  <a:moveTo>
                    <a:pt x="728228" y="12192"/>
                  </a:moveTo>
                  <a:lnTo>
                    <a:pt x="706892" y="12192"/>
                  </a:lnTo>
                  <a:lnTo>
                    <a:pt x="706892" y="158750"/>
                  </a:lnTo>
                  <a:lnTo>
                    <a:pt x="728659" y="181610"/>
                  </a:lnTo>
                  <a:lnTo>
                    <a:pt x="746008" y="181610"/>
                  </a:lnTo>
                  <a:lnTo>
                    <a:pt x="746008" y="162814"/>
                  </a:lnTo>
                  <a:lnTo>
                    <a:pt x="735263" y="162814"/>
                  </a:lnTo>
                  <a:lnTo>
                    <a:pt x="731619" y="161713"/>
                  </a:lnTo>
                  <a:lnTo>
                    <a:pt x="728913" y="157310"/>
                  </a:lnTo>
                  <a:lnTo>
                    <a:pt x="728228" y="152992"/>
                  </a:lnTo>
                  <a:lnTo>
                    <a:pt x="728228" y="12192"/>
                  </a:lnTo>
                  <a:close/>
                </a:path>
                <a:path w="1115695" h="184785">
                  <a:moveTo>
                    <a:pt x="827275" y="53594"/>
                  </a:moveTo>
                  <a:lnTo>
                    <a:pt x="812708" y="53594"/>
                  </a:lnTo>
                  <a:lnTo>
                    <a:pt x="805520" y="54864"/>
                  </a:lnTo>
                  <a:lnTo>
                    <a:pt x="768436" y="81364"/>
                  </a:lnTo>
                  <a:lnTo>
                    <a:pt x="759546" y="119126"/>
                  </a:lnTo>
                  <a:lnTo>
                    <a:pt x="759879" y="127349"/>
                  </a:lnTo>
                  <a:lnTo>
                    <a:pt x="773084" y="163745"/>
                  </a:lnTo>
                  <a:lnTo>
                    <a:pt x="812708" y="184658"/>
                  </a:lnTo>
                  <a:lnTo>
                    <a:pt x="827275" y="184658"/>
                  </a:lnTo>
                  <a:lnTo>
                    <a:pt x="834476" y="183388"/>
                  </a:lnTo>
                  <a:lnTo>
                    <a:pt x="848865" y="178308"/>
                  </a:lnTo>
                  <a:lnTo>
                    <a:pt x="855380" y="174413"/>
                  </a:lnTo>
                  <a:lnTo>
                    <a:pt x="864745" y="165862"/>
                  </a:lnTo>
                  <a:lnTo>
                    <a:pt x="814067" y="165862"/>
                  </a:lnTo>
                  <a:lnTo>
                    <a:pt x="808136" y="164253"/>
                  </a:lnTo>
                  <a:lnTo>
                    <a:pt x="783800" y="133921"/>
                  </a:lnTo>
                  <a:lnTo>
                    <a:pt x="782406" y="119126"/>
                  </a:lnTo>
                  <a:lnTo>
                    <a:pt x="782754" y="111379"/>
                  </a:lnTo>
                  <a:lnTo>
                    <a:pt x="802218" y="77470"/>
                  </a:lnTo>
                  <a:lnTo>
                    <a:pt x="808136" y="74083"/>
                  </a:lnTo>
                  <a:lnTo>
                    <a:pt x="814067" y="72390"/>
                  </a:lnTo>
                  <a:lnTo>
                    <a:pt x="864583" y="72390"/>
                  </a:lnTo>
                  <a:lnTo>
                    <a:pt x="861146" y="69342"/>
                  </a:lnTo>
                  <a:lnTo>
                    <a:pt x="855380" y="63923"/>
                  </a:lnTo>
                  <a:lnTo>
                    <a:pt x="848865" y="59944"/>
                  </a:lnTo>
                  <a:lnTo>
                    <a:pt x="834476" y="54864"/>
                  </a:lnTo>
                  <a:lnTo>
                    <a:pt x="827275" y="53594"/>
                  </a:lnTo>
                  <a:close/>
                </a:path>
                <a:path w="1115695" h="184785">
                  <a:moveTo>
                    <a:pt x="864583" y="72390"/>
                  </a:moveTo>
                  <a:lnTo>
                    <a:pt x="826094" y="72390"/>
                  </a:lnTo>
                  <a:lnTo>
                    <a:pt x="832012" y="74083"/>
                  </a:lnTo>
                  <a:lnTo>
                    <a:pt x="837778" y="77470"/>
                  </a:lnTo>
                  <a:lnTo>
                    <a:pt x="857240" y="111379"/>
                  </a:lnTo>
                  <a:lnTo>
                    <a:pt x="857590" y="119126"/>
                  </a:lnTo>
                  <a:lnTo>
                    <a:pt x="857240" y="126889"/>
                  </a:lnTo>
                  <a:lnTo>
                    <a:pt x="837778" y="161036"/>
                  </a:lnTo>
                  <a:lnTo>
                    <a:pt x="826094" y="165862"/>
                  </a:lnTo>
                  <a:lnTo>
                    <a:pt x="864745" y="165862"/>
                  </a:lnTo>
                  <a:lnTo>
                    <a:pt x="880116" y="127349"/>
                  </a:lnTo>
                  <a:lnTo>
                    <a:pt x="880450" y="119126"/>
                  </a:lnTo>
                  <a:lnTo>
                    <a:pt x="880116" y="110902"/>
                  </a:lnTo>
                  <a:lnTo>
                    <a:pt x="867064" y="74591"/>
                  </a:lnTo>
                  <a:lnTo>
                    <a:pt x="864583" y="72390"/>
                  </a:lnTo>
                  <a:close/>
                </a:path>
                <a:path w="1115695" h="184785">
                  <a:moveTo>
                    <a:pt x="967419" y="53594"/>
                  </a:moveTo>
                  <a:lnTo>
                    <a:pt x="952853" y="53594"/>
                  </a:lnTo>
                  <a:lnTo>
                    <a:pt x="945664" y="54864"/>
                  </a:lnTo>
                  <a:lnTo>
                    <a:pt x="908580" y="81364"/>
                  </a:lnTo>
                  <a:lnTo>
                    <a:pt x="899690" y="119126"/>
                  </a:lnTo>
                  <a:lnTo>
                    <a:pt x="900024" y="127349"/>
                  </a:lnTo>
                  <a:lnTo>
                    <a:pt x="913229" y="163745"/>
                  </a:lnTo>
                  <a:lnTo>
                    <a:pt x="952853" y="184658"/>
                  </a:lnTo>
                  <a:lnTo>
                    <a:pt x="967419" y="184658"/>
                  </a:lnTo>
                  <a:lnTo>
                    <a:pt x="974620" y="183388"/>
                  </a:lnTo>
                  <a:lnTo>
                    <a:pt x="989009" y="178308"/>
                  </a:lnTo>
                  <a:lnTo>
                    <a:pt x="995525" y="174413"/>
                  </a:lnTo>
                  <a:lnTo>
                    <a:pt x="1004890" y="165862"/>
                  </a:lnTo>
                  <a:lnTo>
                    <a:pt x="954211" y="165862"/>
                  </a:lnTo>
                  <a:lnTo>
                    <a:pt x="948281" y="164253"/>
                  </a:lnTo>
                  <a:lnTo>
                    <a:pt x="923944" y="133921"/>
                  </a:lnTo>
                  <a:lnTo>
                    <a:pt x="922550" y="119126"/>
                  </a:lnTo>
                  <a:lnTo>
                    <a:pt x="922898" y="111379"/>
                  </a:lnTo>
                  <a:lnTo>
                    <a:pt x="942362" y="77470"/>
                  </a:lnTo>
                  <a:lnTo>
                    <a:pt x="948281" y="74083"/>
                  </a:lnTo>
                  <a:lnTo>
                    <a:pt x="954211" y="72390"/>
                  </a:lnTo>
                  <a:lnTo>
                    <a:pt x="1004727" y="72390"/>
                  </a:lnTo>
                  <a:lnTo>
                    <a:pt x="1001290" y="69342"/>
                  </a:lnTo>
                  <a:lnTo>
                    <a:pt x="995525" y="63923"/>
                  </a:lnTo>
                  <a:lnTo>
                    <a:pt x="989009" y="59944"/>
                  </a:lnTo>
                  <a:lnTo>
                    <a:pt x="974620" y="54864"/>
                  </a:lnTo>
                  <a:lnTo>
                    <a:pt x="967419" y="53594"/>
                  </a:lnTo>
                  <a:close/>
                </a:path>
                <a:path w="1115695" h="184785">
                  <a:moveTo>
                    <a:pt x="1004727" y="72390"/>
                  </a:moveTo>
                  <a:lnTo>
                    <a:pt x="966238" y="72390"/>
                  </a:lnTo>
                  <a:lnTo>
                    <a:pt x="972157" y="74083"/>
                  </a:lnTo>
                  <a:lnTo>
                    <a:pt x="977922" y="77470"/>
                  </a:lnTo>
                  <a:lnTo>
                    <a:pt x="997385" y="111379"/>
                  </a:lnTo>
                  <a:lnTo>
                    <a:pt x="997734" y="119126"/>
                  </a:lnTo>
                  <a:lnTo>
                    <a:pt x="997385" y="126889"/>
                  </a:lnTo>
                  <a:lnTo>
                    <a:pt x="977922" y="161036"/>
                  </a:lnTo>
                  <a:lnTo>
                    <a:pt x="966238" y="165862"/>
                  </a:lnTo>
                  <a:lnTo>
                    <a:pt x="1004890" y="165862"/>
                  </a:lnTo>
                  <a:lnTo>
                    <a:pt x="1020261" y="127349"/>
                  </a:lnTo>
                  <a:lnTo>
                    <a:pt x="1020594" y="119126"/>
                  </a:lnTo>
                  <a:lnTo>
                    <a:pt x="1020261" y="110902"/>
                  </a:lnTo>
                  <a:lnTo>
                    <a:pt x="1007209" y="74591"/>
                  </a:lnTo>
                  <a:lnTo>
                    <a:pt x="1004727" y="72390"/>
                  </a:lnTo>
                  <a:close/>
                </a:path>
                <a:path w="1115695" h="184785">
                  <a:moveTo>
                    <a:pt x="1063457" y="55626"/>
                  </a:moveTo>
                  <a:lnTo>
                    <a:pt x="1047963" y="55626"/>
                  </a:lnTo>
                  <a:lnTo>
                    <a:pt x="1047963" y="181610"/>
                  </a:lnTo>
                  <a:lnTo>
                    <a:pt x="1069299" y="181610"/>
                  </a:lnTo>
                  <a:lnTo>
                    <a:pt x="1069299" y="127508"/>
                  </a:lnTo>
                  <a:lnTo>
                    <a:pt x="1069823" y="116459"/>
                  </a:lnTo>
                  <a:lnTo>
                    <a:pt x="1089555" y="80581"/>
                  </a:lnTo>
                  <a:lnTo>
                    <a:pt x="1093935" y="78994"/>
                  </a:lnTo>
                  <a:lnTo>
                    <a:pt x="1070315" y="78994"/>
                  </a:lnTo>
                  <a:lnTo>
                    <a:pt x="1063457" y="55626"/>
                  </a:lnTo>
                  <a:close/>
                </a:path>
                <a:path w="1115695" h="184785">
                  <a:moveTo>
                    <a:pt x="1115273" y="53594"/>
                  </a:moveTo>
                  <a:lnTo>
                    <a:pt x="1078062" y="68707"/>
                  </a:lnTo>
                  <a:lnTo>
                    <a:pt x="1070315" y="78994"/>
                  </a:lnTo>
                  <a:lnTo>
                    <a:pt x="1093935" y="78994"/>
                  </a:lnTo>
                  <a:lnTo>
                    <a:pt x="1097923" y="77549"/>
                  </a:lnTo>
                  <a:lnTo>
                    <a:pt x="1107907" y="75946"/>
                  </a:lnTo>
                  <a:lnTo>
                    <a:pt x="1109088" y="75776"/>
                  </a:lnTo>
                  <a:lnTo>
                    <a:pt x="1110282" y="75692"/>
                  </a:lnTo>
                  <a:lnTo>
                    <a:pt x="1115273" y="75692"/>
                  </a:lnTo>
                  <a:lnTo>
                    <a:pt x="1115273" y="53594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8057" y="3484875"/>
              <a:ext cx="1461016" cy="17576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600" y="2476500"/>
              <a:ext cx="2705100" cy="317500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329705" y="2066289"/>
              <a:ext cx="901065" cy="184785"/>
            </a:xfrm>
            <a:custGeom>
              <a:avLst/>
              <a:gdLst/>
              <a:ahLst/>
              <a:cxnLst/>
              <a:rect l="l" t="t" r="r" b="b"/>
              <a:pathLst>
                <a:path w="901065" h="184785">
                  <a:moveTo>
                    <a:pt x="21081" y="137160"/>
                  </a:moveTo>
                  <a:lnTo>
                    <a:pt x="0" y="143256"/>
                  </a:lnTo>
                  <a:lnTo>
                    <a:pt x="2031" y="150876"/>
                  </a:lnTo>
                  <a:lnTo>
                    <a:pt x="5419" y="157818"/>
                  </a:lnTo>
                  <a:lnTo>
                    <a:pt x="35607" y="181515"/>
                  </a:lnTo>
                  <a:lnTo>
                    <a:pt x="58419" y="184658"/>
                  </a:lnTo>
                  <a:lnTo>
                    <a:pt x="66405" y="184309"/>
                  </a:lnTo>
                  <a:lnTo>
                    <a:pt x="106600" y="167544"/>
                  </a:lnTo>
                  <a:lnTo>
                    <a:pt x="107192" y="166878"/>
                  </a:lnTo>
                  <a:lnTo>
                    <a:pt x="58674" y="166878"/>
                  </a:lnTo>
                  <a:lnTo>
                    <a:pt x="50904" y="166354"/>
                  </a:lnTo>
                  <a:lnTo>
                    <a:pt x="22945" y="145965"/>
                  </a:lnTo>
                  <a:lnTo>
                    <a:pt x="21081" y="137160"/>
                  </a:lnTo>
                  <a:close/>
                </a:path>
                <a:path w="901065" h="184785">
                  <a:moveTo>
                    <a:pt x="107241" y="26670"/>
                  </a:moveTo>
                  <a:lnTo>
                    <a:pt x="68665" y="26670"/>
                  </a:lnTo>
                  <a:lnTo>
                    <a:pt x="76368" y="29040"/>
                  </a:lnTo>
                  <a:lnTo>
                    <a:pt x="82803" y="33782"/>
                  </a:lnTo>
                  <a:lnTo>
                    <a:pt x="89407" y="38354"/>
                  </a:lnTo>
                  <a:lnTo>
                    <a:pt x="92709" y="45212"/>
                  </a:lnTo>
                  <a:lnTo>
                    <a:pt x="92709" y="60960"/>
                  </a:lnTo>
                  <a:lnTo>
                    <a:pt x="54524" y="82296"/>
                  </a:lnTo>
                  <a:lnTo>
                    <a:pt x="49444" y="82550"/>
                  </a:lnTo>
                  <a:lnTo>
                    <a:pt x="44703" y="82550"/>
                  </a:lnTo>
                  <a:lnTo>
                    <a:pt x="44703" y="101854"/>
                  </a:lnTo>
                  <a:lnTo>
                    <a:pt x="47412" y="101854"/>
                  </a:lnTo>
                  <a:lnTo>
                    <a:pt x="50885" y="101938"/>
                  </a:lnTo>
                  <a:lnTo>
                    <a:pt x="90255" y="114130"/>
                  </a:lnTo>
                  <a:lnTo>
                    <a:pt x="92963" y="118364"/>
                  </a:lnTo>
                  <a:lnTo>
                    <a:pt x="95672" y="122428"/>
                  </a:lnTo>
                  <a:lnTo>
                    <a:pt x="96918" y="127254"/>
                  </a:lnTo>
                  <a:lnTo>
                    <a:pt x="97028" y="134112"/>
                  </a:lnTo>
                  <a:lnTo>
                    <a:pt x="96345" y="141541"/>
                  </a:lnTo>
                  <a:lnTo>
                    <a:pt x="66675" y="166354"/>
                  </a:lnTo>
                  <a:lnTo>
                    <a:pt x="58674" y="166878"/>
                  </a:lnTo>
                  <a:lnTo>
                    <a:pt x="107192" y="166878"/>
                  </a:lnTo>
                  <a:lnTo>
                    <a:pt x="119887" y="133858"/>
                  </a:lnTo>
                  <a:lnTo>
                    <a:pt x="119459" y="127254"/>
                  </a:lnTo>
                  <a:lnTo>
                    <a:pt x="96123" y="94726"/>
                  </a:lnTo>
                  <a:lnTo>
                    <a:pt x="87375" y="91440"/>
                  </a:lnTo>
                  <a:lnTo>
                    <a:pt x="93710" y="88344"/>
                  </a:lnTo>
                  <a:lnTo>
                    <a:pt x="115062" y="52070"/>
                  </a:lnTo>
                  <a:lnTo>
                    <a:pt x="114585" y="44593"/>
                  </a:lnTo>
                  <a:lnTo>
                    <a:pt x="113156" y="37909"/>
                  </a:lnTo>
                  <a:lnTo>
                    <a:pt x="110775" y="32020"/>
                  </a:lnTo>
                  <a:lnTo>
                    <a:pt x="107441" y="26924"/>
                  </a:lnTo>
                  <a:lnTo>
                    <a:pt x="107241" y="26670"/>
                  </a:lnTo>
                  <a:close/>
                </a:path>
                <a:path w="901065" h="184785">
                  <a:moveTo>
                    <a:pt x="60197" y="8890"/>
                  </a:moveTo>
                  <a:lnTo>
                    <a:pt x="21843" y="20066"/>
                  </a:lnTo>
                  <a:lnTo>
                    <a:pt x="2540" y="49022"/>
                  </a:lnTo>
                  <a:lnTo>
                    <a:pt x="23368" y="55118"/>
                  </a:lnTo>
                  <a:lnTo>
                    <a:pt x="25060" y="46651"/>
                  </a:lnTo>
                  <a:lnTo>
                    <a:pt x="28956" y="39793"/>
                  </a:lnTo>
                  <a:lnTo>
                    <a:pt x="59690" y="26670"/>
                  </a:lnTo>
                  <a:lnTo>
                    <a:pt x="107241" y="26670"/>
                  </a:lnTo>
                  <a:lnTo>
                    <a:pt x="102362" y="20489"/>
                  </a:lnTo>
                  <a:lnTo>
                    <a:pt x="67421" y="9159"/>
                  </a:lnTo>
                  <a:lnTo>
                    <a:pt x="60197" y="8890"/>
                  </a:lnTo>
                  <a:close/>
                </a:path>
                <a:path w="901065" h="184785">
                  <a:moveTo>
                    <a:pt x="200709" y="11938"/>
                  </a:moveTo>
                  <a:lnTo>
                    <a:pt x="154481" y="11938"/>
                  </a:lnTo>
                  <a:lnTo>
                    <a:pt x="154481" y="181610"/>
                  </a:lnTo>
                  <a:lnTo>
                    <a:pt x="200709" y="181610"/>
                  </a:lnTo>
                  <a:lnTo>
                    <a:pt x="210649" y="181356"/>
                  </a:lnTo>
                  <a:lnTo>
                    <a:pt x="253673" y="171894"/>
                  </a:lnTo>
                  <a:lnTo>
                    <a:pt x="269489" y="161544"/>
                  </a:lnTo>
                  <a:lnTo>
                    <a:pt x="178357" y="161544"/>
                  </a:lnTo>
                  <a:lnTo>
                    <a:pt x="178357" y="32004"/>
                  </a:lnTo>
                  <a:lnTo>
                    <a:pt x="269530" y="32004"/>
                  </a:lnTo>
                  <a:lnTo>
                    <a:pt x="267257" y="29972"/>
                  </a:lnTo>
                  <a:lnTo>
                    <a:pt x="229189" y="14366"/>
                  </a:lnTo>
                  <a:lnTo>
                    <a:pt x="210649" y="12207"/>
                  </a:lnTo>
                  <a:lnTo>
                    <a:pt x="200709" y="11938"/>
                  </a:lnTo>
                  <a:close/>
                </a:path>
                <a:path w="901065" h="184785">
                  <a:moveTo>
                    <a:pt x="269530" y="32004"/>
                  </a:moveTo>
                  <a:lnTo>
                    <a:pt x="200201" y="32004"/>
                  </a:lnTo>
                  <a:lnTo>
                    <a:pt x="206745" y="32147"/>
                  </a:lnTo>
                  <a:lnTo>
                    <a:pt x="213158" y="32576"/>
                  </a:lnTo>
                  <a:lnTo>
                    <a:pt x="219443" y="33290"/>
                  </a:lnTo>
                  <a:lnTo>
                    <a:pt x="233907" y="35644"/>
                  </a:lnTo>
                  <a:lnTo>
                    <a:pt x="241273" y="38523"/>
                  </a:lnTo>
                  <a:lnTo>
                    <a:pt x="247699" y="42926"/>
                  </a:lnTo>
                  <a:lnTo>
                    <a:pt x="254303" y="47159"/>
                  </a:lnTo>
                  <a:lnTo>
                    <a:pt x="268671" y="86280"/>
                  </a:lnTo>
                  <a:lnTo>
                    <a:pt x="269035" y="96520"/>
                  </a:lnTo>
                  <a:lnTo>
                    <a:pt x="268671" y="106791"/>
                  </a:lnTo>
                  <a:lnTo>
                    <a:pt x="254303" y="146473"/>
                  </a:lnTo>
                  <a:lnTo>
                    <a:pt x="213158" y="161036"/>
                  </a:lnTo>
                  <a:lnTo>
                    <a:pt x="200201" y="161544"/>
                  </a:lnTo>
                  <a:lnTo>
                    <a:pt x="269489" y="161544"/>
                  </a:lnTo>
                  <a:lnTo>
                    <a:pt x="289561" y="128667"/>
                  </a:lnTo>
                  <a:lnTo>
                    <a:pt x="293419" y="96520"/>
                  </a:lnTo>
                  <a:lnTo>
                    <a:pt x="292990" y="84947"/>
                  </a:lnTo>
                  <a:lnTo>
                    <a:pt x="278309" y="41338"/>
                  </a:lnTo>
                  <a:lnTo>
                    <a:pt x="273134" y="35226"/>
                  </a:lnTo>
                  <a:lnTo>
                    <a:pt x="269530" y="32004"/>
                  </a:lnTo>
                  <a:close/>
                </a:path>
                <a:path w="901065" h="184785">
                  <a:moveTo>
                    <a:pt x="405979" y="11938"/>
                  </a:moveTo>
                  <a:lnTo>
                    <a:pt x="379817" y="11938"/>
                  </a:lnTo>
                  <a:lnTo>
                    <a:pt x="437983" y="181610"/>
                  </a:lnTo>
                  <a:lnTo>
                    <a:pt x="465923" y="181610"/>
                  </a:lnTo>
                  <a:lnTo>
                    <a:pt x="475543" y="153670"/>
                  </a:lnTo>
                  <a:lnTo>
                    <a:pt x="451953" y="153670"/>
                  </a:lnTo>
                  <a:lnTo>
                    <a:pt x="405979" y="11938"/>
                  </a:lnTo>
                  <a:close/>
                </a:path>
                <a:path w="901065" h="184785">
                  <a:moveTo>
                    <a:pt x="524343" y="11938"/>
                  </a:moveTo>
                  <a:lnTo>
                    <a:pt x="498181" y="11938"/>
                  </a:lnTo>
                  <a:lnTo>
                    <a:pt x="451953" y="153670"/>
                  </a:lnTo>
                  <a:lnTo>
                    <a:pt x="475543" y="153670"/>
                  </a:lnTo>
                  <a:lnTo>
                    <a:pt x="524343" y="11938"/>
                  </a:lnTo>
                  <a:close/>
                </a:path>
                <a:path w="901065" h="184785">
                  <a:moveTo>
                    <a:pt x="570876" y="0"/>
                  </a:moveTo>
                  <a:lnTo>
                    <a:pt x="562240" y="0"/>
                  </a:lnTo>
                  <a:lnTo>
                    <a:pt x="558519" y="1524"/>
                  </a:lnTo>
                  <a:lnTo>
                    <a:pt x="555293" y="4572"/>
                  </a:lnTo>
                  <a:lnTo>
                    <a:pt x="552245" y="7620"/>
                  </a:lnTo>
                  <a:lnTo>
                    <a:pt x="550721" y="11345"/>
                  </a:lnTo>
                  <a:lnTo>
                    <a:pt x="550721" y="20150"/>
                  </a:lnTo>
                  <a:lnTo>
                    <a:pt x="552245" y="23960"/>
                  </a:lnTo>
                  <a:lnTo>
                    <a:pt x="555293" y="27178"/>
                  </a:lnTo>
                  <a:lnTo>
                    <a:pt x="558519" y="30226"/>
                  </a:lnTo>
                  <a:lnTo>
                    <a:pt x="562240" y="31750"/>
                  </a:lnTo>
                  <a:lnTo>
                    <a:pt x="570876" y="31750"/>
                  </a:lnTo>
                  <a:lnTo>
                    <a:pt x="574597" y="30226"/>
                  </a:lnTo>
                  <a:lnTo>
                    <a:pt x="580871" y="23960"/>
                  </a:lnTo>
                  <a:lnTo>
                    <a:pt x="582471" y="20150"/>
                  </a:lnTo>
                  <a:lnTo>
                    <a:pt x="582471" y="11345"/>
                  </a:lnTo>
                  <a:lnTo>
                    <a:pt x="580871" y="7620"/>
                  </a:lnTo>
                  <a:lnTo>
                    <a:pt x="577645" y="4572"/>
                  </a:lnTo>
                  <a:lnTo>
                    <a:pt x="574597" y="1524"/>
                  </a:lnTo>
                  <a:lnTo>
                    <a:pt x="570876" y="0"/>
                  </a:lnTo>
                  <a:close/>
                </a:path>
                <a:path w="901065" h="184785">
                  <a:moveTo>
                    <a:pt x="577137" y="55626"/>
                  </a:moveTo>
                  <a:lnTo>
                    <a:pt x="538275" y="55626"/>
                  </a:lnTo>
                  <a:lnTo>
                    <a:pt x="538275" y="72644"/>
                  </a:lnTo>
                  <a:lnTo>
                    <a:pt x="555801" y="72644"/>
                  </a:lnTo>
                  <a:lnTo>
                    <a:pt x="555801" y="181610"/>
                  </a:lnTo>
                  <a:lnTo>
                    <a:pt x="577137" y="181610"/>
                  </a:lnTo>
                  <a:lnTo>
                    <a:pt x="577137" y="55626"/>
                  </a:lnTo>
                  <a:close/>
                </a:path>
                <a:path w="901065" h="184785">
                  <a:moveTo>
                    <a:pt x="668412" y="53594"/>
                  </a:moveTo>
                  <a:lnTo>
                    <a:pt x="630660" y="66087"/>
                  </a:lnTo>
                  <a:lnTo>
                    <a:pt x="609228" y="100203"/>
                  </a:lnTo>
                  <a:lnTo>
                    <a:pt x="607198" y="118872"/>
                  </a:lnTo>
                  <a:lnTo>
                    <a:pt x="607641" y="127921"/>
                  </a:lnTo>
                  <a:lnTo>
                    <a:pt x="623260" y="165671"/>
                  </a:lnTo>
                  <a:lnTo>
                    <a:pt x="659395" y="184118"/>
                  </a:lnTo>
                  <a:lnTo>
                    <a:pt x="668920" y="184658"/>
                  </a:lnTo>
                  <a:lnTo>
                    <a:pt x="677490" y="184213"/>
                  </a:lnTo>
                  <a:lnTo>
                    <a:pt x="714087" y="165862"/>
                  </a:lnTo>
                  <a:lnTo>
                    <a:pt x="663840" y="165862"/>
                  </a:lnTo>
                  <a:lnTo>
                    <a:pt x="658328" y="164676"/>
                  </a:lnTo>
                  <a:lnTo>
                    <a:pt x="630672" y="131921"/>
                  </a:lnTo>
                  <a:lnTo>
                    <a:pt x="630058" y="124460"/>
                  </a:lnTo>
                  <a:lnTo>
                    <a:pt x="727086" y="124460"/>
                  </a:lnTo>
                  <a:lnTo>
                    <a:pt x="727305" y="117776"/>
                  </a:lnTo>
                  <a:lnTo>
                    <a:pt x="726954" y="111188"/>
                  </a:lnTo>
                  <a:lnTo>
                    <a:pt x="726423" y="107442"/>
                  </a:lnTo>
                  <a:lnTo>
                    <a:pt x="630312" y="107442"/>
                  </a:lnTo>
                  <a:lnTo>
                    <a:pt x="630985" y="98975"/>
                  </a:lnTo>
                  <a:lnTo>
                    <a:pt x="662138" y="71882"/>
                  </a:lnTo>
                  <a:lnTo>
                    <a:pt x="710860" y="71882"/>
                  </a:lnTo>
                  <a:lnTo>
                    <a:pt x="708709" y="68918"/>
                  </a:lnTo>
                  <a:lnTo>
                    <a:pt x="675679" y="53975"/>
                  </a:lnTo>
                  <a:lnTo>
                    <a:pt x="668412" y="53594"/>
                  </a:lnTo>
                  <a:close/>
                </a:path>
                <a:path w="901065" h="184785">
                  <a:moveTo>
                    <a:pt x="698384" y="153416"/>
                  </a:moveTo>
                  <a:lnTo>
                    <a:pt x="676032" y="165862"/>
                  </a:lnTo>
                  <a:lnTo>
                    <a:pt x="714087" y="165862"/>
                  </a:lnTo>
                  <a:lnTo>
                    <a:pt x="715205" y="164676"/>
                  </a:lnTo>
                  <a:lnTo>
                    <a:pt x="718958" y="159512"/>
                  </a:lnTo>
                  <a:lnTo>
                    <a:pt x="698384" y="153416"/>
                  </a:lnTo>
                  <a:close/>
                </a:path>
                <a:path w="901065" h="184785">
                  <a:moveTo>
                    <a:pt x="710860" y="71882"/>
                  </a:moveTo>
                  <a:lnTo>
                    <a:pt x="675854" y="71882"/>
                  </a:lnTo>
                  <a:lnTo>
                    <a:pt x="682204" y="73660"/>
                  </a:lnTo>
                  <a:lnTo>
                    <a:pt x="687462" y="77216"/>
                  </a:lnTo>
                  <a:lnTo>
                    <a:pt x="692872" y="80602"/>
                  </a:lnTo>
                  <a:lnTo>
                    <a:pt x="697025" y="85005"/>
                  </a:lnTo>
                  <a:lnTo>
                    <a:pt x="699908" y="90424"/>
                  </a:lnTo>
                  <a:lnTo>
                    <a:pt x="702956" y="95842"/>
                  </a:lnTo>
                  <a:lnTo>
                    <a:pt x="704480" y="101515"/>
                  </a:lnTo>
                  <a:lnTo>
                    <a:pt x="704480" y="107442"/>
                  </a:lnTo>
                  <a:lnTo>
                    <a:pt x="726423" y="107442"/>
                  </a:lnTo>
                  <a:lnTo>
                    <a:pt x="713624" y="75692"/>
                  </a:lnTo>
                  <a:lnTo>
                    <a:pt x="710860" y="71882"/>
                  </a:lnTo>
                  <a:close/>
                </a:path>
                <a:path w="901065" h="184785">
                  <a:moveTo>
                    <a:pt x="757325" y="55626"/>
                  </a:moveTo>
                  <a:lnTo>
                    <a:pt x="734465" y="55626"/>
                  </a:lnTo>
                  <a:lnTo>
                    <a:pt x="770787" y="181610"/>
                  </a:lnTo>
                  <a:lnTo>
                    <a:pt x="790091" y="181610"/>
                  </a:lnTo>
                  <a:lnTo>
                    <a:pt x="798960" y="148844"/>
                  </a:lnTo>
                  <a:lnTo>
                    <a:pt x="781455" y="148844"/>
                  </a:lnTo>
                  <a:lnTo>
                    <a:pt x="757325" y="55626"/>
                  </a:lnTo>
                  <a:close/>
                </a:path>
                <a:path w="901065" h="184785">
                  <a:moveTo>
                    <a:pt x="835278" y="80264"/>
                  </a:moveTo>
                  <a:lnTo>
                    <a:pt x="817523" y="80264"/>
                  </a:lnTo>
                  <a:lnTo>
                    <a:pt x="844955" y="181610"/>
                  </a:lnTo>
                  <a:lnTo>
                    <a:pt x="864513" y="181610"/>
                  </a:lnTo>
                  <a:lnTo>
                    <a:pt x="873893" y="148844"/>
                  </a:lnTo>
                  <a:lnTo>
                    <a:pt x="853591" y="148844"/>
                  </a:lnTo>
                  <a:lnTo>
                    <a:pt x="835278" y="80264"/>
                  </a:lnTo>
                  <a:close/>
                </a:path>
                <a:path w="901065" h="184785">
                  <a:moveTo>
                    <a:pt x="828699" y="55626"/>
                  </a:moveTo>
                  <a:lnTo>
                    <a:pt x="806601" y="55626"/>
                  </a:lnTo>
                  <a:lnTo>
                    <a:pt x="781455" y="148844"/>
                  </a:lnTo>
                  <a:lnTo>
                    <a:pt x="798960" y="148844"/>
                  </a:lnTo>
                  <a:lnTo>
                    <a:pt x="817523" y="80264"/>
                  </a:lnTo>
                  <a:lnTo>
                    <a:pt x="835278" y="80264"/>
                  </a:lnTo>
                  <a:lnTo>
                    <a:pt x="828699" y="55626"/>
                  </a:lnTo>
                  <a:close/>
                </a:path>
                <a:path w="901065" h="184785">
                  <a:moveTo>
                    <a:pt x="900581" y="55626"/>
                  </a:moveTo>
                  <a:lnTo>
                    <a:pt x="877721" y="55626"/>
                  </a:lnTo>
                  <a:lnTo>
                    <a:pt x="853591" y="148844"/>
                  </a:lnTo>
                  <a:lnTo>
                    <a:pt x="873893" y="148844"/>
                  </a:lnTo>
                  <a:lnTo>
                    <a:pt x="900581" y="5562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7" name="object 2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9619" y="1392427"/>
            <a:ext cx="2215214" cy="210565"/>
          </a:xfrm>
          <a:prstGeom prst="rect">
            <a:avLst/>
          </a:prstGeom>
        </p:spPr>
      </p:pic>
      <p:sp>
        <p:nvSpPr>
          <p:cNvPr id="28" name="object 28" descr=""/>
          <p:cNvSpPr/>
          <p:nvPr/>
        </p:nvSpPr>
        <p:spPr>
          <a:xfrm>
            <a:off x="12700" y="1765300"/>
            <a:ext cx="3086100" cy="25400"/>
          </a:xfrm>
          <a:custGeom>
            <a:avLst/>
            <a:gdLst/>
            <a:ahLst/>
            <a:cxnLst/>
            <a:rect l="l" t="t" r="r" b="b"/>
            <a:pathLst>
              <a:path w="3086100" h="25400">
                <a:moveTo>
                  <a:pt x="3086100" y="0"/>
                </a:moveTo>
                <a:lnTo>
                  <a:pt x="0" y="0"/>
                </a:lnTo>
                <a:lnTo>
                  <a:pt x="0" y="25400"/>
                </a:lnTo>
                <a:lnTo>
                  <a:pt x="3086100" y="25400"/>
                </a:lnTo>
                <a:lnTo>
                  <a:pt x="3086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6885" y="859181"/>
            <a:ext cx="173929" cy="173929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4500" y="10236200"/>
            <a:ext cx="2235200" cy="520700"/>
          </a:xfrm>
          <a:prstGeom prst="rect">
            <a:avLst/>
          </a:prstGeom>
        </p:spPr>
      </p:pic>
      <p:grpSp>
        <p:nvGrpSpPr>
          <p:cNvPr id="31" name="object 31" descr=""/>
          <p:cNvGrpSpPr/>
          <p:nvPr/>
        </p:nvGrpSpPr>
        <p:grpSpPr>
          <a:xfrm>
            <a:off x="8382000" y="4381500"/>
            <a:ext cx="292100" cy="292100"/>
            <a:chOff x="8382000" y="4381500"/>
            <a:chExt cx="292100" cy="292100"/>
          </a:xfrm>
        </p:grpSpPr>
        <p:sp>
          <p:nvSpPr>
            <p:cNvPr id="32" name="object 32" descr=""/>
            <p:cNvSpPr/>
            <p:nvPr/>
          </p:nvSpPr>
          <p:spPr>
            <a:xfrm>
              <a:off x="83820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83820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 descr=""/>
          <p:cNvGrpSpPr/>
          <p:nvPr/>
        </p:nvGrpSpPr>
        <p:grpSpPr>
          <a:xfrm>
            <a:off x="10350500" y="4381500"/>
            <a:ext cx="292100" cy="292100"/>
            <a:chOff x="10350500" y="4381500"/>
            <a:chExt cx="292100" cy="292100"/>
          </a:xfrm>
        </p:grpSpPr>
        <p:sp>
          <p:nvSpPr>
            <p:cNvPr id="35" name="object 35" descr=""/>
            <p:cNvSpPr/>
            <p:nvPr/>
          </p:nvSpPr>
          <p:spPr>
            <a:xfrm>
              <a:off x="103505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03505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 descr=""/>
          <p:cNvGrpSpPr/>
          <p:nvPr/>
        </p:nvGrpSpPr>
        <p:grpSpPr>
          <a:xfrm>
            <a:off x="11557000" y="2857500"/>
            <a:ext cx="292100" cy="292100"/>
            <a:chOff x="11557000" y="2857500"/>
            <a:chExt cx="292100" cy="292100"/>
          </a:xfrm>
        </p:grpSpPr>
        <p:sp>
          <p:nvSpPr>
            <p:cNvPr id="38" name="object 38" descr=""/>
            <p:cNvSpPr/>
            <p:nvPr/>
          </p:nvSpPr>
          <p:spPr>
            <a:xfrm>
              <a:off x="11557000" y="2857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1557000" y="2857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/>
          <p:nvPr/>
        </p:nvSpPr>
        <p:spPr>
          <a:xfrm>
            <a:off x="10591800" y="102489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85239" y="363039"/>
                </a:moveTo>
                <a:lnTo>
                  <a:pt x="179659" y="371441"/>
                </a:lnTo>
                <a:lnTo>
                  <a:pt x="177799" y="381000"/>
                </a:lnTo>
                <a:lnTo>
                  <a:pt x="179659" y="390558"/>
                </a:lnTo>
                <a:lnTo>
                  <a:pt x="185239" y="398960"/>
                </a:lnTo>
                <a:lnTo>
                  <a:pt x="193641" y="404540"/>
                </a:lnTo>
                <a:lnTo>
                  <a:pt x="203200" y="406400"/>
                </a:lnTo>
                <a:lnTo>
                  <a:pt x="212758" y="404540"/>
                </a:lnTo>
                <a:lnTo>
                  <a:pt x="221160" y="398960"/>
                </a:lnTo>
                <a:lnTo>
                  <a:pt x="185239" y="363039"/>
                </a:lnTo>
                <a:close/>
              </a:path>
              <a:path w="406400" h="406400">
                <a:moveTo>
                  <a:pt x="345079" y="203200"/>
                </a:moveTo>
                <a:lnTo>
                  <a:pt x="185239" y="363039"/>
                </a:lnTo>
                <a:lnTo>
                  <a:pt x="221160" y="398960"/>
                </a:lnTo>
                <a:lnTo>
                  <a:pt x="391520" y="228600"/>
                </a:lnTo>
                <a:lnTo>
                  <a:pt x="381000" y="228600"/>
                </a:lnTo>
                <a:lnTo>
                  <a:pt x="381000" y="221160"/>
                </a:lnTo>
                <a:lnTo>
                  <a:pt x="363039" y="221160"/>
                </a:lnTo>
                <a:lnTo>
                  <a:pt x="345079" y="203200"/>
                </a:lnTo>
                <a:close/>
              </a:path>
              <a:path w="406400" h="406400">
                <a:moveTo>
                  <a:pt x="25400" y="177800"/>
                </a:moveTo>
                <a:lnTo>
                  <a:pt x="15513" y="179796"/>
                </a:lnTo>
                <a:lnTo>
                  <a:pt x="7439" y="185239"/>
                </a:lnTo>
                <a:lnTo>
                  <a:pt x="1996" y="193313"/>
                </a:lnTo>
                <a:lnTo>
                  <a:pt x="0" y="203200"/>
                </a:lnTo>
                <a:lnTo>
                  <a:pt x="1996" y="213086"/>
                </a:lnTo>
                <a:lnTo>
                  <a:pt x="7439" y="221160"/>
                </a:lnTo>
                <a:lnTo>
                  <a:pt x="15513" y="226604"/>
                </a:lnTo>
                <a:lnTo>
                  <a:pt x="25400" y="228600"/>
                </a:lnTo>
                <a:lnTo>
                  <a:pt x="25400" y="177800"/>
                </a:lnTo>
                <a:close/>
              </a:path>
              <a:path w="406400" h="406400">
                <a:moveTo>
                  <a:pt x="319679" y="177800"/>
                </a:moveTo>
                <a:lnTo>
                  <a:pt x="25400" y="177800"/>
                </a:lnTo>
                <a:lnTo>
                  <a:pt x="25400" y="228600"/>
                </a:lnTo>
                <a:lnTo>
                  <a:pt x="319679" y="228600"/>
                </a:lnTo>
                <a:lnTo>
                  <a:pt x="345078" y="203199"/>
                </a:lnTo>
                <a:lnTo>
                  <a:pt x="319679" y="177800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81000" y="228600"/>
                </a:lnTo>
                <a:lnTo>
                  <a:pt x="391520" y="228600"/>
                </a:lnTo>
                <a:lnTo>
                  <a:pt x="39896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63039" y="185239"/>
                </a:moveTo>
                <a:lnTo>
                  <a:pt x="345079" y="203200"/>
                </a:lnTo>
                <a:lnTo>
                  <a:pt x="363039" y="221160"/>
                </a:lnTo>
                <a:lnTo>
                  <a:pt x="380999" y="203199"/>
                </a:lnTo>
                <a:lnTo>
                  <a:pt x="363039" y="185239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63039" y="221160"/>
                </a:lnTo>
                <a:lnTo>
                  <a:pt x="38100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98960" y="185239"/>
                </a:moveTo>
                <a:lnTo>
                  <a:pt x="381000" y="203200"/>
                </a:lnTo>
                <a:lnTo>
                  <a:pt x="398960" y="221160"/>
                </a:lnTo>
                <a:lnTo>
                  <a:pt x="404540" y="212757"/>
                </a:lnTo>
                <a:lnTo>
                  <a:pt x="406400" y="203199"/>
                </a:lnTo>
                <a:lnTo>
                  <a:pt x="404540" y="193642"/>
                </a:lnTo>
                <a:lnTo>
                  <a:pt x="398960" y="185239"/>
                </a:lnTo>
                <a:close/>
              </a:path>
              <a:path w="406400" h="406400">
                <a:moveTo>
                  <a:pt x="381000" y="185239"/>
                </a:moveTo>
                <a:lnTo>
                  <a:pt x="363039" y="185239"/>
                </a:lnTo>
                <a:lnTo>
                  <a:pt x="381000" y="203200"/>
                </a:lnTo>
                <a:lnTo>
                  <a:pt x="381000" y="185239"/>
                </a:lnTo>
                <a:close/>
              </a:path>
              <a:path w="406400" h="406400">
                <a:moveTo>
                  <a:pt x="391520" y="177800"/>
                </a:moveTo>
                <a:lnTo>
                  <a:pt x="381000" y="177800"/>
                </a:lnTo>
                <a:lnTo>
                  <a:pt x="381000" y="203200"/>
                </a:lnTo>
                <a:lnTo>
                  <a:pt x="398960" y="185239"/>
                </a:lnTo>
                <a:lnTo>
                  <a:pt x="391520" y="177800"/>
                </a:lnTo>
                <a:close/>
              </a:path>
              <a:path w="406400" h="406400">
                <a:moveTo>
                  <a:pt x="221160" y="7439"/>
                </a:moveTo>
                <a:lnTo>
                  <a:pt x="185239" y="43360"/>
                </a:lnTo>
                <a:lnTo>
                  <a:pt x="345079" y="203199"/>
                </a:lnTo>
                <a:lnTo>
                  <a:pt x="363039" y="185239"/>
                </a:lnTo>
                <a:lnTo>
                  <a:pt x="381000" y="185239"/>
                </a:lnTo>
                <a:lnTo>
                  <a:pt x="381000" y="177800"/>
                </a:lnTo>
                <a:lnTo>
                  <a:pt x="391520" y="177800"/>
                </a:lnTo>
                <a:lnTo>
                  <a:pt x="221160" y="7439"/>
                </a:lnTo>
                <a:close/>
              </a:path>
              <a:path w="406400" h="406400">
                <a:moveTo>
                  <a:pt x="203200" y="0"/>
                </a:moveTo>
                <a:lnTo>
                  <a:pt x="193641" y="1859"/>
                </a:lnTo>
                <a:lnTo>
                  <a:pt x="185239" y="7439"/>
                </a:lnTo>
                <a:lnTo>
                  <a:pt x="179659" y="15842"/>
                </a:lnTo>
                <a:lnTo>
                  <a:pt x="177799" y="25399"/>
                </a:lnTo>
                <a:lnTo>
                  <a:pt x="179659" y="34957"/>
                </a:lnTo>
                <a:lnTo>
                  <a:pt x="185239" y="43360"/>
                </a:lnTo>
                <a:lnTo>
                  <a:pt x="221160" y="7439"/>
                </a:lnTo>
                <a:lnTo>
                  <a:pt x="212758" y="1859"/>
                </a:lnTo>
                <a:lnTo>
                  <a:pt x="203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9313162" y="10235386"/>
            <a:ext cx="1156970" cy="414655"/>
          </a:xfrm>
          <a:custGeom>
            <a:avLst/>
            <a:gdLst/>
            <a:ahLst/>
            <a:cxnLst/>
            <a:rect l="l" t="t" r="r" b="b"/>
            <a:pathLst>
              <a:path w="1156970" h="414654">
                <a:moveTo>
                  <a:pt x="84734" y="0"/>
                </a:moveTo>
                <a:lnTo>
                  <a:pt x="0" y="0"/>
                </a:lnTo>
                <a:lnTo>
                  <a:pt x="0" y="407212"/>
                </a:lnTo>
                <a:lnTo>
                  <a:pt x="57302" y="407212"/>
                </a:lnTo>
                <a:lnTo>
                  <a:pt x="57302" y="59131"/>
                </a:lnTo>
                <a:lnTo>
                  <a:pt x="116382" y="59131"/>
                </a:lnTo>
                <a:lnTo>
                  <a:pt x="84734" y="0"/>
                </a:lnTo>
                <a:close/>
              </a:path>
              <a:path w="1156970" h="414654">
                <a:moveTo>
                  <a:pt x="116382" y="59131"/>
                </a:moveTo>
                <a:lnTo>
                  <a:pt x="57302" y="59131"/>
                </a:lnTo>
                <a:lnTo>
                  <a:pt x="243230" y="407212"/>
                </a:lnTo>
                <a:lnTo>
                  <a:pt x="327355" y="407212"/>
                </a:lnTo>
                <a:lnTo>
                  <a:pt x="327355" y="346252"/>
                </a:lnTo>
                <a:lnTo>
                  <a:pt x="270052" y="346252"/>
                </a:lnTo>
                <a:lnTo>
                  <a:pt x="116382" y="59131"/>
                </a:lnTo>
                <a:close/>
              </a:path>
              <a:path w="1156970" h="414654">
                <a:moveTo>
                  <a:pt x="327355" y="0"/>
                </a:moveTo>
                <a:lnTo>
                  <a:pt x="270052" y="0"/>
                </a:lnTo>
                <a:lnTo>
                  <a:pt x="270052" y="346252"/>
                </a:lnTo>
                <a:lnTo>
                  <a:pt x="327355" y="346252"/>
                </a:lnTo>
                <a:lnTo>
                  <a:pt x="327355" y="0"/>
                </a:lnTo>
                <a:close/>
              </a:path>
              <a:path w="1156970" h="414654">
                <a:moveTo>
                  <a:pt x="544038" y="99974"/>
                </a:moveTo>
                <a:lnTo>
                  <a:pt x="504567" y="104851"/>
                </a:lnTo>
                <a:lnTo>
                  <a:pt x="469057" y="119481"/>
                </a:lnTo>
                <a:lnTo>
                  <a:pt x="427224" y="157085"/>
                </a:lnTo>
                <a:lnTo>
                  <a:pt x="408097" y="191947"/>
                </a:lnTo>
                <a:lnTo>
                  <a:pt x="398344" y="233400"/>
                </a:lnTo>
                <a:lnTo>
                  <a:pt x="397125" y="256641"/>
                </a:lnTo>
                <a:lnTo>
                  <a:pt x="398191" y="278358"/>
                </a:lnTo>
                <a:lnTo>
                  <a:pt x="406726" y="318591"/>
                </a:lnTo>
                <a:lnTo>
                  <a:pt x="423985" y="353910"/>
                </a:lnTo>
                <a:lnTo>
                  <a:pt x="464790" y="393801"/>
                </a:lnTo>
                <a:lnTo>
                  <a:pt x="501366" y="409346"/>
                </a:lnTo>
                <a:lnTo>
                  <a:pt x="545257" y="414527"/>
                </a:lnTo>
                <a:lnTo>
                  <a:pt x="565831" y="413461"/>
                </a:lnTo>
                <a:lnTo>
                  <a:pt x="618409" y="397459"/>
                </a:lnTo>
                <a:lnTo>
                  <a:pt x="653664" y="369417"/>
                </a:lnTo>
                <a:lnTo>
                  <a:pt x="545257" y="369417"/>
                </a:lnTo>
                <a:lnTo>
                  <a:pt x="535923" y="368883"/>
                </a:lnTo>
                <a:lnTo>
                  <a:pt x="495308" y="355510"/>
                </a:lnTo>
                <a:lnTo>
                  <a:pt x="461704" y="317829"/>
                </a:lnTo>
                <a:lnTo>
                  <a:pt x="451989" y="270052"/>
                </a:lnTo>
                <a:lnTo>
                  <a:pt x="684856" y="270052"/>
                </a:lnTo>
                <a:lnTo>
                  <a:pt x="685389" y="254012"/>
                </a:lnTo>
                <a:lnTo>
                  <a:pt x="684551" y="238200"/>
                </a:lnTo>
                <a:lnTo>
                  <a:pt x="683276" y="229209"/>
                </a:lnTo>
                <a:lnTo>
                  <a:pt x="452598" y="229209"/>
                </a:lnTo>
                <a:lnTo>
                  <a:pt x="454465" y="214692"/>
                </a:lnTo>
                <a:lnTo>
                  <a:pt x="474963" y="171030"/>
                </a:lnTo>
                <a:lnTo>
                  <a:pt x="511577" y="148665"/>
                </a:lnTo>
                <a:lnTo>
                  <a:pt x="544038" y="143865"/>
                </a:lnTo>
                <a:lnTo>
                  <a:pt x="645063" y="143865"/>
                </a:lnTo>
                <a:lnTo>
                  <a:pt x="643098" y="141464"/>
                </a:lnTo>
                <a:lnTo>
                  <a:pt x="607437" y="114604"/>
                </a:lnTo>
                <a:lnTo>
                  <a:pt x="561488" y="100888"/>
                </a:lnTo>
                <a:lnTo>
                  <a:pt x="544038" y="99974"/>
                </a:lnTo>
                <a:close/>
              </a:path>
              <a:path w="1156970" h="414654">
                <a:moveTo>
                  <a:pt x="615971" y="339546"/>
                </a:moveTo>
                <a:lnTo>
                  <a:pt x="578862" y="364959"/>
                </a:lnTo>
                <a:lnTo>
                  <a:pt x="545257" y="369417"/>
                </a:lnTo>
                <a:lnTo>
                  <a:pt x="653664" y="369417"/>
                </a:lnTo>
                <a:lnTo>
                  <a:pt x="656243" y="366712"/>
                </a:lnTo>
                <a:lnTo>
                  <a:pt x="665349" y="354177"/>
                </a:lnTo>
                <a:lnTo>
                  <a:pt x="615971" y="339546"/>
                </a:lnTo>
                <a:close/>
              </a:path>
              <a:path w="1156970" h="414654">
                <a:moveTo>
                  <a:pt x="645063" y="143865"/>
                </a:moveTo>
                <a:lnTo>
                  <a:pt x="544038" y="143865"/>
                </a:lnTo>
                <a:lnTo>
                  <a:pt x="556954" y="144665"/>
                </a:lnTo>
                <a:lnTo>
                  <a:pt x="568879" y="147065"/>
                </a:lnTo>
                <a:lnTo>
                  <a:pt x="606979" y="170687"/>
                </a:lnTo>
                <a:lnTo>
                  <a:pt x="627858" y="208330"/>
                </a:lnTo>
                <a:lnTo>
                  <a:pt x="630601" y="229209"/>
                </a:lnTo>
                <a:lnTo>
                  <a:pt x="683276" y="229209"/>
                </a:lnTo>
                <a:lnTo>
                  <a:pt x="668244" y="178459"/>
                </a:lnTo>
                <a:lnTo>
                  <a:pt x="652547" y="153009"/>
                </a:lnTo>
                <a:lnTo>
                  <a:pt x="645063" y="143865"/>
                </a:lnTo>
                <a:close/>
              </a:path>
              <a:path w="1156970" h="414654">
                <a:moveTo>
                  <a:pt x="768409" y="104851"/>
                </a:moveTo>
                <a:lnTo>
                  <a:pt x="708059" y="104851"/>
                </a:lnTo>
                <a:lnTo>
                  <a:pt x="812910" y="251764"/>
                </a:lnTo>
                <a:lnTo>
                  <a:pt x="702572" y="407212"/>
                </a:lnTo>
                <a:lnTo>
                  <a:pt x="762923" y="407212"/>
                </a:lnTo>
                <a:lnTo>
                  <a:pt x="842780" y="294436"/>
                </a:lnTo>
                <a:lnTo>
                  <a:pt x="903549" y="294436"/>
                </a:lnTo>
                <a:lnTo>
                  <a:pt x="873260" y="251764"/>
                </a:lnTo>
                <a:lnTo>
                  <a:pt x="903280" y="209701"/>
                </a:lnTo>
                <a:lnTo>
                  <a:pt x="842780" y="209701"/>
                </a:lnTo>
                <a:lnTo>
                  <a:pt x="768409" y="104851"/>
                </a:lnTo>
                <a:close/>
              </a:path>
              <a:path w="1156970" h="414654">
                <a:moveTo>
                  <a:pt x="903549" y="294436"/>
                </a:moveTo>
                <a:lnTo>
                  <a:pt x="842780" y="294436"/>
                </a:lnTo>
                <a:lnTo>
                  <a:pt x="923248" y="407212"/>
                </a:lnTo>
                <a:lnTo>
                  <a:pt x="983598" y="407212"/>
                </a:lnTo>
                <a:lnTo>
                  <a:pt x="903549" y="294436"/>
                </a:lnTo>
                <a:close/>
              </a:path>
              <a:path w="1156970" h="414654">
                <a:moveTo>
                  <a:pt x="978112" y="104851"/>
                </a:moveTo>
                <a:lnTo>
                  <a:pt x="917761" y="104851"/>
                </a:lnTo>
                <a:lnTo>
                  <a:pt x="842780" y="209701"/>
                </a:lnTo>
                <a:lnTo>
                  <a:pt x="903280" y="209701"/>
                </a:lnTo>
                <a:lnTo>
                  <a:pt x="978112" y="104851"/>
                </a:lnTo>
                <a:close/>
              </a:path>
              <a:path w="1156970" h="414654">
                <a:moveTo>
                  <a:pt x="1098170" y="145693"/>
                </a:moveTo>
                <a:lnTo>
                  <a:pt x="1046958" y="145693"/>
                </a:lnTo>
                <a:lnTo>
                  <a:pt x="1047007" y="333717"/>
                </a:lnTo>
                <a:lnTo>
                  <a:pt x="1047301" y="346252"/>
                </a:lnTo>
                <a:lnTo>
                  <a:pt x="1056069" y="386753"/>
                </a:lnTo>
                <a:lnTo>
                  <a:pt x="1092836" y="405841"/>
                </a:lnTo>
                <a:lnTo>
                  <a:pt x="1118287" y="407212"/>
                </a:lnTo>
                <a:lnTo>
                  <a:pt x="1156691" y="407212"/>
                </a:lnTo>
                <a:lnTo>
                  <a:pt x="1156691" y="362101"/>
                </a:lnTo>
                <a:lnTo>
                  <a:pt x="1129259" y="362101"/>
                </a:lnTo>
                <a:lnTo>
                  <a:pt x="1119353" y="361606"/>
                </a:lnTo>
                <a:lnTo>
                  <a:pt x="1098170" y="323087"/>
                </a:lnTo>
                <a:lnTo>
                  <a:pt x="1098170" y="145693"/>
                </a:lnTo>
                <a:close/>
              </a:path>
              <a:path w="1156970" h="414654">
                <a:moveTo>
                  <a:pt x="1156691" y="104851"/>
                </a:moveTo>
                <a:lnTo>
                  <a:pt x="995752" y="104851"/>
                </a:lnTo>
                <a:lnTo>
                  <a:pt x="995752" y="145693"/>
                </a:lnTo>
                <a:lnTo>
                  <a:pt x="1156691" y="145693"/>
                </a:lnTo>
                <a:lnTo>
                  <a:pt x="1156691" y="104851"/>
                </a:lnTo>
                <a:close/>
              </a:path>
              <a:path w="1156970" h="414654">
                <a:moveTo>
                  <a:pt x="1098170" y="28651"/>
                </a:moveTo>
                <a:lnTo>
                  <a:pt x="1046958" y="28651"/>
                </a:lnTo>
                <a:lnTo>
                  <a:pt x="1046958" y="104851"/>
                </a:lnTo>
                <a:lnTo>
                  <a:pt x="1098170" y="104851"/>
                </a:lnTo>
                <a:lnTo>
                  <a:pt x="1098170" y="286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7780000" cy="11176000"/>
            <a:chOff x="0" y="0"/>
            <a:chExt cx="17780000" cy="11176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7780000" cy="11176000"/>
            </a:xfrm>
            <a:custGeom>
              <a:avLst/>
              <a:gdLst/>
              <a:ahLst/>
              <a:cxnLst/>
              <a:rect l="l" t="t" r="r" b="b"/>
              <a:pathLst>
                <a:path w="17780000" h="11176000">
                  <a:moveTo>
                    <a:pt x="17780000" y="736600"/>
                  </a:moveTo>
                  <a:lnTo>
                    <a:pt x="0" y="736600"/>
                  </a:lnTo>
                  <a:lnTo>
                    <a:pt x="0" y="11176000"/>
                  </a:lnTo>
                  <a:lnTo>
                    <a:pt x="17780000" y="11176000"/>
                  </a:lnTo>
                  <a:lnTo>
                    <a:pt x="17780000" y="736600"/>
                  </a:lnTo>
                  <a:close/>
                </a:path>
                <a:path w="17780000" h="11176000">
                  <a:moveTo>
                    <a:pt x="17780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7780000" y="127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740900" y="840740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2" y="28443"/>
                  </a:lnTo>
                  <a:lnTo>
                    <a:pt x="179266" y="49416"/>
                  </a:lnTo>
                  <a:lnTo>
                    <a:pt x="140773" y="75416"/>
                  </a:lnTo>
                  <a:lnTo>
                    <a:pt x="106012" y="106012"/>
                  </a:lnTo>
                  <a:lnTo>
                    <a:pt x="75416" y="140773"/>
                  </a:lnTo>
                  <a:lnTo>
                    <a:pt x="49416" y="179266"/>
                  </a:lnTo>
                  <a:lnTo>
                    <a:pt x="28443" y="221062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3" y="502837"/>
                  </a:lnTo>
                  <a:lnTo>
                    <a:pt x="49416" y="544633"/>
                  </a:lnTo>
                  <a:lnTo>
                    <a:pt x="75416" y="583126"/>
                  </a:lnTo>
                  <a:lnTo>
                    <a:pt x="106012" y="617887"/>
                  </a:lnTo>
                  <a:lnTo>
                    <a:pt x="140773" y="648483"/>
                  </a:lnTo>
                  <a:lnTo>
                    <a:pt x="179266" y="674483"/>
                  </a:lnTo>
                  <a:lnTo>
                    <a:pt x="221062" y="695456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7" y="695456"/>
                  </a:lnTo>
                  <a:lnTo>
                    <a:pt x="544633" y="674483"/>
                  </a:lnTo>
                  <a:lnTo>
                    <a:pt x="583126" y="648483"/>
                  </a:lnTo>
                  <a:lnTo>
                    <a:pt x="617887" y="617887"/>
                  </a:lnTo>
                  <a:lnTo>
                    <a:pt x="648483" y="583126"/>
                  </a:lnTo>
                  <a:lnTo>
                    <a:pt x="674483" y="544633"/>
                  </a:lnTo>
                  <a:lnTo>
                    <a:pt x="695456" y="502837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6" y="221062"/>
                  </a:lnTo>
                  <a:lnTo>
                    <a:pt x="674483" y="179266"/>
                  </a:lnTo>
                  <a:lnTo>
                    <a:pt x="648483" y="140773"/>
                  </a:lnTo>
                  <a:lnTo>
                    <a:pt x="617887" y="106012"/>
                  </a:lnTo>
                  <a:lnTo>
                    <a:pt x="583126" y="75416"/>
                  </a:lnTo>
                  <a:lnTo>
                    <a:pt x="544633" y="49416"/>
                  </a:lnTo>
                  <a:lnTo>
                    <a:pt x="502837" y="28443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892616" y="8584511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61033" y="394383"/>
                  </a:moveTo>
                  <a:lnTo>
                    <a:pt x="252053" y="403363"/>
                  </a:lnTo>
                  <a:lnTo>
                    <a:pt x="257012" y="408323"/>
                  </a:lnTo>
                  <a:lnTo>
                    <a:pt x="265054" y="408323"/>
                  </a:lnTo>
                  <a:lnTo>
                    <a:pt x="270013" y="403363"/>
                  </a:lnTo>
                  <a:lnTo>
                    <a:pt x="261033" y="394383"/>
                  </a:lnTo>
                  <a:close/>
                </a:path>
                <a:path w="408940" h="408940">
                  <a:moveTo>
                    <a:pt x="203883" y="337233"/>
                  </a:moveTo>
                  <a:lnTo>
                    <a:pt x="194903" y="346213"/>
                  </a:lnTo>
                  <a:lnTo>
                    <a:pt x="252053" y="403363"/>
                  </a:lnTo>
                  <a:lnTo>
                    <a:pt x="261033" y="394383"/>
                  </a:lnTo>
                  <a:lnTo>
                    <a:pt x="252053" y="385403"/>
                  </a:lnTo>
                  <a:lnTo>
                    <a:pt x="261033" y="376423"/>
                  </a:lnTo>
                  <a:lnTo>
                    <a:pt x="230824" y="346213"/>
                  </a:lnTo>
                  <a:lnTo>
                    <a:pt x="212863" y="346213"/>
                  </a:lnTo>
                  <a:lnTo>
                    <a:pt x="203883" y="337233"/>
                  </a:lnTo>
                  <a:close/>
                </a:path>
                <a:path w="408940" h="408940">
                  <a:moveTo>
                    <a:pt x="376423" y="261033"/>
                  </a:moveTo>
                  <a:lnTo>
                    <a:pt x="261033" y="376423"/>
                  </a:lnTo>
                  <a:lnTo>
                    <a:pt x="270013" y="385403"/>
                  </a:lnTo>
                  <a:lnTo>
                    <a:pt x="261033" y="394383"/>
                  </a:lnTo>
                  <a:lnTo>
                    <a:pt x="270013" y="403363"/>
                  </a:lnTo>
                  <a:lnTo>
                    <a:pt x="403363" y="270013"/>
                  </a:lnTo>
                  <a:lnTo>
                    <a:pt x="385403" y="270013"/>
                  </a:lnTo>
                  <a:lnTo>
                    <a:pt x="376423" y="261033"/>
                  </a:lnTo>
                  <a:close/>
                </a:path>
                <a:path w="408940" h="408940">
                  <a:moveTo>
                    <a:pt x="261033" y="376423"/>
                  </a:moveTo>
                  <a:lnTo>
                    <a:pt x="252053" y="385403"/>
                  </a:lnTo>
                  <a:lnTo>
                    <a:pt x="261033" y="394383"/>
                  </a:lnTo>
                  <a:lnTo>
                    <a:pt x="270013" y="385403"/>
                  </a:lnTo>
                  <a:lnTo>
                    <a:pt x="261033" y="376423"/>
                  </a:lnTo>
                  <a:close/>
                </a:path>
                <a:path w="408940" h="408940">
                  <a:moveTo>
                    <a:pt x="194903" y="328253"/>
                  </a:moveTo>
                  <a:lnTo>
                    <a:pt x="189943" y="333213"/>
                  </a:lnTo>
                  <a:lnTo>
                    <a:pt x="189943" y="341254"/>
                  </a:lnTo>
                  <a:lnTo>
                    <a:pt x="194903" y="346213"/>
                  </a:lnTo>
                  <a:lnTo>
                    <a:pt x="203883" y="337233"/>
                  </a:lnTo>
                  <a:lnTo>
                    <a:pt x="194903" y="328253"/>
                  </a:lnTo>
                  <a:close/>
                </a:path>
                <a:path w="408940" h="408940">
                  <a:moveTo>
                    <a:pt x="212140" y="328976"/>
                  </a:moveTo>
                  <a:lnTo>
                    <a:pt x="203883" y="337233"/>
                  </a:lnTo>
                  <a:lnTo>
                    <a:pt x="212863" y="346213"/>
                  </a:lnTo>
                  <a:lnTo>
                    <a:pt x="221843" y="337233"/>
                  </a:lnTo>
                  <a:lnTo>
                    <a:pt x="213948" y="329338"/>
                  </a:lnTo>
                  <a:lnTo>
                    <a:pt x="212140" y="328976"/>
                  </a:lnTo>
                  <a:close/>
                </a:path>
                <a:path w="408940" h="408940">
                  <a:moveTo>
                    <a:pt x="221843" y="337233"/>
                  </a:moveTo>
                  <a:lnTo>
                    <a:pt x="212863" y="346213"/>
                  </a:lnTo>
                  <a:lnTo>
                    <a:pt x="230824" y="346213"/>
                  </a:lnTo>
                  <a:lnTo>
                    <a:pt x="221843" y="337233"/>
                  </a:lnTo>
                  <a:close/>
                </a:path>
                <a:path w="408940" h="408940">
                  <a:moveTo>
                    <a:pt x="197173" y="325983"/>
                  </a:moveTo>
                  <a:lnTo>
                    <a:pt x="194903" y="328253"/>
                  </a:lnTo>
                  <a:lnTo>
                    <a:pt x="203883" y="337233"/>
                  </a:lnTo>
                  <a:lnTo>
                    <a:pt x="212140" y="328976"/>
                  </a:lnTo>
                  <a:lnTo>
                    <a:pt x="197173" y="325983"/>
                  </a:lnTo>
                  <a:close/>
                </a:path>
                <a:path w="408940" h="408940">
                  <a:moveTo>
                    <a:pt x="213948" y="329338"/>
                  </a:moveTo>
                  <a:lnTo>
                    <a:pt x="221843" y="337233"/>
                  </a:lnTo>
                  <a:lnTo>
                    <a:pt x="227607" y="331469"/>
                  </a:lnTo>
                  <a:lnTo>
                    <a:pt x="224606" y="331469"/>
                  </a:lnTo>
                  <a:lnTo>
                    <a:pt x="213948" y="329338"/>
                  </a:lnTo>
                  <a:close/>
                </a:path>
                <a:path w="408940" h="408940">
                  <a:moveTo>
                    <a:pt x="222933" y="318183"/>
                  </a:moveTo>
                  <a:lnTo>
                    <a:pt x="220443" y="330637"/>
                  </a:lnTo>
                  <a:lnTo>
                    <a:pt x="224606" y="331469"/>
                  </a:lnTo>
                  <a:lnTo>
                    <a:pt x="228911" y="330166"/>
                  </a:lnTo>
                  <a:lnTo>
                    <a:pt x="231913" y="327163"/>
                  </a:lnTo>
                  <a:lnTo>
                    <a:pt x="222933" y="318183"/>
                  </a:lnTo>
                  <a:close/>
                </a:path>
                <a:path w="408940" h="408940">
                  <a:moveTo>
                    <a:pt x="228910" y="330166"/>
                  </a:moveTo>
                  <a:lnTo>
                    <a:pt x="224606" y="331469"/>
                  </a:lnTo>
                  <a:lnTo>
                    <a:pt x="227607" y="331469"/>
                  </a:lnTo>
                  <a:lnTo>
                    <a:pt x="228910" y="330166"/>
                  </a:lnTo>
                  <a:close/>
                </a:path>
                <a:path w="408940" h="408940">
                  <a:moveTo>
                    <a:pt x="220919" y="328253"/>
                  </a:moveTo>
                  <a:lnTo>
                    <a:pt x="212863" y="328253"/>
                  </a:lnTo>
                  <a:lnTo>
                    <a:pt x="213948" y="329338"/>
                  </a:lnTo>
                  <a:lnTo>
                    <a:pt x="220443" y="330637"/>
                  </a:lnTo>
                  <a:lnTo>
                    <a:pt x="220919" y="328253"/>
                  </a:lnTo>
                  <a:close/>
                </a:path>
                <a:path w="408940" h="408940">
                  <a:moveTo>
                    <a:pt x="212863" y="328253"/>
                  </a:moveTo>
                  <a:lnTo>
                    <a:pt x="212140" y="328976"/>
                  </a:lnTo>
                  <a:lnTo>
                    <a:pt x="213948" y="329338"/>
                  </a:lnTo>
                  <a:lnTo>
                    <a:pt x="212863" y="328253"/>
                  </a:lnTo>
                  <a:close/>
                </a:path>
                <a:path w="408940" h="408940">
                  <a:moveTo>
                    <a:pt x="213953" y="309203"/>
                  </a:moveTo>
                  <a:lnTo>
                    <a:pt x="197173" y="325983"/>
                  </a:lnTo>
                  <a:lnTo>
                    <a:pt x="212140" y="328976"/>
                  </a:lnTo>
                  <a:lnTo>
                    <a:pt x="212863" y="328253"/>
                  </a:lnTo>
                  <a:lnTo>
                    <a:pt x="220919" y="328253"/>
                  </a:lnTo>
                  <a:lnTo>
                    <a:pt x="222933" y="318183"/>
                  </a:lnTo>
                  <a:lnTo>
                    <a:pt x="213953" y="309203"/>
                  </a:lnTo>
                  <a:close/>
                </a:path>
                <a:path w="408940" h="408940">
                  <a:moveTo>
                    <a:pt x="304397" y="218759"/>
                  </a:moveTo>
                  <a:lnTo>
                    <a:pt x="218759" y="304397"/>
                  </a:lnTo>
                  <a:lnTo>
                    <a:pt x="225423" y="305730"/>
                  </a:lnTo>
                  <a:lnTo>
                    <a:pt x="222933" y="318183"/>
                  </a:lnTo>
                  <a:lnTo>
                    <a:pt x="231913" y="327163"/>
                  </a:lnTo>
                  <a:lnTo>
                    <a:pt x="327163" y="231913"/>
                  </a:lnTo>
                  <a:lnTo>
                    <a:pt x="320673" y="225423"/>
                  </a:lnTo>
                  <a:lnTo>
                    <a:pt x="305729" y="225423"/>
                  </a:lnTo>
                  <a:lnTo>
                    <a:pt x="304397" y="218759"/>
                  </a:lnTo>
                  <a:close/>
                </a:path>
                <a:path w="408940" h="408940">
                  <a:moveTo>
                    <a:pt x="90501" y="278746"/>
                  </a:moveTo>
                  <a:lnTo>
                    <a:pt x="92403" y="286628"/>
                  </a:lnTo>
                  <a:lnTo>
                    <a:pt x="80058" y="289608"/>
                  </a:lnTo>
                  <a:lnTo>
                    <a:pt x="77567" y="302062"/>
                  </a:lnTo>
                  <a:lnTo>
                    <a:pt x="197173" y="325983"/>
                  </a:lnTo>
                  <a:lnTo>
                    <a:pt x="218759" y="304397"/>
                  </a:lnTo>
                  <a:lnTo>
                    <a:pt x="90501" y="278746"/>
                  </a:lnTo>
                  <a:close/>
                </a:path>
                <a:path w="408940" h="408940">
                  <a:moveTo>
                    <a:pt x="218759" y="304397"/>
                  </a:moveTo>
                  <a:lnTo>
                    <a:pt x="213953" y="309203"/>
                  </a:lnTo>
                  <a:lnTo>
                    <a:pt x="222933" y="318183"/>
                  </a:lnTo>
                  <a:lnTo>
                    <a:pt x="225423" y="305730"/>
                  </a:lnTo>
                  <a:lnTo>
                    <a:pt x="218759" y="304397"/>
                  </a:lnTo>
                  <a:close/>
                </a:path>
                <a:path w="408940" h="408940">
                  <a:moveTo>
                    <a:pt x="304397" y="218759"/>
                  </a:moveTo>
                  <a:lnTo>
                    <a:pt x="213953" y="309203"/>
                  </a:lnTo>
                  <a:lnTo>
                    <a:pt x="304397" y="218759"/>
                  </a:lnTo>
                  <a:close/>
                </a:path>
                <a:path w="408940" h="408940">
                  <a:moveTo>
                    <a:pt x="80058" y="289608"/>
                  </a:moveTo>
                  <a:lnTo>
                    <a:pt x="67713" y="292588"/>
                  </a:lnTo>
                  <a:lnTo>
                    <a:pt x="68873" y="297395"/>
                  </a:lnTo>
                  <a:lnTo>
                    <a:pt x="72718" y="301092"/>
                  </a:lnTo>
                  <a:lnTo>
                    <a:pt x="77567" y="302062"/>
                  </a:lnTo>
                  <a:lnTo>
                    <a:pt x="80058" y="289608"/>
                  </a:lnTo>
                  <a:close/>
                </a:path>
                <a:path w="408940" h="408940">
                  <a:moveTo>
                    <a:pt x="13382" y="13384"/>
                  </a:moveTo>
                  <a:lnTo>
                    <a:pt x="1038" y="16363"/>
                  </a:lnTo>
                  <a:lnTo>
                    <a:pt x="67713" y="292588"/>
                  </a:lnTo>
                  <a:lnTo>
                    <a:pt x="80058" y="289608"/>
                  </a:lnTo>
                  <a:lnTo>
                    <a:pt x="82549" y="277155"/>
                  </a:lnTo>
                  <a:lnTo>
                    <a:pt x="90117" y="277155"/>
                  </a:lnTo>
                  <a:lnTo>
                    <a:pt x="36319" y="54279"/>
                  </a:lnTo>
                  <a:lnTo>
                    <a:pt x="4403" y="22363"/>
                  </a:lnTo>
                  <a:lnTo>
                    <a:pt x="13382" y="13384"/>
                  </a:lnTo>
                  <a:close/>
                </a:path>
                <a:path w="408940" h="408940">
                  <a:moveTo>
                    <a:pt x="82549" y="277155"/>
                  </a:moveTo>
                  <a:lnTo>
                    <a:pt x="80058" y="289608"/>
                  </a:lnTo>
                  <a:lnTo>
                    <a:pt x="92403" y="286628"/>
                  </a:lnTo>
                  <a:lnTo>
                    <a:pt x="90501" y="278746"/>
                  </a:lnTo>
                  <a:lnTo>
                    <a:pt x="82549" y="277155"/>
                  </a:lnTo>
                  <a:close/>
                </a:path>
                <a:path w="408940" h="408940">
                  <a:moveTo>
                    <a:pt x="90117" y="277155"/>
                  </a:moveTo>
                  <a:lnTo>
                    <a:pt x="82549" y="277155"/>
                  </a:lnTo>
                  <a:lnTo>
                    <a:pt x="90501" y="278746"/>
                  </a:lnTo>
                  <a:lnTo>
                    <a:pt x="90117" y="277155"/>
                  </a:lnTo>
                  <a:close/>
                </a:path>
                <a:path w="408940" h="408940">
                  <a:moveTo>
                    <a:pt x="329338" y="213948"/>
                  </a:moveTo>
                  <a:lnTo>
                    <a:pt x="331470" y="224607"/>
                  </a:lnTo>
                  <a:lnTo>
                    <a:pt x="330165" y="228911"/>
                  </a:lnTo>
                  <a:lnTo>
                    <a:pt x="281921" y="277155"/>
                  </a:lnTo>
                  <a:lnTo>
                    <a:pt x="337233" y="221843"/>
                  </a:lnTo>
                  <a:lnTo>
                    <a:pt x="329338" y="213948"/>
                  </a:lnTo>
                  <a:close/>
                </a:path>
                <a:path w="408940" h="408940">
                  <a:moveTo>
                    <a:pt x="385403" y="252053"/>
                  </a:moveTo>
                  <a:lnTo>
                    <a:pt x="376423" y="261033"/>
                  </a:lnTo>
                  <a:lnTo>
                    <a:pt x="385403" y="270013"/>
                  </a:lnTo>
                  <a:lnTo>
                    <a:pt x="394383" y="261033"/>
                  </a:lnTo>
                  <a:lnTo>
                    <a:pt x="385403" y="252053"/>
                  </a:lnTo>
                  <a:close/>
                </a:path>
                <a:path w="408940" h="408940">
                  <a:moveTo>
                    <a:pt x="394383" y="261033"/>
                  </a:moveTo>
                  <a:lnTo>
                    <a:pt x="385403" y="270013"/>
                  </a:lnTo>
                  <a:lnTo>
                    <a:pt x="403363" y="270013"/>
                  </a:lnTo>
                  <a:lnTo>
                    <a:pt x="394383" y="261033"/>
                  </a:lnTo>
                  <a:close/>
                </a:path>
                <a:path w="408940" h="408940">
                  <a:moveTo>
                    <a:pt x="403363" y="252053"/>
                  </a:moveTo>
                  <a:lnTo>
                    <a:pt x="394383" y="261033"/>
                  </a:lnTo>
                  <a:lnTo>
                    <a:pt x="403363" y="270013"/>
                  </a:lnTo>
                  <a:lnTo>
                    <a:pt x="408323" y="265054"/>
                  </a:lnTo>
                  <a:lnTo>
                    <a:pt x="408323" y="257013"/>
                  </a:lnTo>
                  <a:lnTo>
                    <a:pt x="403363" y="252053"/>
                  </a:lnTo>
                  <a:close/>
                </a:path>
                <a:path w="408940" h="408940">
                  <a:moveTo>
                    <a:pt x="346213" y="194903"/>
                  </a:moveTo>
                  <a:lnTo>
                    <a:pt x="337233" y="203883"/>
                  </a:lnTo>
                  <a:lnTo>
                    <a:pt x="346213" y="212863"/>
                  </a:lnTo>
                  <a:lnTo>
                    <a:pt x="337233" y="221843"/>
                  </a:lnTo>
                  <a:lnTo>
                    <a:pt x="376423" y="261033"/>
                  </a:lnTo>
                  <a:lnTo>
                    <a:pt x="385403" y="252053"/>
                  </a:lnTo>
                  <a:lnTo>
                    <a:pt x="403363" y="252053"/>
                  </a:lnTo>
                  <a:lnTo>
                    <a:pt x="346213" y="194903"/>
                  </a:lnTo>
                  <a:close/>
                </a:path>
                <a:path w="408940" h="408940">
                  <a:moveTo>
                    <a:pt x="403363" y="252053"/>
                  </a:moveTo>
                  <a:lnTo>
                    <a:pt x="385403" y="252053"/>
                  </a:lnTo>
                  <a:lnTo>
                    <a:pt x="394383" y="261033"/>
                  </a:lnTo>
                  <a:lnTo>
                    <a:pt x="403363" y="252053"/>
                  </a:lnTo>
                  <a:close/>
                </a:path>
                <a:path w="408940" h="408940">
                  <a:moveTo>
                    <a:pt x="141679" y="159639"/>
                  </a:moveTo>
                  <a:lnTo>
                    <a:pt x="138025" y="165059"/>
                  </a:lnTo>
                  <a:lnTo>
                    <a:pt x="134033" y="184833"/>
                  </a:lnTo>
                  <a:lnTo>
                    <a:pt x="138025" y="204607"/>
                  </a:lnTo>
                  <a:lnTo>
                    <a:pt x="148912" y="220754"/>
                  </a:lnTo>
                  <a:lnTo>
                    <a:pt x="165060" y="231641"/>
                  </a:lnTo>
                  <a:lnTo>
                    <a:pt x="184833" y="235633"/>
                  </a:lnTo>
                  <a:lnTo>
                    <a:pt x="184833" y="210233"/>
                  </a:lnTo>
                  <a:lnTo>
                    <a:pt x="174946" y="208237"/>
                  </a:lnTo>
                  <a:lnTo>
                    <a:pt x="166872" y="202793"/>
                  </a:lnTo>
                  <a:lnTo>
                    <a:pt x="161429" y="194720"/>
                  </a:lnTo>
                  <a:lnTo>
                    <a:pt x="159433" y="184833"/>
                  </a:lnTo>
                  <a:lnTo>
                    <a:pt x="161429" y="174946"/>
                  </a:lnTo>
                  <a:lnTo>
                    <a:pt x="163525" y="171837"/>
                  </a:lnTo>
                  <a:lnTo>
                    <a:pt x="153875" y="171837"/>
                  </a:lnTo>
                  <a:lnTo>
                    <a:pt x="141679" y="159639"/>
                  </a:lnTo>
                  <a:close/>
                </a:path>
                <a:path w="408940" h="408940">
                  <a:moveTo>
                    <a:pt x="184833" y="134033"/>
                  </a:moveTo>
                  <a:lnTo>
                    <a:pt x="184833" y="159433"/>
                  </a:lnTo>
                  <a:lnTo>
                    <a:pt x="194720" y="161429"/>
                  </a:lnTo>
                  <a:lnTo>
                    <a:pt x="202811" y="166898"/>
                  </a:lnTo>
                  <a:lnTo>
                    <a:pt x="208237" y="174946"/>
                  </a:lnTo>
                  <a:lnTo>
                    <a:pt x="210233" y="184833"/>
                  </a:lnTo>
                  <a:lnTo>
                    <a:pt x="208237" y="194720"/>
                  </a:lnTo>
                  <a:lnTo>
                    <a:pt x="202794" y="202793"/>
                  </a:lnTo>
                  <a:lnTo>
                    <a:pt x="194720" y="208237"/>
                  </a:lnTo>
                  <a:lnTo>
                    <a:pt x="184833" y="210233"/>
                  </a:lnTo>
                  <a:lnTo>
                    <a:pt x="184833" y="235633"/>
                  </a:lnTo>
                  <a:lnTo>
                    <a:pt x="204606" y="231641"/>
                  </a:lnTo>
                  <a:lnTo>
                    <a:pt x="220754" y="220754"/>
                  </a:lnTo>
                  <a:lnTo>
                    <a:pt x="231641" y="204607"/>
                  </a:lnTo>
                  <a:lnTo>
                    <a:pt x="235633" y="184833"/>
                  </a:lnTo>
                  <a:lnTo>
                    <a:pt x="231641" y="165059"/>
                  </a:lnTo>
                  <a:lnTo>
                    <a:pt x="220754" y="148912"/>
                  </a:lnTo>
                  <a:lnTo>
                    <a:pt x="204606" y="138025"/>
                  </a:lnTo>
                  <a:lnTo>
                    <a:pt x="184833" y="134033"/>
                  </a:lnTo>
                  <a:close/>
                </a:path>
                <a:path w="408940" h="408940">
                  <a:moveTo>
                    <a:pt x="330637" y="220442"/>
                  </a:moveTo>
                  <a:lnTo>
                    <a:pt x="318183" y="222933"/>
                  </a:lnTo>
                  <a:lnTo>
                    <a:pt x="327163" y="231913"/>
                  </a:lnTo>
                  <a:lnTo>
                    <a:pt x="330165" y="228911"/>
                  </a:lnTo>
                  <a:lnTo>
                    <a:pt x="331470" y="224607"/>
                  </a:lnTo>
                  <a:lnTo>
                    <a:pt x="330637" y="220442"/>
                  </a:lnTo>
                  <a:close/>
                </a:path>
                <a:path w="408940" h="408940">
                  <a:moveTo>
                    <a:pt x="309203" y="213953"/>
                  </a:moveTo>
                  <a:lnTo>
                    <a:pt x="304397" y="218759"/>
                  </a:lnTo>
                  <a:lnTo>
                    <a:pt x="305729" y="225423"/>
                  </a:lnTo>
                  <a:lnTo>
                    <a:pt x="318183" y="222933"/>
                  </a:lnTo>
                  <a:lnTo>
                    <a:pt x="309203" y="213953"/>
                  </a:lnTo>
                  <a:close/>
                </a:path>
                <a:path w="408940" h="408940">
                  <a:moveTo>
                    <a:pt x="318183" y="222933"/>
                  </a:moveTo>
                  <a:lnTo>
                    <a:pt x="305729" y="225423"/>
                  </a:lnTo>
                  <a:lnTo>
                    <a:pt x="320673" y="225423"/>
                  </a:lnTo>
                  <a:lnTo>
                    <a:pt x="318183" y="222933"/>
                  </a:lnTo>
                  <a:close/>
                </a:path>
                <a:path w="408940" h="408940">
                  <a:moveTo>
                    <a:pt x="325983" y="197173"/>
                  </a:moveTo>
                  <a:lnTo>
                    <a:pt x="309203" y="213953"/>
                  </a:lnTo>
                  <a:lnTo>
                    <a:pt x="318183" y="222933"/>
                  </a:lnTo>
                  <a:lnTo>
                    <a:pt x="330637" y="220442"/>
                  </a:lnTo>
                  <a:lnTo>
                    <a:pt x="329338" y="213948"/>
                  </a:lnTo>
                  <a:lnTo>
                    <a:pt x="328253" y="212863"/>
                  </a:lnTo>
                  <a:lnTo>
                    <a:pt x="328976" y="212140"/>
                  </a:lnTo>
                  <a:lnTo>
                    <a:pt x="325983" y="197173"/>
                  </a:lnTo>
                  <a:close/>
                </a:path>
                <a:path w="408940" h="408940">
                  <a:moveTo>
                    <a:pt x="337233" y="203883"/>
                  </a:moveTo>
                  <a:lnTo>
                    <a:pt x="328976" y="212140"/>
                  </a:lnTo>
                  <a:lnTo>
                    <a:pt x="329343" y="213953"/>
                  </a:lnTo>
                  <a:lnTo>
                    <a:pt x="337233" y="221843"/>
                  </a:lnTo>
                  <a:lnTo>
                    <a:pt x="346213" y="212863"/>
                  </a:lnTo>
                  <a:lnTo>
                    <a:pt x="337233" y="203883"/>
                  </a:lnTo>
                  <a:close/>
                </a:path>
                <a:path w="408940" h="408940">
                  <a:moveTo>
                    <a:pt x="278745" y="90500"/>
                  </a:moveTo>
                  <a:lnTo>
                    <a:pt x="304397" y="218759"/>
                  </a:lnTo>
                  <a:lnTo>
                    <a:pt x="325983" y="197173"/>
                  </a:lnTo>
                  <a:lnTo>
                    <a:pt x="305029" y="92403"/>
                  </a:lnTo>
                  <a:lnTo>
                    <a:pt x="286629" y="92403"/>
                  </a:lnTo>
                  <a:lnTo>
                    <a:pt x="278745" y="90500"/>
                  </a:lnTo>
                  <a:close/>
                </a:path>
                <a:path w="408940" h="408940">
                  <a:moveTo>
                    <a:pt x="328976" y="212140"/>
                  </a:moveTo>
                  <a:lnTo>
                    <a:pt x="328253" y="212863"/>
                  </a:lnTo>
                  <a:lnTo>
                    <a:pt x="329338" y="213948"/>
                  </a:lnTo>
                  <a:lnTo>
                    <a:pt x="328976" y="212140"/>
                  </a:lnTo>
                  <a:close/>
                </a:path>
                <a:path w="408940" h="408940">
                  <a:moveTo>
                    <a:pt x="328253" y="194903"/>
                  </a:moveTo>
                  <a:lnTo>
                    <a:pt x="325983" y="197173"/>
                  </a:lnTo>
                  <a:lnTo>
                    <a:pt x="328976" y="212140"/>
                  </a:lnTo>
                  <a:lnTo>
                    <a:pt x="337233" y="203883"/>
                  </a:lnTo>
                  <a:lnTo>
                    <a:pt x="328253" y="194903"/>
                  </a:lnTo>
                  <a:close/>
                </a:path>
                <a:path w="408940" h="408940">
                  <a:moveTo>
                    <a:pt x="341254" y="189943"/>
                  </a:moveTo>
                  <a:lnTo>
                    <a:pt x="333212" y="189943"/>
                  </a:lnTo>
                  <a:lnTo>
                    <a:pt x="328253" y="194903"/>
                  </a:lnTo>
                  <a:lnTo>
                    <a:pt x="337233" y="203883"/>
                  </a:lnTo>
                  <a:lnTo>
                    <a:pt x="346213" y="194903"/>
                  </a:lnTo>
                  <a:lnTo>
                    <a:pt x="341254" y="189943"/>
                  </a:lnTo>
                  <a:close/>
                </a:path>
                <a:path w="408940" h="408940">
                  <a:moveTo>
                    <a:pt x="166876" y="148916"/>
                  </a:moveTo>
                  <a:lnTo>
                    <a:pt x="148937" y="166855"/>
                  </a:lnTo>
                  <a:lnTo>
                    <a:pt x="153875" y="171837"/>
                  </a:lnTo>
                  <a:lnTo>
                    <a:pt x="161917" y="171837"/>
                  </a:lnTo>
                  <a:lnTo>
                    <a:pt x="171836" y="161917"/>
                  </a:lnTo>
                  <a:lnTo>
                    <a:pt x="171836" y="153877"/>
                  </a:lnTo>
                  <a:lnTo>
                    <a:pt x="166876" y="148916"/>
                  </a:lnTo>
                  <a:close/>
                </a:path>
                <a:path w="408940" h="408940">
                  <a:moveTo>
                    <a:pt x="166855" y="166898"/>
                  </a:moveTo>
                  <a:lnTo>
                    <a:pt x="161917" y="171837"/>
                  </a:lnTo>
                  <a:lnTo>
                    <a:pt x="163525" y="171837"/>
                  </a:lnTo>
                  <a:lnTo>
                    <a:pt x="166855" y="166898"/>
                  </a:lnTo>
                  <a:close/>
                </a:path>
                <a:path w="408940" h="408940">
                  <a:moveTo>
                    <a:pt x="159640" y="141679"/>
                  </a:moveTo>
                  <a:lnTo>
                    <a:pt x="148909" y="148916"/>
                  </a:lnTo>
                  <a:lnTo>
                    <a:pt x="141679" y="159639"/>
                  </a:lnTo>
                  <a:lnTo>
                    <a:pt x="148916" y="166876"/>
                  </a:lnTo>
                  <a:lnTo>
                    <a:pt x="166873" y="148912"/>
                  </a:lnTo>
                  <a:lnTo>
                    <a:pt x="159640" y="141679"/>
                  </a:lnTo>
                  <a:close/>
                </a:path>
                <a:path w="408940" h="408940">
                  <a:moveTo>
                    <a:pt x="184833" y="134033"/>
                  </a:moveTo>
                  <a:lnTo>
                    <a:pt x="165060" y="138025"/>
                  </a:lnTo>
                  <a:lnTo>
                    <a:pt x="159640" y="141679"/>
                  </a:lnTo>
                  <a:lnTo>
                    <a:pt x="171836" y="153877"/>
                  </a:lnTo>
                  <a:lnTo>
                    <a:pt x="171836" y="161917"/>
                  </a:lnTo>
                  <a:lnTo>
                    <a:pt x="166898" y="166855"/>
                  </a:lnTo>
                  <a:lnTo>
                    <a:pt x="174946" y="161429"/>
                  </a:lnTo>
                  <a:lnTo>
                    <a:pt x="184833" y="159433"/>
                  </a:lnTo>
                  <a:lnTo>
                    <a:pt x="184833" y="134033"/>
                  </a:lnTo>
                  <a:close/>
                </a:path>
                <a:path w="408940" h="408940">
                  <a:moveTo>
                    <a:pt x="30605" y="30605"/>
                  </a:moveTo>
                  <a:lnTo>
                    <a:pt x="36319" y="54279"/>
                  </a:lnTo>
                  <a:lnTo>
                    <a:pt x="141679" y="159639"/>
                  </a:lnTo>
                  <a:lnTo>
                    <a:pt x="148912" y="148912"/>
                  </a:lnTo>
                  <a:lnTo>
                    <a:pt x="159640" y="141679"/>
                  </a:lnTo>
                  <a:lnTo>
                    <a:pt x="54280" y="36319"/>
                  </a:lnTo>
                  <a:lnTo>
                    <a:pt x="30605" y="30605"/>
                  </a:lnTo>
                  <a:close/>
                </a:path>
                <a:path w="408940" h="408940">
                  <a:moveTo>
                    <a:pt x="289608" y="80058"/>
                  </a:moveTo>
                  <a:lnTo>
                    <a:pt x="277154" y="82548"/>
                  </a:lnTo>
                  <a:lnTo>
                    <a:pt x="278745" y="90500"/>
                  </a:lnTo>
                  <a:lnTo>
                    <a:pt x="286629" y="92403"/>
                  </a:lnTo>
                  <a:lnTo>
                    <a:pt x="289608" y="80058"/>
                  </a:lnTo>
                  <a:close/>
                </a:path>
                <a:path w="408940" h="408940">
                  <a:moveTo>
                    <a:pt x="302062" y="77567"/>
                  </a:moveTo>
                  <a:lnTo>
                    <a:pt x="289608" y="80058"/>
                  </a:lnTo>
                  <a:lnTo>
                    <a:pt x="286629" y="92403"/>
                  </a:lnTo>
                  <a:lnTo>
                    <a:pt x="305029" y="92403"/>
                  </a:lnTo>
                  <a:lnTo>
                    <a:pt x="302062" y="77567"/>
                  </a:lnTo>
                  <a:close/>
                </a:path>
                <a:path w="408940" h="408940">
                  <a:moveTo>
                    <a:pt x="30305" y="4403"/>
                  </a:moveTo>
                  <a:lnTo>
                    <a:pt x="22363" y="4403"/>
                  </a:lnTo>
                  <a:lnTo>
                    <a:pt x="54280" y="36319"/>
                  </a:lnTo>
                  <a:lnTo>
                    <a:pt x="278745" y="90500"/>
                  </a:lnTo>
                  <a:lnTo>
                    <a:pt x="277154" y="82548"/>
                  </a:lnTo>
                  <a:lnTo>
                    <a:pt x="289608" y="80058"/>
                  </a:lnTo>
                  <a:lnTo>
                    <a:pt x="292587" y="67713"/>
                  </a:lnTo>
                  <a:lnTo>
                    <a:pt x="30305" y="4403"/>
                  </a:lnTo>
                  <a:close/>
                </a:path>
                <a:path w="408940" h="408940">
                  <a:moveTo>
                    <a:pt x="292587" y="67713"/>
                  </a:moveTo>
                  <a:lnTo>
                    <a:pt x="289608" y="80058"/>
                  </a:lnTo>
                  <a:lnTo>
                    <a:pt x="292587" y="67713"/>
                  </a:lnTo>
                  <a:close/>
                </a:path>
                <a:path w="408940" h="408940">
                  <a:moveTo>
                    <a:pt x="292587" y="67713"/>
                  </a:moveTo>
                  <a:lnTo>
                    <a:pt x="289608" y="80058"/>
                  </a:lnTo>
                  <a:lnTo>
                    <a:pt x="302062" y="77567"/>
                  </a:lnTo>
                  <a:lnTo>
                    <a:pt x="301091" y="72718"/>
                  </a:lnTo>
                  <a:lnTo>
                    <a:pt x="297396" y="68873"/>
                  </a:lnTo>
                  <a:lnTo>
                    <a:pt x="292587" y="67713"/>
                  </a:lnTo>
                  <a:close/>
                </a:path>
                <a:path w="408940" h="408940">
                  <a:moveTo>
                    <a:pt x="13383" y="13383"/>
                  </a:moveTo>
                  <a:lnTo>
                    <a:pt x="4403" y="22363"/>
                  </a:lnTo>
                  <a:lnTo>
                    <a:pt x="36319" y="54279"/>
                  </a:lnTo>
                  <a:lnTo>
                    <a:pt x="30605" y="30605"/>
                  </a:lnTo>
                  <a:lnTo>
                    <a:pt x="10403" y="25728"/>
                  </a:lnTo>
                  <a:lnTo>
                    <a:pt x="13383" y="13383"/>
                  </a:lnTo>
                  <a:close/>
                </a:path>
                <a:path w="408940" h="408940">
                  <a:moveTo>
                    <a:pt x="28364" y="10403"/>
                  </a:moveTo>
                  <a:lnTo>
                    <a:pt x="25728" y="10403"/>
                  </a:lnTo>
                  <a:lnTo>
                    <a:pt x="30605" y="30605"/>
                  </a:lnTo>
                  <a:lnTo>
                    <a:pt x="54280" y="36319"/>
                  </a:lnTo>
                  <a:lnTo>
                    <a:pt x="28364" y="10403"/>
                  </a:lnTo>
                  <a:close/>
                </a:path>
                <a:path w="408940" h="408940">
                  <a:moveTo>
                    <a:pt x="25728" y="10403"/>
                  </a:moveTo>
                  <a:lnTo>
                    <a:pt x="13383" y="13384"/>
                  </a:lnTo>
                  <a:lnTo>
                    <a:pt x="10403" y="25728"/>
                  </a:lnTo>
                  <a:lnTo>
                    <a:pt x="30605" y="30605"/>
                  </a:lnTo>
                  <a:lnTo>
                    <a:pt x="25728" y="10403"/>
                  </a:lnTo>
                  <a:close/>
                </a:path>
                <a:path w="408940" h="408940">
                  <a:moveTo>
                    <a:pt x="12062" y="0"/>
                  </a:moveTo>
                  <a:lnTo>
                    <a:pt x="7531" y="1275"/>
                  </a:lnTo>
                  <a:lnTo>
                    <a:pt x="1274" y="7532"/>
                  </a:lnTo>
                  <a:lnTo>
                    <a:pt x="0" y="12062"/>
                  </a:lnTo>
                  <a:lnTo>
                    <a:pt x="1038" y="16363"/>
                  </a:lnTo>
                  <a:lnTo>
                    <a:pt x="13383" y="13383"/>
                  </a:lnTo>
                  <a:lnTo>
                    <a:pt x="16363" y="1037"/>
                  </a:lnTo>
                  <a:lnTo>
                    <a:pt x="12062" y="0"/>
                  </a:lnTo>
                  <a:close/>
                </a:path>
                <a:path w="408940" h="408940">
                  <a:moveTo>
                    <a:pt x="22363" y="4403"/>
                  </a:moveTo>
                  <a:lnTo>
                    <a:pt x="13383" y="13383"/>
                  </a:lnTo>
                  <a:lnTo>
                    <a:pt x="25728" y="10403"/>
                  </a:lnTo>
                  <a:lnTo>
                    <a:pt x="28364" y="10403"/>
                  </a:lnTo>
                  <a:lnTo>
                    <a:pt x="22363" y="4403"/>
                  </a:lnTo>
                  <a:close/>
                </a:path>
                <a:path w="408940" h="408940">
                  <a:moveTo>
                    <a:pt x="16363" y="1037"/>
                  </a:moveTo>
                  <a:lnTo>
                    <a:pt x="13383" y="13383"/>
                  </a:lnTo>
                  <a:lnTo>
                    <a:pt x="22363" y="4403"/>
                  </a:lnTo>
                  <a:lnTo>
                    <a:pt x="30305" y="4403"/>
                  </a:lnTo>
                  <a:lnTo>
                    <a:pt x="16363" y="1037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0200" y="1879600"/>
              <a:ext cx="11684000" cy="54991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0682" y="3295250"/>
              <a:ext cx="925414" cy="18772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1003" y="3289299"/>
              <a:ext cx="935927" cy="19575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5800" y="5608634"/>
              <a:ext cx="1010142" cy="14644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0753" y="5486396"/>
              <a:ext cx="1751309" cy="15438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909" y="3803258"/>
              <a:ext cx="996555" cy="45323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50230" y="5530458"/>
              <a:ext cx="1077514" cy="45323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27335" y="3257150"/>
              <a:ext cx="720924" cy="18881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546850" y="2654299"/>
              <a:ext cx="8743950" cy="1911350"/>
            </a:xfrm>
            <a:custGeom>
              <a:avLst/>
              <a:gdLst/>
              <a:ahLst/>
              <a:cxnLst/>
              <a:rect l="l" t="t" r="r" b="b"/>
              <a:pathLst>
                <a:path w="8743950" h="1911350">
                  <a:moveTo>
                    <a:pt x="8743950" y="1847850"/>
                  </a:moveTo>
                  <a:lnTo>
                    <a:pt x="6353162" y="1847850"/>
                  </a:lnTo>
                  <a:lnTo>
                    <a:pt x="6353162" y="348183"/>
                  </a:lnTo>
                  <a:lnTo>
                    <a:pt x="6353162" y="347980"/>
                  </a:lnTo>
                  <a:lnTo>
                    <a:pt x="6353162" y="284683"/>
                  </a:lnTo>
                  <a:lnTo>
                    <a:pt x="6321412" y="284683"/>
                  </a:lnTo>
                  <a:lnTo>
                    <a:pt x="6321412" y="284480"/>
                  </a:lnTo>
                  <a:lnTo>
                    <a:pt x="6289662" y="284480"/>
                  </a:lnTo>
                  <a:lnTo>
                    <a:pt x="6289662" y="316230"/>
                  </a:lnTo>
                  <a:lnTo>
                    <a:pt x="6289662" y="316433"/>
                  </a:lnTo>
                  <a:lnTo>
                    <a:pt x="3962577" y="316433"/>
                  </a:lnTo>
                  <a:lnTo>
                    <a:pt x="3962577" y="316230"/>
                  </a:lnTo>
                  <a:lnTo>
                    <a:pt x="6289662" y="316230"/>
                  </a:lnTo>
                  <a:lnTo>
                    <a:pt x="6289662" y="284480"/>
                  </a:lnTo>
                  <a:lnTo>
                    <a:pt x="3930827" y="284480"/>
                  </a:lnTo>
                  <a:lnTo>
                    <a:pt x="3899077" y="284480"/>
                  </a:lnTo>
                  <a:lnTo>
                    <a:pt x="3899077" y="347980"/>
                  </a:lnTo>
                  <a:lnTo>
                    <a:pt x="3899077" y="1847850"/>
                  </a:lnTo>
                  <a:lnTo>
                    <a:pt x="63500" y="1847850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847850"/>
                  </a:lnTo>
                  <a:lnTo>
                    <a:pt x="0" y="1911350"/>
                  </a:lnTo>
                  <a:lnTo>
                    <a:pt x="31750" y="1911350"/>
                  </a:lnTo>
                  <a:lnTo>
                    <a:pt x="3930827" y="1911350"/>
                  </a:lnTo>
                  <a:lnTo>
                    <a:pt x="3962577" y="1911350"/>
                  </a:lnTo>
                  <a:lnTo>
                    <a:pt x="3962577" y="1847850"/>
                  </a:lnTo>
                  <a:lnTo>
                    <a:pt x="3962577" y="348183"/>
                  </a:lnTo>
                  <a:lnTo>
                    <a:pt x="6289662" y="348183"/>
                  </a:lnTo>
                  <a:lnTo>
                    <a:pt x="6289662" y="1847850"/>
                  </a:lnTo>
                  <a:lnTo>
                    <a:pt x="6289662" y="1911350"/>
                  </a:lnTo>
                  <a:lnTo>
                    <a:pt x="6321412" y="1911350"/>
                  </a:lnTo>
                  <a:lnTo>
                    <a:pt x="8743950" y="1911350"/>
                  </a:lnTo>
                  <a:lnTo>
                    <a:pt x="8743950" y="1879600"/>
                  </a:lnTo>
                  <a:lnTo>
                    <a:pt x="8743950" y="184785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37000" y="9931400"/>
              <a:ext cx="990600" cy="10160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86800" y="0"/>
              <a:ext cx="914400" cy="83820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7948651" y="202158"/>
              <a:ext cx="2429510" cy="320040"/>
            </a:xfrm>
            <a:custGeom>
              <a:avLst/>
              <a:gdLst/>
              <a:ahLst/>
              <a:cxnLst/>
              <a:rect l="l" t="t" r="r" b="b"/>
              <a:pathLst>
                <a:path w="2429509" h="320040">
                  <a:moveTo>
                    <a:pt x="154711" y="78016"/>
                  </a:moveTo>
                  <a:lnTo>
                    <a:pt x="127774" y="51079"/>
                  </a:lnTo>
                  <a:lnTo>
                    <a:pt x="13474" y="165379"/>
                  </a:lnTo>
                  <a:lnTo>
                    <a:pt x="0" y="178841"/>
                  </a:lnTo>
                  <a:lnTo>
                    <a:pt x="13474" y="192316"/>
                  </a:lnTo>
                  <a:lnTo>
                    <a:pt x="127774" y="306616"/>
                  </a:lnTo>
                  <a:lnTo>
                    <a:pt x="154711" y="279679"/>
                  </a:lnTo>
                  <a:lnTo>
                    <a:pt x="67360" y="192316"/>
                  </a:lnTo>
                  <a:lnTo>
                    <a:pt x="53886" y="178841"/>
                  </a:lnTo>
                  <a:lnTo>
                    <a:pt x="67360" y="165379"/>
                  </a:lnTo>
                  <a:lnTo>
                    <a:pt x="154711" y="78016"/>
                  </a:lnTo>
                  <a:close/>
                </a:path>
                <a:path w="2429509" h="320040">
                  <a:moveTo>
                    <a:pt x="2415019" y="146037"/>
                  </a:moveTo>
                  <a:lnTo>
                    <a:pt x="2262619" y="0"/>
                  </a:lnTo>
                  <a:lnTo>
                    <a:pt x="2236266" y="27495"/>
                  </a:lnTo>
                  <a:lnTo>
                    <a:pt x="2359952" y="146037"/>
                  </a:lnTo>
                  <a:lnTo>
                    <a:pt x="2388666" y="146037"/>
                  </a:lnTo>
                  <a:lnTo>
                    <a:pt x="2415019" y="146037"/>
                  </a:lnTo>
                  <a:close/>
                </a:path>
                <a:path w="2429509" h="320040">
                  <a:moveTo>
                    <a:pt x="2429370" y="159791"/>
                  </a:moveTo>
                  <a:lnTo>
                    <a:pt x="2415019" y="146037"/>
                  </a:lnTo>
                  <a:lnTo>
                    <a:pt x="2401849" y="159791"/>
                  </a:lnTo>
                  <a:lnTo>
                    <a:pt x="2374315" y="159791"/>
                  </a:lnTo>
                  <a:lnTo>
                    <a:pt x="2359952" y="173545"/>
                  </a:lnTo>
                  <a:lnTo>
                    <a:pt x="2236266" y="292087"/>
                  </a:lnTo>
                  <a:lnTo>
                    <a:pt x="2262619" y="319595"/>
                  </a:lnTo>
                  <a:lnTo>
                    <a:pt x="2415019" y="173545"/>
                  </a:lnTo>
                  <a:lnTo>
                    <a:pt x="2429370" y="159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660900" y="4540249"/>
              <a:ext cx="8255000" cy="1701800"/>
            </a:xfrm>
            <a:custGeom>
              <a:avLst/>
              <a:gdLst/>
              <a:ahLst/>
              <a:cxnLst/>
              <a:rect l="l" t="t" r="r" b="b"/>
              <a:pathLst>
                <a:path w="8255000" h="1701800">
                  <a:moveTo>
                    <a:pt x="44196" y="2844"/>
                  </a:moveTo>
                  <a:lnTo>
                    <a:pt x="41351" y="0"/>
                  </a:lnTo>
                  <a:lnTo>
                    <a:pt x="37846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37846" y="12700"/>
                  </a:lnTo>
                  <a:lnTo>
                    <a:pt x="41351" y="12700"/>
                  </a:lnTo>
                  <a:lnTo>
                    <a:pt x="44196" y="9867"/>
                  </a:lnTo>
                  <a:lnTo>
                    <a:pt x="44196" y="2844"/>
                  </a:lnTo>
                  <a:close/>
                </a:path>
                <a:path w="8255000" h="1701800">
                  <a:moveTo>
                    <a:pt x="195618" y="2844"/>
                  </a:moveTo>
                  <a:lnTo>
                    <a:pt x="192786" y="0"/>
                  </a:lnTo>
                  <a:lnTo>
                    <a:pt x="189268" y="0"/>
                  </a:lnTo>
                  <a:lnTo>
                    <a:pt x="113563" y="0"/>
                  </a:lnTo>
                  <a:lnTo>
                    <a:pt x="110058" y="0"/>
                  </a:lnTo>
                  <a:lnTo>
                    <a:pt x="107213" y="2844"/>
                  </a:lnTo>
                  <a:lnTo>
                    <a:pt x="107213" y="9867"/>
                  </a:lnTo>
                  <a:lnTo>
                    <a:pt x="110058" y="12700"/>
                  </a:lnTo>
                  <a:lnTo>
                    <a:pt x="113563" y="12700"/>
                  </a:lnTo>
                  <a:lnTo>
                    <a:pt x="189268" y="12700"/>
                  </a:lnTo>
                  <a:lnTo>
                    <a:pt x="192786" y="12700"/>
                  </a:lnTo>
                  <a:lnTo>
                    <a:pt x="195618" y="9867"/>
                  </a:lnTo>
                  <a:lnTo>
                    <a:pt x="195618" y="2844"/>
                  </a:lnTo>
                  <a:close/>
                </a:path>
                <a:path w="8255000" h="1701800">
                  <a:moveTo>
                    <a:pt x="347040" y="2844"/>
                  </a:moveTo>
                  <a:lnTo>
                    <a:pt x="344208" y="0"/>
                  </a:lnTo>
                  <a:lnTo>
                    <a:pt x="340690" y="0"/>
                  </a:lnTo>
                  <a:lnTo>
                    <a:pt x="264985" y="0"/>
                  </a:lnTo>
                  <a:lnTo>
                    <a:pt x="261480" y="0"/>
                  </a:lnTo>
                  <a:lnTo>
                    <a:pt x="258635" y="2844"/>
                  </a:lnTo>
                  <a:lnTo>
                    <a:pt x="258635" y="9867"/>
                  </a:lnTo>
                  <a:lnTo>
                    <a:pt x="261480" y="12700"/>
                  </a:lnTo>
                  <a:lnTo>
                    <a:pt x="264985" y="12700"/>
                  </a:lnTo>
                  <a:lnTo>
                    <a:pt x="340690" y="12700"/>
                  </a:lnTo>
                  <a:lnTo>
                    <a:pt x="344208" y="12700"/>
                  </a:lnTo>
                  <a:lnTo>
                    <a:pt x="347040" y="9867"/>
                  </a:lnTo>
                  <a:lnTo>
                    <a:pt x="347040" y="2844"/>
                  </a:lnTo>
                  <a:close/>
                </a:path>
                <a:path w="8255000" h="1701800">
                  <a:moveTo>
                    <a:pt x="498475" y="2844"/>
                  </a:moveTo>
                  <a:lnTo>
                    <a:pt x="495630" y="0"/>
                  </a:lnTo>
                  <a:lnTo>
                    <a:pt x="492125" y="0"/>
                  </a:lnTo>
                  <a:lnTo>
                    <a:pt x="416407" y="0"/>
                  </a:lnTo>
                  <a:lnTo>
                    <a:pt x="412902" y="0"/>
                  </a:lnTo>
                  <a:lnTo>
                    <a:pt x="410057" y="2844"/>
                  </a:lnTo>
                  <a:lnTo>
                    <a:pt x="410057" y="9867"/>
                  </a:lnTo>
                  <a:lnTo>
                    <a:pt x="412902" y="12700"/>
                  </a:lnTo>
                  <a:lnTo>
                    <a:pt x="416407" y="12700"/>
                  </a:lnTo>
                  <a:lnTo>
                    <a:pt x="492125" y="12700"/>
                  </a:lnTo>
                  <a:lnTo>
                    <a:pt x="495630" y="12700"/>
                  </a:lnTo>
                  <a:lnTo>
                    <a:pt x="498475" y="9867"/>
                  </a:lnTo>
                  <a:lnTo>
                    <a:pt x="498475" y="2844"/>
                  </a:lnTo>
                  <a:close/>
                </a:path>
                <a:path w="8255000" h="1701800">
                  <a:moveTo>
                    <a:pt x="649897" y="2844"/>
                  </a:moveTo>
                  <a:lnTo>
                    <a:pt x="647052" y="0"/>
                  </a:lnTo>
                  <a:lnTo>
                    <a:pt x="643547" y="0"/>
                  </a:lnTo>
                  <a:lnTo>
                    <a:pt x="567829" y="0"/>
                  </a:lnTo>
                  <a:lnTo>
                    <a:pt x="564324" y="0"/>
                  </a:lnTo>
                  <a:lnTo>
                    <a:pt x="561479" y="2844"/>
                  </a:lnTo>
                  <a:lnTo>
                    <a:pt x="561479" y="9867"/>
                  </a:lnTo>
                  <a:lnTo>
                    <a:pt x="564324" y="12700"/>
                  </a:lnTo>
                  <a:lnTo>
                    <a:pt x="567829" y="12700"/>
                  </a:lnTo>
                  <a:lnTo>
                    <a:pt x="643547" y="12700"/>
                  </a:lnTo>
                  <a:lnTo>
                    <a:pt x="647052" y="12700"/>
                  </a:lnTo>
                  <a:lnTo>
                    <a:pt x="649897" y="9867"/>
                  </a:lnTo>
                  <a:lnTo>
                    <a:pt x="649897" y="2844"/>
                  </a:lnTo>
                  <a:close/>
                </a:path>
                <a:path w="8255000" h="1701800">
                  <a:moveTo>
                    <a:pt x="801319" y="2844"/>
                  </a:moveTo>
                  <a:lnTo>
                    <a:pt x="798474" y="0"/>
                  </a:lnTo>
                  <a:lnTo>
                    <a:pt x="794969" y="0"/>
                  </a:lnTo>
                  <a:lnTo>
                    <a:pt x="719251" y="0"/>
                  </a:lnTo>
                  <a:lnTo>
                    <a:pt x="715746" y="0"/>
                  </a:lnTo>
                  <a:lnTo>
                    <a:pt x="712901" y="2844"/>
                  </a:lnTo>
                  <a:lnTo>
                    <a:pt x="712901" y="9867"/>
                  </a:lnTo>
                  <a:lnTo>
                    <a:pt x="715746" y="12700"/>
                  </a:lnTo>
                  <a:lnTo>
                    <a:pt x="719251" y="12700"/>
                  </a:lnTo>
                  <a:lnTo>
                    <a:pt x="794969" y="12700"/>
                  </a:lnTo>
                  <a:lnTo>
                    <a:pt x="798474" y="12700"/>
                  </a:lnTo>
                  <a:lnTo>
                    <a:pt x="801319" y="9867"/>
                  </a:lnTo>
                  <a:lnTo>
                    <a:pt x="801319" y="2844"/>
                  </a:lnTo>
                  <a:close/>
                </a:path>
                <a:path w="8255000" h="1701800">
                  <a:moveTo>
                    <a:pt x="952741" y="2844"/>
                  </a:moveTo>
                  <a:lnTo>
                    <a:pt x="949896" y="0"/>
                  </a:lnTo>
                  <a:lnTo>
                    <a:pt x="946391" y="0"/>
                  </a:lnTo>
                  <a:lnTo>
                    <a:pt x="870673" y="0"/>
                  </a:lnTo>
                  <a:lnTo>
                    <a:pt x="867168" y="0"/>
                  </a:lnTo>
                  <a:lnTo>
                    <a:pt x="864323" y="2844"/>
                  </a:lnTo>
                  <a:lnTo>
                    <a:pt x="864323" y="9867"/>
                  </a:lnTo>
                  <a:lnTo>
                    <a:pt x="867168" y="12700"/>
                  </a:lnTo>
                  <a:lnTo>
                    <a:pt x="870673" y="12700"/>
                  </a:lnTo>
                  <a:lnTo>
                    <a:pt x="946391" y="12700"/>
                  </a:lnTo>
                  <a:lnTo>
                    <a:pt x="949896" y="12700"/>
                  </a:lnTo>
                  <a:lnTo>
                    <a:pt x="952741" y="9867"/>
                  </a:lnTo>
                  <a:lnTo>
                    <a:pt x="952741" y="2844"/>
                  </a:lnTo>
                  <a:close/>
                </a:path>
                <a:path w="8255000" h="1701800">
                  <a:moveTo>
                    <a:pt x="1104163" y="2844"/>
                  </a:moveTo>
                  <a:lnTo>
                    <a:pt x="1101318" y="0"/>
                  </a:lnTo>
                  <a:lnTo>
                    <a:pt x="1097813" y="0"/>
                  </a:lnTo>
                  <a:lnTo>
                    <a:pt x="1022096" y="0"/>
                  </a:lnTo>
                  <a:lnTo>
                    <a:pt x="1018590" y="0"/>
                  </a:lnTo>
                  <a:lnTo>
                    <a:pt x="1015746" y="2844"/>
                  </a:lnTo>
                  <a:lnTo>
                    <a:pt x="1015746" y="9867"/>
                  </a:lnTo>
                  <a:lnTo>
                    <a:pt x="1018590" y="12700"/>
                  </a:lnTo>
                  <a:lnTo>
                    <a:pt x="1022096" y="12700"/>
                  </a:lnTo>
                  <a:lnTo>
                    <a:pt x="1097813" y="12700"/>
                  </a:lnTo>
                  <a:lnTo>
                    <a:pt x="1101318" y="12700"/>
                  </a:lnTo>
                  <a:lnTo>
                    <a:pt x="1104163" y="9867"/>
                  </a:lnTo>
                  <a:lnTo>
                    <a:pt x="1104163" y="2844"/>
                  </a:lnTo>
                  <a:close/>
                </a:path>
                <a:path w="8255000" h="1701800">
                  <a:moveTo>
                    <a:pt x="1255585" y="2844"/>
                  </a:moveTo>
                  <a:lnTo>
                    <a:pt x="1252740" y="0"/>
                  </a:lnTo>
                  <a:lnTo>
                    <a:pt x="1249235" y="0"/>
                  </a:lnTo>
                  <a:lnTo>
                    <a:pt x="1173518" y="0"/>
                  </a:lnTo>
                  <a:lnTo>
                    <a:pt x="1170012" y="0"/>
                  </a:lnTo>
                  <a:lnTo>
                    <a:pt x="1167168" y="2844"/>
                  </a:lnTo>
                  <a:lnTo>
                    <a:pt x="1167168" y="9867"/>
                  </a:lnTo>
                  <a:lnTo>
                    <a:pt x="1170012" y="12700"/>
                  </a:lnTo>
                  <a:lnTo>
                    <a:pt x="1173518" y="12700"/>
                  </a:lnTo>
                  <a:lnTo>
                    <a:pt x="1249235" y="12700"/>
                  </a:lnTo>
                  <a:lnTo>
                    <a:pt x="1252740" y="12700"/>
                  </a:lnTo>
                  <a:lnTo>
                    <a:pt x="1255585" y="9867"/>
                  </a:lnTo>
                  <a:lnTo>
                    <a:pt x="1255585" y="2844"/>
                  </a:lnTo>
                  <a:close/>
                </a:path>
                <a:path w="8255000" h="1701800">
                  <a:moveTo>
                    <a:pt x="1407007" y="2844"/>
                  </a:moveTo>
                  <a:lnTo>
                    <a:pt x="1404175" y="0"/>
                  </a:lnTo>
                  <a:lnTo>
                    <a:pt x="1400657" y="0"/>
                  </a:lnTo>
                  <a:lnTo>
                    <a:pt x="1324952" y="0"/>
                  </a:lnTo>
                  <a:lnTo>
                    <a:pt x="1321447" y="0"/>
                  </a:lnTo>
                  <a:lnTo>
                    <a:pt x="1318602" y="2844"/>
                  </a:lnTo>
                  <a:lnTo>
                    <a:pt x="1318602" y="9867"/>
                  </a:lnTo>
                  <a:lnTo>
                    <a:pt x="1321447" y="12700"/>
                  </a:lnTo>
                  <a:lnTo>
                    <a:pt x="1324952" y="12700"/>
                  </a:lnTo>
                  <a:lnTo>
                    <a:pt x="1400657" y="12700"/>
                  </a:lnTo>
                  <a:lnTo>
                    <a:pt x="1404175" y="12700"/>
                  </a:lnTo>
                  <a:lnTo>
                    <a:pt x="1407007" y="9867"/>
                  </a:lnTo>
                  <a:lnTo>
                    <a:pt x="1407007" y="2844"/>
                  </a:lnTo>
                  <a:close/>
                </a:path>
                <a:path w="8255000" h="1701800">
                  <a:moveTo>
                    <a:pt x="1558442" y="2844"/>
                  </a:moveTo>
                  <a:lnTo>
                    <a:pt x="1555597" y="0"/>
                  </a:lnTo>
                  <a:lnTo>
                    <a:pt x="1552092" y="0"/>
                  </a:lnTo>
                  <a:lnTo>
                    <a:pt x="1476375" y="0"/>
                  </a:lnTo>
                  <a:lnTo>
                    <a:pt x="1472869" y="0"/>
                  </a:lnTo>
                  <a:lnTo>
                    <a:pt x="1470025" y="2844"/>
                  </a:lnTo>
                  <a:lnTo>
                    <a:pt x="1470025" y="9867"/>
                  </a:lnTo>
                  <a:lnTo>
                    <a:pt x="1472869" y="12700"/>
                  </a:lnTo>
                  <a:lnTo>
                    <a:pt x="1476375" y="12700"/>
                  </a:lnTo>
                  <a:lnTo>
                    <a:pt x="1552092" y="12700"/>
                  </a:lnTo>
                  <a:lnTo>
                    <a:pt x="1555597" y="12700"/>
                  </a:lnTo>
                  <a:lnTo>
                    <a:pt x="1558442" y="9867"/>
                  </a:lnTo>
                  <a:lnTo>
                    <a:pt x="1558442" y="2844"/>
                  </a:lnTo>
                  <a:close/>
                </a:path>
                <a:path w="8255000" h="1701800">
                  <a:moveTo>
                    <a:pt x="1709864" y="2844"/>
                  </a:moveTo>
                  <a:lnTo>
                    <a:pt x="1707019" y="0"/>
                  </a:lnTo>
                  <a:lnTo>
                    <a:pt x="1703514" y="0"/>
                  </a:lnTo>
                  <a:lnTo>
                    <a:pt x="1627797" y="0"/>
                  </a:lnTo>
                  <a:lnTo>
                    <a:pt x="1624291" y="0"/>
                  </a:lnTo>
                  <a:lnTo>
                    <a:pt x="1621447" y="2844"/>
                  </a:lnTo>
                  <a:lnTo>
                    <a:pt x="1621447" y="9867"/>
                  </a:lnTo>
                  <a:lnTo>
                    <a:pt x="1624291" y="12700"/>
                  </a:lnTo>
                  <a:lnTo>
                    <a:pt x="1627797" y="12700"/>
                  </a:lnTo>
                  <a:lnTo>
                    <a:pt x="1703514" y="12700"/>
                  </a:lnTo>
                  <a:lnTo>
                    <a:pt x="1707019" y="12700"/>
                  </a:lnTo>
                  <a:lnTo>
                    <a:pt x="1709864" y="9867"/>
                  </a:lnTo>
                  <a:lnTo>
                    <a:pt x="1709864" y="2844"/>
                  </a:lnTo>
                  <a:close/>
                </a:path>
                <a:path w="8255000" h="1701800">
                  <a:moveTo>
                    <a:pt x="1861286" y="2844"/>
                  </a:moveTo>
                  <a:lnTo>
                    <a:pt x="1858441" y="0"/>
                  </a:lnTo>
                  <a:lnTo>
                    <a:pt x="1854936" y="0"/>
                  </a:lnTo>
                  <a:lnTo>
                    <a:pt x="1779219" y="0"/>
                  </a:lnTo>
                  <a:lnTo>
                    <a:pt x="1775714" y="0"/>
                  </a:lnTo>
                  <a:lnTo>
                    <a:pt x="1772869" y="2844"/>
                  </a:lnTo>
                  <a:lnTo>
                    <a:pt x="1772869" y="9867"/>
                  </a:lnTo>
                  <a:lnTo>
                    <a:pt x="1775714" y="12700"/>
                  </a:lnTo>
                  <a:lnTo>
                    <a:pt x="1779219" y="12700"/>
                  </a:lnTo>
                  <a:lnTo>
                    <a:pt x="1854936" y="12700"/>
                  </a:lnTo>
                  <a:lnTo>
                    <a:pt x="1858441" y="12700"/>
                  </a:lnTo>
                  <a:lnTo>
                    <a:pt x="1861286" y="9867"/>
                  </a:lnTo>
                  <a:lnTo>
                    <a:pt x="1861286" y="2844"/>
                  </a:lnTo>
                  <a:close/>
                </a:path>
                <a:path w="8255000" h="1701800">
                  <a:moveTo>
                    <a:pt x="1968500" y="0"/>
                  </a:moveTo>
                  <a:lnTo>
                    <a:pt x="1930641" y="0"/>
                  </a:lnTo>
                  <a:lnTo>
                    <a:pt x="1927136" y="0"/>
                  </a:lnTo>
                  <a:lnTo>
                    <a:pt x="1924291" y="2844"/>
                  </a:lnTo>
                  <a:lnTo>
                    <a:pt x="1924291" y="9867"/>
                  </a:lnTo>
                  <a:lnTo>
                    <a:pt x="1927136" y="12700"/>
                  </a:lnTo>
                  <a:lnTo>
                    <a:pt x="1930641" y="12700"/>
                  </a:lnTo>
                  <a:lnTo>
                    <a:pt x="1968500" y="12700"/>
                  </a:lnTo>
                  <a:lnTo>
                    <a:pt x="1968500" y="0"/>
                  </a:lnTo>
                  <a:close/>
                </a:path>
                <a:path w="8255000" h="1701800">
                  <a:moveTo>
                    <a:pt x="2698750" y="1506397"/>
                  </a:moveTo>
                  <a:lnTo>
                    <a:pt x="2686050" y="1506397"/>
                  </a:lnTo>
                  <a:lnTo>
                    <a:pt x="2686050" y="1582026"/>
                  </a:lnTo>
                  <a:lnTo>
                    <a:pt x="2698750" y="1582026"/>
                  </a:lnTo>
                  <a:lnTo>
                    <a:pt x="2698750" y="1506397"/>
                  </a:lnTo>
                  <a:close/>
                </a:path>
                <a:path w="8255000" h="1701800">
                  <a:moveTo>
                    <a:pt x="2698750" y="1355153"/>
                  </a:moveTo>
                  <a:lnTo>
                    <a:pt x="2686050" y="1355153"/>
                  </a:lnTo>
                  <a:lnTo>
                    <a:pt x="2686050" y="1430782"/>
                  </a:lnTo>
                  <a:lnTo>
                    <a:pt x="2698750" y="1430782"/>
                  </a:lnTo>
                  <a:lnTo>
                    <a:pt x="2698750" y="1355153"/>
                  </a:lnTo>
                  <a:close/>
                </a:path>
                <a:path w="8255000" h="1701800">
                  <a:moveTo>
                    <a:pt x="2698750" y="1203909"/>
                  </a:moveTo>
                  <a:lnTo>
                    <a:pt x="2686050" y="1203909"/>
                  </a:lnTo>
                  <a:lnTo>
                    <a:pt x="2686050" y="1279525"/>
                  </a:lnTo>
                  <a:lnTo>
                    <a:pt x="2698750" y="1279525"/>
                  </a:lnTo>
                  <a:lnTo>
                    <a:pt x="2698750" y="1203909"/>
                  </a:lnTo>
                  <a:close/>
                </a:path>
                <a:path w="8255000" h="1701800">
                  <a:moveTo>
                    <a:pt x="2698750" y="1052664"/>
                  </a:moveTo>
                  <a:lnTo>
                    <a:pt x="2686050" y="1052664"/>
                  </a:lnTo>
                  <a:lnTo>
                    <a:pt x="2686050" y="1128280"/>
                  </a:lnTo>
                  <a:lnTo>
                    <a:pt x="2698750" y="1128280"/>
                  </a:lnTo>
                  <a:lnTo>
                    <a:pt x="2698750" y="1052664"/>
                  </a:lnTo>
                  <a:close/>
                </a:path>
                <a:path w="8255000" h="1701800">
                  <a:moveTo>
                    <a:pt x="2698750" y="901420"/>
                  </a:moveTo>
                  <a:lnTo>
                    <a:pt x="2686050" y="901420"/>
                  </a:lnTo>
                  <a:lnTo>
                    <a:pt x="2686050" y="977036"/>
                  </a:lnTo>
                  <a:lnTo>
                    <a:pt x="2698750" y="977036"/>
                  </a:lnTo>
                  <a:lnTo>
                    <a:pt x="2698750" y="901420"/>
                  </a:lnTo>
                  <a:close/>
                </a:path>
                <a:path w="8255000" h="1701800">
                  <a:moveTo>
                    <a:pt x="2698750" y="750176"/>
                  </a:moveTo>
                  <a:lnTo>
                    <a:pt x="2686050" y="750176"/>
                  </a:lnTo>
                  <a:lnTo>
                    <a:pt x="2686050" y="825792"/>
                  </a:lnTo>
                  <a:lnTo>
                    <a:pt x="2698750" y="825792"/>
                  </a:lnTo>
                  <a:lnTo>
                    <a:pt x="2698750" y="750176"/>
                  </a:lnTo>
                  <a:close/>
                </a:path>
                <a:path w="8255000" h="1701800">
                  <a:moveTo>
                    <a:pt x="2698750" y="598932"/>
                  </a:moveTo>
                  <a:lnTo>
                    <a:pt x="2686050" y="598932"/>
                  </a:lnTo>
                  <a:lnTo>
                    <a:pt x="2686050" y="674547"/>
                  </a:lnTo>
                  <a:lnTo>
                    <a:pt x="2698750" y="674547"/>
                  </a:lnTo>
                  <a:lnTo>
                    <a:pt x="2698750" y="598932"/>
                  </a:lnTo>
                  <a:close/>
                </a:path>
                <a:path w="8255000" h="1701800">
                  <a:moveTo>
                    <a:pt x="2698750" y="447675"/>
                  </a:moveTo>
                  <a:lnTo>
                    <a:pt x="2686050" y="447675"/>
                  </a:lnTo>
                  <a:lnTo>
                    <a:pt x="2686050" y="523303"/>
                  </a:lnTo>
                  <a:lnTo>
                    <a:pt x="2698750" y="523303"/>
                  </a:lnTo>
                  <a:lnTo>
                    <a:pt x="2698750" y="447675"/>
                  </a:lnTo>
                  <a:close/>
                </a:path>
                <a:path w="8255000" h="1701800">
                  <a:moveTo>
                    <a:pt x="2698750" y="296430"/>
                  </a:moveTo>
                  <a:lnTo>
                    <a:pt x="2686050" y="296430"/>
                  </a:lnTo>
                  <a:lnTo>
                    <a:pt x="2686050" y="372046"/>
                  </a:lnTo>
                  <a:lnTo>
                    <a:pt x="2698750" y="372046"/>
                  </a:lnTo>
                  <a:lnTo>
                    <a:pt x="2698750" y="296430"/>
                  </a:lnTo>
                  <a:close/>
                </a:path>
                <a:path w="8255000" h="1701800">
                  <a:moveTo>
                    <a:pt x="2698750" y="145186"/>
                  </a:moveTo>
                  <a:lnTo>
                    <a:pt x="2686050" y="145186"/>
                  </a:lnTo>
                  <a:lnTo>
                    <a:pt x="2686050" y="220802"/>
                  </a:lnTo>
                  <a:lnTo>
                    <a:pt x="2698750" y="220802"/>
                  </a:lnTo>
                  <a:lnTo>
                    <a:pt x="2698750" y="145186"/>
                  </a:lnTo>
                  <a:close/>
                </a:path>
                <a:path w="8255000" h="1701800">
                  <a:moveTo>
                    <a:pt x="2698750" y="31750"/>
                  </a:moveTo>
                  <a:lnTo>
                    <a:pt x="2686050" y="31750"/>
                  </a:lnTo>
                  <a:lnTo>
                    <a:pt x="2686050" y="69557"/>
                  </a:lnTo>
                  <a:lnTo>
                    <a:pt x="2698750" y="69557"/>
                  </a:lnTo>
                  <a:lnTo>
                    <a:pt x="2698750" y="31750"/>
                  </a:lnTo>
                  <a:close/>
                </a:path>
                <a:path w="8255000" h="1701800">
                  <a:moveTo>
                    <a:pt x="2730004" y="1689100"/>
                  </a:moveTo>
                  <a:lnTo>
                    <a:pt x="2698750" y="1689100"/>
                  </a:lnTo>
                  <a:lnTo>
                    <a:pt x="2698750" y="1657642"/>
                  </a:lnTo>
                  <a:lnTo>
                    <a:pt x="2686050" y="1657642"/>
                  </a:lnTo>
                  <a:lnTo>
                    <a:pt x="2686050" y="1701800"/>
                  </a:lnTo>
                  <a:lnTo>
                    <a:pt x="2692400" y="1701800"/>
                  </a:lnTo>
                  <a:lnTo>
                    <a:pt x="2730004" y="1701800"/>
                  </a:lnTo>
                  <a:lnTo>
                    <a:pt x="2730004" y="1695450"/>
                  </a:lnTo>
                  <a:lnTo>
                    <a:pt x="2730004" y="1689100"/>
                  </a:lnTo>
                  <a:close/>
                </a:path>
                <a:path w="8255000" h="1701800">
                  <a:moveTo>
                    <a:pt x="2880449" y="1689100"/>
                  </a:moveTo>
                  <a:lnTo>
                    <a:pt x="2805226" y="1689100"/>
                  </a:lnTo>
                  <a:lnTo>
                    <a:pt x="2805226" y="1701800"/>
                  </a:lnTo>
                  <a:lnTo>
                    <a:pt x="2880449" y="1701800"/>
                  </a:lnTo>
                  <a:lnTo>
                    <a:pt x="2880449" y="1689100"/>
                  </a:lnTo>
                  <a:close/>
                </a:path>
                <a:path w="8255000" h="1701800">
                  <a:moveTo>
                    <a:pt x="3030893" y="1689100"/>
                  </a:moveTo>
                  <a:lnTo>
                    <a:pt x="2955671" y="1689100"/>
                  </a:lnTo>
                  <a:lnTo>
                    <a:pt x="2955671" y="1701800"/>
                  </a:lnTo>
                  <a:lnTo>
                    <a:pt x="3030893" y="1701800"/>
                  </a:lnTo>
                  <a:lnTo>
                    <a:pt x="3030893" y="1689100"/>
                  </a:lnTo>
                  <a:close/>
                </a:path>
                <a:path w="8255000" h="1701800">
                  <a:moveTo>
                    <a:pt x="3181350" y="1689100"/>
                  </a:moveTo>
                  <a:lnTo>
                    <a:pt x="3106115" y="1689100"/>
                  </a:lnTo>
                  <a:lnTo>
                    <a:pt x="3106115" y="1701800"/>
                  </a:lnTo>
                  <a:lnTo>
                    <a:pt x="3181350" y="1701800"/>
                  </a:lnTo>
                  <a:lnTo>
                    <a:pt x="3181350" y="1689100"/>
                  </a:lnTo>
                  <a:close/>
                </a:path>
                <a:path w="8255000" h="1701800">
                  <a:moveTo>
                    <a:pt x="3331794" y="1689100"/>
                  </a:moveTo>
                  <a:lnTo>
                    <a:pt x="3256572" y="1689100"/>
                  </a:lnTo>
                  <a:lnTo>
                    <a:pt x="3256572" y="1701800"/>
                  </a:lnTo>
                  <a:lnTo>
                    <a:pt x="3331794" y="1701800"/>
                  </a:lnTo>
                  <a:lnTo>
                    <a:pt x="3331794" y="1689100"/>
                  </a:lnTo>
                  <a:close/>
                </a:path>
                <a:path w="8255000" h="1701800">
                  <a:moveTo>
                    <a:pt x="3482238" y="1689100"/>
                  </a:moveTo>
                  <a:lnTo>
                    <a:pt x="3407016" y="1689100"/>
                  </a:lnTo>
                  <a:lnTo>
                    <a:pt x="3407016" y="1701800"/>
                  </a:lnTo>
                  <a:lnTo>
                    <a:pt x="3482238" y="1701800"/>
                  </a:lnTo>
                  <a:lnTo>
                    <a:pt x="3482238" y="1689100"/>
                  </a:lnTo>
                  <a:close/>
                </a:path>
                <a:path w="8255000" h="1701800">
                  <a:moveTo>
                    <a:pt x="3632682" y="1689100"/>
                  </a:moveTo>
                  <a:lnTo>
                    <a:pt x="3557460" y="1689100"/>
                  </a:lnTo>
                  <a:lnTo>
                    <a:pt x="3557460" y="1701800"/>
                  </a:lnTo>
                  <a:lnTo>
                    <a:pt x="3632682" y="1701800"/>
                  </a:lnTo>
                  <a:lnTo>
                    <a:pt x="3632682" y="1689100"/>
                  </a:lnTo>
                  <a:close/>
                </a:path>
                <a:path w="8255000" h="1701800">
                  <a:moveTo>
                    <a:pt x="3783126" y="1689100"/>
                  </a:moveTo>
                  <a:lnTo>
                    <a:pt x="3707904" y="1689100"/>
                  </a:lnTo>
                  <a:lnTo>
                    <a:pt x="3707904" y="1701800"/>
                  </a:lnTo>
                  <a:lnTo>
                    <a:pt x="3783126" y="1701800"/>
                  </a:lnTo>
                  <a:lnTo>
                    <a:pt x="3783126" y="1689100"/>
                  </a:lnTo>
                  <a:close/>
                </a:path>
                <a:path w="8255000" h="1701800">
                  <a:moveTo>
                    <a:pt x="3933571" y="1689100"/>
                  </a:moveTo>
                  <a:lnTo>
                    <a:pt x="3858349" y="1689100"/>
                  </a:lnTo>
                  <a:lnTo>
                    <a:pt x="3858349" y="1701800"/>
                  </a:lnTo>
                  <a:lnTo>
                    <a:pt x="3933571" y="1701800"/>
                  </a:lnTo>
                  <a:lnTo>
                    <a:pt x="3933571" y="1689100"/>
                  </a:lnTo>
                  <a:close/>
                </a:path>
                <a:path w="8255000" h="1701800">
                  <a:moveTo>
                    <a:pt x="4084028" y="1689100"/>
                  </a:moveTo>
                  <a:lnTo>
                    <a:pt x="4008805" y="1689100"/>
                  </a:lnTo>
                  <a:lnTo>
                    <a:pt x="4008805" y="1701800"/>
                  </a:lnTo>
                  <a:lnTo>
                    <a:pt x="4084028" y="1701800"/>
                  </a:lnTo>
                  <a:lnTo>
                    <a:pt x="4084028" y="1689100"/>
                  </a:lnTo>
                  <a:close/>
                </a:path>
                <a:path w="8255000" h="1701800">
                  <a:moveTo>
                    <a:pt x="4234472" y="1689100"/>
                  </a:moveTo>
                  <a:lnTo>
                    <a:pt x="4159250" y="1689100"/>
                  </a:lnTo>
                  <a:lnTo>
                    <a:pt x="4159250" y="1701800"/>
                  </a:lnTo>
                  <a:lnTo>
                    <a:pt x="4234472" y="1701800"/>
                  </a:lnTo>
                  <a:lnTo>
                    <a:pt x="4234472" y="1689100"/>
                  </a:lnTo>
                  <a:close/>
                </a:path>
                <a:path w="8255000" h="1701800">
                  <a:moveTo>
                    <a:pt x="4384916" y="1689100"/>
                  </a:moveTo>
                  <a:lnTo>
                    <a:pt x="4309694" y="1689100"/>
                  </a:lnTo>
                  <a:lnTo>
                    <a:pt x="4309694" y="1701800"/>
                  </a:lnTo>
                  <a:lnTo>
                    <a:pt x="4384916" y="1701800"/>
                  </a:lnTo>
                  <a:lnTo>
                    <a:pt x="4384916" y="1689100"/>
                  </a:lnTo>
                  <a:close/>
                </a:path>
                <a:path w="8255000" h="1701800">
                  <a:moveTo>
                    <a:pt x="4535360" y="1689100"/>
                  </a:moveTo>
                  <a:lnTo>
                    <a:pt x="4460138" y="1689100"/>
                  </a:lnTo>
                  <a:lnTo>
                    <a:pt x="4460138" y="1701800"/>
                  </a:lnTo>
                  <a:lnTo>
                    <a:pt x="4535360" y="1701800"/>
                  </a:lnTo>
                  <a:lnTo>
                    <a:pt x="4535360" y="1689100"/>
                  </a:lnTo>
                  <a:close/>
                </a:path>
                <a:path w="8255000" h="1701800">
                  <a:moveTo>
                    <a:pt x="4685817" y="1689100"/>
                  </a:moveTo>
                  <a:lnTo>
                    <a:pt x="4610595" y="1689100"/>
                  </a:lnTo>
                  <a:lnTo>
                    <a:pt x="4610595" y="1701800"/>
                  </a:lnTo>
                  <a:lnTo>
                    <a:pt x="4685817" y="1701800"/>
                  </a:lnTo>
                  <a:lnTo>
                    <a:pt x="4685817" y="1689100"/>
                  </a:lnTo>
                  <a:close/>
                </a:path>
                <a:path w="8255000" h="1701800">
                  <a:moveTo>
                    <a:pt x="4836261" y="1689100"/>
                  </a:moveTo>
                  <a:lnTo>
                    <a:pt x="4761039" y="1689100"/>
                  </a:lnTo>
                  <a:lnTo>
                    <a:pt x="4761039" y="1701800"/>
                  </a:lnTo>
                  <a:lnTo>
                    <a:pt x="4836261" y="1701800"/>
                  </a:lnTo>
                  <a:lnTo>
                    <a:pt x="4836261" y="1689100"/>
                  </a:lnTo>
                  <a:close/>
                </a:path>
                <a:path w="8255000" h="1701800">
                  <a:moveTo>
                    <a:pt x="4986706" y="1689100"/>
                  </a:moveTo>
                  <a:lnTo>
                    <a:pt x="4911483" y="1689100"/>
                  </a:lnTo>
                  <a:lnTo>
                    <a:pt x="4911483" y="1701800"/>
                  </a:lnTo>
                  <a:lnTo>
                    <a:pt x="4986706" y="1701800"/>
                  </a:lnTo>
                  <a:lnTo>
                    <a:pt x="4986706" y="1689100"/>
                  </a:lnTo>
                  <a:close/>
                </a:path>
                <a:path w="8255000" h="1701800">
                  <a:moveTo>
                    <a:pt x="5137150" y="1689100"/>
                  </a:moveTo>
                  <a:lnTo>
                    <a:pt x="5061928" y="1689100"/>
                  </a:lnTo>
                  <a:lnTo>
                    <a:pt x="5061928" y="1701800"/>
                  </a:lnTo>
                  <a:lnTo>
                    <a:pt x="5137150" y="1701800"/>
                  </a:lnTo>
                  <a:lnTo>
                    <a:pt x="5137150" y="1689100"/>
                  </a:lnTo>
                  <a:close/>
                </a:path>
                <a:path w="8255000" h="1701800">
                  <a:moveTo>
                    <a:pt x="5287594" y="1689100"/>
                  </a:moveTo>
                  <a:lnTo>
                    <a:pt x="5212372" y="1689100"/>
                  </a:lnTo>
                  <a:lnTo>
                    <a:pt x="5212372" y="1701800"/>
                  </a:lnTo>
                  <a:lnTo>
                    <a:pt x="5287594" y="1701800"/>
                  </a:lnTo>
                  <a:lnTo>
                    <a:pt x="5287594" y="1689100"/>
                  </a:lnTo>
                  <a:close/>
                </a:path>
                <a:path w="8255000" h="1701800">
                  <a:moveTo>
                    <a:pt x="5438038" y="1689100"/>
                  </a:moveTo>
                  <a:lnTo>
                    <a:pt x="5362816" y="1689100"/>
                  </a:lnTo>
                  <a:lnTo>
                    <a:pt x="5362816" y="1701800"/>
                  </a:lnTo>
                  <a:lnTo>
                    <a:pt x="5438038" y="1701800"/>
                  </a:lnTo>
                  <a:lnTo>
                    <a:pt x="5438038" y="1689100"/>
                  </a:lnTo>
                  <a:close/>
                </a:path>
                <a:path w="8255000" h="1701800">
                  <a:moveTo>
                    <a:pt x="5588495" y="1689100"/>
                  </a:moveTo>
                  <a:lnTo>
                    <a:pt x="5513260" y="1689100"/>
                  </a:lnTo>
                  <a:lnTo>
                    <a:pt x="5513260" y="1701800"/>
                  </a:lnTo>
                  <a:lnTo>
                    <a:pt x="5588495" y="1701800"/>
                  </a:lnTo>
                  <a:lnTo>
                    <a:pt x="5588495" y="1689100"/>
                  </a:lnTo>
                  <a:close/>
                </a:path>
                <a:path w="8255000" h="1701800">
                  <a:moveTo>
                    <a:pt x="5738939" y="1689100"/>
                  </a:moveTo>
                  <a:lnTo>
                    <a:pt x="5663717" y="1689100"/>
                  </a:lnTo>
                  <a:lnTo>
                    <a:pt x="5663717" y="1701800"/>
                  </a:lnTo>
                  <a:lnTo>
                    <a:pt x="5738939" y="1701800"/>
                  </a:lnTo>
                  <a:lnTo>
                    <a:pt x="5738939" y="1689100"/>
                  </a:lnTo>
                  <a:close/>
                </a:path>
                <a:path w="8255000" h="1701800">
                  <a:moveTo>
                    <a:pt x="5889383" y="1689100"/>
                  </a:moveTo>
                  <a:lnTo>
                    <a:pt x="5814161" y="1689100"/>
                  </a:lnTo>
                  <a:lnTo>
                    <a:pt x="5814161" y="1701800"/>
                  </a:lnTo>
                  <a:lnTo>
                    <a:pt x="5889383" y="1701800"/>
                  </a:lnTo>
                  <a:lnTo>
                    <a:pt x="5889383" y="1689100"/>
                  </a:lnTo>
                  <a:close/>
                </a:path>
                <a:path w="8255000" h="1701800">
                  <a:moveTo>
                    <a:pt x="5891009" y="25400"/>
                  </a:moveTo>
                  <a:lnTo>
                    <a:pt x="5853481" y="25400"/>
                  </a:lnTo>
                  <a:lnTo>
                    <a:pt x="5853481" y="38100"/>
                  </a:lnTo>
                  <a:lnTo>
                    <a:pt x="5891009" y="38100"/>
                  </a:lnTo>
                  <a:lnTo>
                    <a:pt x="5891009" y="25400"/>
                  </a:lnTo>
                  <a:close/>
                </a:path>
                <a:path w="8255000" h="1701800">
                  <a:moveTo>
                    <a:pt x="6039828" y="1689100"/>
                  </a:moveTo>
                  <a:lnTo>
                    <a:pt x="5964606" y="1689100"/>
                  </a:lnTo>
                  <a:lnTo>
                    <a:pt x="5964606" y="1701800"/>
                  </a:lnTo>
                  <a:lnTo>
                    <a:pt x="6039828" y="1701800"/>
                  </a:lnTo>
                  <a:lnTo>
                    <a:pt x="6039828" y="1689100"/>
                  </a:lnTo>
                  <a:close/>
                </a:path>
                <a:path w="8255000" h="1701800">
                  <a:moveTo>
                    <a:pt x="6041110" y="25400"/>
                  </a:moveTo>
                  <a:lnTo>
                    <a:pt x="5966053" y="25400"/>
                  </a:lnTo>
                  <a:lnTo>
                    <a:pt x="5966053" y="38100"/>
                  </a:lnTo>
                  <a:lnTo>
                    <a:pt x="6041110" y="38100"/>
                  </a:lnTo>
                  <a:lnTo>
                    <a:pt x="6041110" y="25400"/>
                  </a:lnTo>
                  <a:close/>
                </a:path>
                <a:path w="8255000" h="1701800">
                  <a:moveTo>
                    <a:pt x="6190272" y="1689100"/>
                  </a:moveTo>
                  <a:lnTo>
                    <a:pt x="6115050" y="1689100"/>
                  </a:lnTo>
                  <a:lnTo>
                    <a:pt x="6115050" y="1701800"/>
                  </a:lnTo>
                  <a:lnTo>
                    <a:pt x="6190272" y="1701800"/>
                  </a:lnTo>
                  <a:lnTo>
                    <a:pt x="6190272" y="1689100"/>
                  </a:lnTo>
                  <a:close/>
                </a:path>
                <a:path w="8255000" h="1701800">
                  <a:moveTo>
                    <a:pt x="6191212" y="25400"/>
                  </a:moveTo>
                  <a:lnTo>
                    <a:pt x="6116167" y="25400"/>
                  </a:lnTo>
                  <a:lnTo>
                    <a:pt x="6116167" y="38100"/>
                  </a:lnTo>
                  <a:lnTo>
                    <a:pt x="6191212" y="38100"/>
                  </a:lnTo>
                  <a:lnTo>
                    <a:pt x="6191212" y="25400"/>
                  </a:lnTo>
                  <a:close/>
                </a:path>
                <a:path w="8255000" h="1701800">
                  <a:moveTo>
                    <a:pt x="6340716" y="1689100"/>
                  </a:moveTo>
                  <a:lnTo>
                    <a:pt x="6265494" y="1689100"/>
                  </a:lnTo>
                  <a:lnTo>
                    <a:pt x="6265494" y="1701800"/>
                  </a:lnTo>
                  <a:lnTo>
                    <a:pt x="6340716" y="1701800"/>
                  </a:lnTo>
                  <a:lnTo>
                    <a:pt x="6340716" y="1689100"/>
                  </a:lnTo>
                  <a:close/>
                </a:path>
                <a:path w="8255000" h="1701800">
                  <a:moveTo>
                    <a:pt x="6341313" y="25400"/>
                  </a:moveTo>
                  <a:lnTo>
                    <a:pt x="6266269" y="25400"/>
                  </a:lnTo>
                  <a:lnTo>
                    <a:pt x="6266269" y="38100"/>
                  </a:lnTo>
                  <a:lnTo>
                    <a:pt x="6341313" y="38100"/>
                  </a:lnTo>
                  <a:lnTo>
                    <a:pt x="6341313" y="25400"/>
                  </a:lnTo>
                  <a:close/>
                </a:path>
                <a:path w="8255000" h="1701800">
                  <a:moveTo>
                    <a:pt x="6491160" y="1689100"/>
                  </a:moveTo>
                  <a:lnTo>
                    <a:pt x="6415938" y="1689100"/>
                  </a:lnTo>
                  <a:lnTo>
                    <a:pt x="6415938" y="1701800"/>
                  </a:lnTo>
                  <a:lnTo>
                    <a:pt x="6491160" y="1701800"/>
                  </a:lnTo>
                  <a:lnTo>
                    <a:pt x="6491160" y="1689100"/>
                  </a:lnTo>
                  <a:close/>
                </a:path>
                <a:path w="8255000" h="1701800">
                  <a:moveTo>
                    <a:pt x="6491427" y="25400"/>
                  </a:moveTo>
                  <a:lnTo>
                    <a:pt x="6416370" y="25400"/>
                  </a:lnTo>
                  <a:lnTo>
                    <a:pt x="6416370" y="38100"/>
                  </a:lnTo>
                  <a:lnTo>
                    <a:pt x="6491427" y="38100"/>
                  </a:lnTo>
                  <a:lnTo>
                    <a:pt x="6491427" y="25400"/>
                  </a:lnTo>
                  <a:close/>
                </a:path>
                <a:path w="8255000" h="1701800">
                  <a:moveTo>
                    <a:pt x="6610350" y="1506397"/>
                  </a:moveTo>
                  <a:lnTo>
                    <a:pt x="6597650" y="1506397"/>
                  </a:lnTo>
                  <a:lnTo>
                    <a:pt x="6597650" y="1582026"/>
                  </a:lnTo>
                  <a:lnTo>
                    <a:pt x="6610350" y="1582026"/>
                  </a:lnTo>
                  <a:lnTo>
                    <a:pt x="6610350" y="1506397"/>
                  </a:lnTo>
                  <a:close/>
                </a:path>
                <a:path w="8255000" h="1701800">
                  <a:moveTo>
                    <a:pt x="6610350" y="1355153"/>
                  </a:moveTo>
                  <a:lnTo>
                    <a:pt x="6597650" y="1355153"/>
                  </a:lnTo>
                  <a:lnTo>
                    <a:pt x="6597650" y="1430782"/>
                  </a:lnTo>
                  <a:lnTo>
                    <a:pt x="6610350" y="1430782"/>
                  </a:lnTo>
                  <a:lnTo>
                    <a:pt x="6610350" y="1355153"/>
                  </a:lnTo>
                  <a:close/>
                </a:path>
                <a:path w="8255000" h="1701800">
                  <a:moveTo>
                    <a:pt x="6610350" y="1203909"/>
                  </a:moveTo>
                  <a:lnTo>
                    <a:pt x="6597650" y="1203909"/>
                  </a:lnTo>
                  <a:lnTo>
                    <a:pt x="6597650" y="1279525"/>
                  </a:lnTo>
                  <a:lnTo>
                    <a:pt x="6610350" y="1279525"/>
                  </a:lnTo>
                  <a:lnTo>
                    <a:pt x="6610350" y="1203909"/>
                  </a:lnTo>
                  <a:close/>
                </a:path>
                <a:path w="8255000" h="1701800">
                  <a:moveTo>
                    <a:pt x="6610350" y="1052664"/>
                  </a:moveTo>
                  <a:lnTo>
                    <a:pt x="6597650" y="1052664"/>
                  </a:lnTo>
                  <a:lnTo>
                    <a:pt x="6597650" y="1128280"/>
                  </a:lnTo>
                  <a:lnTo>
                    <a:pt x="6610350" y="1128280"/>
                  </a:lnTo>
                  <a:lnTo>
                    <a:pt x="6610350" y="1052664"/>
                  </a:lnTo>
                  <a:close/>
                </a:path>
                <a:path w="8255000" h="1701800">
                  <a:moveTo>
                    <a:pt x="6610350" y="901420"/>
                  </a:moveTo>
                  <a:lnTo>
                    <a:pt x="6597650" y="901420"/>
                  </a:lnTo>
                  <a:lnTo>
                    <a:pt x="6597650" y="977036"/>
                  </a:lnTo>
                  <a:lnTo>
                    <a:pt x="6610350" y="977036"/>
                  </a:lnTo>
                  <a:lnTo>
                    <a:pt x="6610350" y="901420"/>
                  </a:lnTo>
                  <a:close/>
                </a:path>
                <a:path w="8255000" h="1701800">
                  <a:moveTo>
                    <a:pt x="6610350" y="750176"/>
                  </a:moveTo>
                  <a:lnTo>
                    <a:pt x="6597650" y="750176"/>
                  </a:lnTo>
                  <a:lnTo>
                    <a:pt x="6597650" y="825792"/>
                  </a:lnTo>
                  <a:lnTo>
                    <a:pt x="6610350" y="825792"/>
                  </a:lnTo>
                  <a:lnTo>
                    <a:pt x="6610350" y="750176"/>
                  </a:lnTo>
                  <a:close/>
                </a:path>
                <a:path w="8255000" h="1701800">
                  <a:moveTo>
                    <a:pt x="6610350" y="598932"/>
                  </a:moveTo>
                  <a:lnTo>
                    <a:pt x="6597650" y="598932"/>
                  </a:lnTo>
                  <a:lnTo>
                    <a:pt x="6597650" y="674547"/>
                  </a:lnTo>
                  <a:lnTo>
                    <a:pt x="6610350" y="674547"/>
                  </a:lnTo>
                  <a:lnTo>
                    <a:pt x="6610350" y="598932"/>
                  </a:lnTo>
                  <a:close/>
                </a:path>
                <a:path w="8255000" h="1701800">
                  <a:moveTo>
                    <a:pt x="6610350" y="447675"/>
                  </a:moveTo>
                  <a:lnTo>
                    <a:pt x="6597650" y="447675"/>
                  </a:lnTo>
                  <a:lnTo>
                    <a:pt x="6597650" y="523303"/>
                  </a:lnTo>
                  <a:lnTo>
                    <a:pt x="6610350" y="523303"/>
                  </a:lnTo>
                  <a:lnTo>
                    <a:pt x="6610350" y="447675"/>
                  </a:lnTo>
                  <a:close/>
                </a:path>
                <a:path w="8255000" h="1701800">
                  <a:moveTo>
                    <a:pt x="6610350" y="296430"/>
                  </a:moveTo>
                  <a:lnTo>
                    <a:pt x="6597650" y="296430"/>
                  </a:lnTo>
                  <a:lnTo>
                    <a:pt x="6597650" y="372046"/>
                  </a:lnTo>
                  <a:lnTo>
                    <a:pt x="6610350" y="372046"/>
                  </a:lnTo>
                  <a:lnTo>
                    <a:pt x="6610350" y="296430"/>
                  </a:lnTo>
                  <a:close/>
                </a:path>
                <a:path w="8255000" h="1701800">
                  <a:moveTo>
                    <a:pt x="6610350" y="145186"/>
                  </a:moveTo>
                  <a:lnTo>
                    <a:pt x="6597650" y="145186"/>
                  </a:lnTo>
                  <a:lnTo>
                    <a:pt x="6597650" y="220802"/>
                  </a:lnTo>
                  <a:lnTo>
                    <a:pt x="6610350" y="220802"/>
                  </a:lnTo>
                  <a:lnTo>
                    <a:pt x="6610350" y="145186"/>
                  </a:lnTo>
                  <a:close/>
                </a:path>
                <a:path w="8255000" h="1701800">
                  <a:moveTo>
                    <a:pt x="6610350" y="25400"/>
                  </a:moveTo>
                  <a:lnTo>
                    <a:pt x="6604000" y="25400"/>
                  </a:lnTo>
                  <a:lnTo>
                    <a:pt x="6566471" y="25400"/>
                  </a:lnTo>
                  <a:lnTo>
                    <a:pt x="6566471" y="38100"/>
                  </a:lnTo>
                  <a:lnTo>
                    <a:pt x="6597650" y="38100"/>
                  </a:lnTo>
                  <a:lnTo>
                    <a:pt x="6597650" y="69557"/>
                  </a:lnTo>
                  <a:lnTo>
                    <a:pt x="6610350" y="69557"/>
                  </a:lnTo>
                  <a:lnTo>
                    <a:pt x="6610350" y="38100"/>
                  </a:lnTo>
                  <a:lnTo>
                    <a:pt x="6610350" y="25400"/>
                  </a:lnTo>
                  <a:close/>
                </a:path>
                <a:path w="8255000" h="1701800">
                  <a:moveTo>
                    <a:pt x="6635166" y="1676400"/>
                  </a:moveTo>
                  <a:lnTo>
                    <a:pt x="6610350" y="1676400"/>
                  </a:lnTo>
                  <a:lnTo>
                    <a:pt x="6610350" y="1657642"/>
                  </a:lnTo>
                  <a:lnTo>
                    <a:pt x="6597650" y="1657642"/>
                  </a:lnTo>
                  <a:lnTo>
                    <a:pt x="6597650" y="1676400"/>
                  </a:lnTo>
                  <a:lnTo>
                    <a:pt x="6597650" y="1689100"/>
                  </a:lnTo>
                  <a:lnTo>
                    <a:pt x="6566382" y="1689100"/>
                  </a:lnTo>
                  <a:lnTo>
                    <a:pt x="6566382" y="1701800"/>
                  </a:lnTo>
                  <a:lnTo>
                    <a:pt x="6604000" y="1701800"/>
                  </a:lnTo>
                  <a:lnTo>
                    <a:pt x="6610350" y="1701800"/>
                  </a:lnTo>
                  <a:lnTo>
                    <a:pt x="6610350" y="1689100"/>
                  </a:lnTo>
                  <a:lnTo>
                    <a:pt x="6635166" y="1689100"/>
                  </a:lnTo>
                  <a:lnTo>
                    <a:pt x="6635166" y="1676400"/>
                  </a:lnTo>
                  <a:close/>
                </a:path>
                <a:path w="8255000" h="1701800">
                  <a:moveTo>
                    <a:pt x="6785254" y="1676400"/>
                  </a:moveTo>
                  <a:lnTo>
                    <a:pt x="6710210" y="1676400"/>
                  </a:lnTo>
                  <a:lnTo>
                    <a:pt x="6710210" y="1689100"/>
                  </a:lnTo>
                  <a:lnTo>
                    <a:pt x="6785254" y="1689100"/>
                  </a:lnTo>
                  <a:lnTo>
                    <a:pt x="6785254" y="1676400"/>
                  </a:lnTo>
                  <a:close/>
                </a:path>
                <a:path w="8255000" h="1701800">
                  <a:moveTo>
                    <a:pt x="6935343" y="1676400"/>
                  </a:moveTo>
                  <a:lnTo>
                    <a:pt x="6860299" y="1676400"/>
                  </a:lnTo>
                  <a:lnTo>
                    <a:pt x="6860299" y="1689100"/>
                  </a:lnTo>
                  <a:lnTo>
                    <a:pt x="6935343" y="1689100"/>
                  </a:lnTo>
                  <a:lnTo>
                    <a:pt x="6935343" y="1676400"/>
                  </a:lnTo>
                  <a:close/>
                </a:path>
                <a:path w="8255000" h="1701800">
                  <a:moveTo>
                    <a:pt x="7085444" y="1676400"/>
                  </a:moveTo>
                  <a:lnTo>
                    <a:pt x="7010400" y="1676400"/>
                  </a:lnTo>
                  <a:lnTo>
                    <a:pt x="7010400" y="1689100"/>
                  </a:lnTo>
                  <a:lnTo>
                    <a:pt x="7085444" y="1689100"/>
                  </a:lnTo>
                  <a:lnTo>
                    <a:pt x="7085444" y="1676400"/>
                  </a:lnTo>
                  <a:close/>
                </a:path>
                <a:path w="8255000" h="1701800">
                  <a:moveTo>
                    <a:pt x="7235533" y="1676400"/>
                  </a:moveTo>
                  <a:lnTo>
                    <a:pt x="7160488" y="1676400"/>
                  </a:lnTo>
                  <a:lnTo>
                    <a:pt x="7160488" y="1689100"/>
                  </a:lnTo>
                  <a:lnTo>
                    <a:pt x="7235533" y="1689100"/>
                  </a:lnTo>
                  <a:lnTo>
                    <a:pt x="7235533" y="1676400"/>
                  </a:lnTo>
                  <a:close/>
                </a:path>
                <a:path w="8255000" h="1701800">
                  <a:moveTo>
                    <a:pt x="7385621" y="1676400"/>
                  </a:moveTo>
                  <a:lnTo>
                    <a:pt x="7310577" y="1676400"/>
                  </a:lnTo>
                  <a:lnTo>
                    <a:pt x="7310577" y="1689100"/>
                  </a:lnTo>
                  <a:lnTo>
                    <a:pt x="7385621" y="1689100"/>
                  </a:lnTo>
                  <a:lnTo>
                    <a:pt x="7385621" y="1676400"/>
                  </a:lnTo>
                  <a:close/>
                </a:path>
                <a:path w="8255000" h="1701800">
                  <a:moveTo>
                    <a:pt x="7535710" y="1676400"/>
                  </a:moveTo>
                  <a:lnTo>
                    <a:pt x="7460666" y="1676400"/>
                  </a:lnTo>
                  <a:lnTo>
                    <a:pt x="7460666" y="1689100"/>
                  </a:lnTo>
                  <a:lnTo>
                    <a:pt x="7535710" y="1689100"/>
                  </a:lnTo>
                  <a:lnTo>
                    <a:pt x="7535710" y="1676400"/>
                  </a:lnTo>
                  <a:close/>
                </a:path>
                <a:path w="8255000" h="1701800">
                  <a:moveTo>
                    <a:pt x="7685799" y="1676400"/>
                  </a:moveTo>
                  <a:lnTo>
                    <a:pt x="7610754" y="1676400"/>
                  </a:lnTo>
                  <a:lnTo>
                    <a:pt x="7610754" y="1689100"/>
                  </a:lnTo>
                  <a:lnTo>
                    <a:pt x="7685799" y="1689100"/>
                  </a:lnTo>
                  <a:lnTo>
                    <a:pt x="7685799" y="1676400"/>
                  </a:lnTo>
                  <a:close/>
                </a:path>
                <a:path w="8255000" h="1701800">
                  <a:moveTo>
                    <a:pt x="7835900" y="1676400"/>
                  </a:moveTo>
                  <a:lnTo>
                    <a:pt x="7760843" y="1676400"/>
                  </a:lnTo>
                  <a:lnTo>
                    <a:pt x="7760843" y="1689100"/>
                  </a:lnTo>
                  <a:lnTo>
                    <a:pt x="7835900" y="1689100"/>
                  </a:lnTo>
                  <a:lnTo>
                    <a:pt x="7835900" y="1676400"/>
                  </a:lnTo>
                  <a:close/>
                </a:path>
                <a:path w="8255000" h="1701800">
                  <a:moveTo>
                    <a:pt x="7985988" y="1676400"/>
                  </a:moveTo>
                  <a:lnTo>
                    <a:pt x="7910944" y="1676400"/>
                  </a:lnTo>
                  <a:lnTo>
                    <a:pt x="7910944" y="1689100"/>
                  </a:lnTo>
                  <a:lnTo>
                    <a:pt x="7985988" y="1689100"/>
                  </a:lnTo>
                  <a:lnTo>
                    <a:pt x="7985988" y="1676400"/>
                  </a:lnTo>
                  <a:close/>
                </a:path>
                <a:path w="8255000" h="1701800">
                  <a:moveTo>
                    <a:pt x="8136077" y="1676400"/>
                  </a:moveTo>
                  <a:lnTo>
                    <a:pt x="8061033" y="1676400"/>
                  </a:lnTo>
                  <a:lnTo>
                    <a:pt x="8061033" y="1689100"/>
                  </a:lnTo>
                  <a:lnTo>
                    <a:pt x="8136077" y="1689100"/>
                  </a:lnTo>
                  <a:lnTo>
                    <a:pt x="8136077" y="1676400"/>
                  </a:lnTo>
                  <a:close/>
                </a:path>
                <a:path w="8255000" h="1701800">
                  <a:moveTo>
                    <a:pt x="8255000" y="1645666"/>
                  </a:moveTo>
                  <a:lnTo>
                    <a:pt x="8242300" y="1645666"/>
                  </a:lnTo>
                  <a:lnTo>
                    <a:pt x="8242300" y="1676400"/>
                  </a:lnTo>
                  <a:lnTo>
                    <a:pt x="8211121" y="1676400"/>
                  </a:lnTo>
                  <a:lnTo>
                    <a:pt x="8211121" y="1689100"/>
                  </a:lnTo>
                  <a:lnTo>
                    <a:pt x="8248650" y="1689100"/>
                  </a:lnTo>
                  <a:lnTo>
                    <a:pt x="8255000" y="1689100"/>
                  </a:lnTo>
                  <a:lnTo>
                    <a:pt x="8255000" y="1676400"/>
                  </a:lnTo>
                  <a:lnTo>
                    <a:pt x="8255000" y="1645666"/>
                  </a:lnTo>
                  <a:close/>
                </a:path>
                <a:path w="8255000" h="1701800">
                  <a:moveTo>
                    <a:pt x="8255000" y="1497304"/>
                  </a:moveTo>
                  <a:lnTo>
                    <a:pt x="8242300" y="1497304"/>
                  </a:lnTo>
                  <a:lnTo>
                    <a:pt x="8242300" y="1571485"/>
                  </a:lnTo>
                  <a:lnTo>
                    <a:pt x="8255000" y="1571485"/>
                  </a:lnTo>
                  <a:lnTo>
                    <a:pt x="8255000" y="1497304"/>
                  </a:lnTo>
                  <a:close/>
                </a:path>
                <a:path w="8255000" h="1701800">
                  <a:moveTo>
                    <a:pt x="8255000" y="1348943"/>
                  </a:moveTo>
                  <a:lnTo>
                    <a:pt x="8242300" y="1348943"/>
                  </a:lnTo>
                  <a:lnTo>
                    <a:pt x="8242300" y="1423123"/>
                  </a:lnTo>
                  <a:lnTo>
                    <a:pt x="8255000" y="1423123"/>
                  </a:lnTo>
                  <a:lnTo>
                    <a:pt x="8255000" y="1348943"/>
                  </a:lnTo>
                  <a:close/>
                </a:path>
                <a:path w="8255000" h="1701800">
                  <a:moveTo>
                    <a:pt x="8255000" y="1200594"/>
                  </a:moveTo>
                  <a:lnTo>
                    <a:pt x="8242300" y="1200594"/>
                  </a:lnTo>
                  <a:lnTo>
                    <a:pt x="8242300" y="1274762"/>
                  </a:lnTo>
                  <a:lnTo>
                    <a:pt x="8255000" y="1274762"/>
                  </a:lnTo>
                  <a:lnTo>
                    <a:pt x="8255000" y="1200594"/>
                  </a:lnTo>
                  <a:close/>
                </a:path>
                <a:path w="8255000" h="1701800">
                  <a:moveTo>
                    <a:pt x="8255000" y="1052233"/>
                  </a:moveTo>
                  <a:lnTo>
                    <a:pt x="8242300" y="1052233"/>
                  </a:lnTo>
                  <a:lnTo>
                    <a:pt x="8242300" y="1126413"/>
                  </a:lnTo>
                  <a:lnTo>
                    <a:pt x="8255000" y="1126413"/>
                  </a:lnTo>
                  <a:lnTo>
                    <a:pt x="8255000" y="1052233"/>
                  </a:lnTo>
                  <a:close/>
                </a:path>
                <a:path w="8255000" h="1701800">
                  <a:moveTo>
                    <a:pt x="8255000" y="903871"/>
                  </a:moveTo>
                  <a:lnTo>
                    <a:pt x="8242300" y="903871"/>
                  </a:lnTo>
                  <a:lnTo>
                    <a:pt x="8242300" y="978052"/>
                  </a:lnTo>
                  <a:lnTo>
                    <a:pt x="8255000" y="978052"/>
                  </a:lnTo>
                  <a:lnTo>
                    <a:pt x="8255000" y="903871"/>
                  </a:lnTo>
                  <a:close/>
                </a:path>
                <a:path w="8255000" h="1701800">
                  <a:moveTo>
                    <a:pt x="8255000" y="755510"/>
                  </a:moveTo>
                  <a:lnTo>
                    <a:pt x="8242300" y="755510"/>
                  </a:lnTo>
                  <a:lnTo>
                    <a:pt x="8242300" y="829691"/>
                  </a:lnTo>
                  <a:lnTo>
                    <a:pt x="8255000" y="829691"/>
                  </a:lnTo>
                  <a:lnTo>
                    <a:pt x="8255000" y="755510"/>
                  </a:lnTo>
                  <a:close/>
                </a:path>
                <a:path w="8255000" h="1701800">
                  <a:moveTo>
                    <a:pt x="8255000" y="607148"/>
                  </a:moveTo>
                  <a:lnTo>
                    <a:pt x="8242300" y="607148"/>
                  </a:lnTo>
                  <a:lnTo>
                    <a:pt x="8242300" y="681329"/>
                  </a:lnTo>
                  <a:lnTo>
                    <a:pt x="8255000" y="681329"/>
                  </a:lnTo>
                  <a:lnTo>
                    <a:pt x="8255000" y="607148"/>
                  </a:lnTo>
                  <a:close/>
                </a:path>
                <a:path w="8255000" h="1701800">
                  <a:moveTo>
                    <a:pt x="8255000" y="458787"/>
                  </a:moveTo>
                  <a:lnTo>
                    <a:pt x="8242300" y="458787"/>
                  </a:lnTo>
                  <a:lnTo>
                    <a:pt x="8242300" y="532968"/>
                  </a:lnTo>
                  <a:lnTo>
                    <a:pt x="8255000" y="532968"/>
                  </a:lnTo>
                  <a:lnTo>
                    <a:pt x="8255000" y="458787"/>
                  </a:lnTo>
                  <a:close/>
                </a:path>
                <a:path w="8255000" h="1701800">
                  <a:moveTo>
                    <a:pt x="8255000" y="310426"/>
                  </a:moveTo>
                  <a:lnTo>
                    <a:pt x="8242300" y="310426"/>
                  </a:lnTo>
                  <a:lnTo>
                    <a:pt x="8242300" y="384606"/>
                  </a:lnTo>
                  <a:lnTo>
                    <a:pt x="8255000" y="384606"/>
                  </a:lnTo>
                  <a:lnTo>
                    <a:pt x="8255000" y="310426"/>
                  </a:lnTo>
                  <a:close/>
                </a:path>
                <a:path w="8255000" h="1701800">
                  <a:moveTo>
                    <a:pt x="8255000" y="162064"/>
                  </a:moveTo>
                  <a:lnTo>
                    <a:pt x="8242300" y="162064"/>
                  </a:lnTo>
                  <a:lnTo>
                    <a:pt x="8242300" y="236245"/>
                  </a:lnTo>
                  <a:lnTo>
                    <a:pt x="8255000" y="236245"/>
                  </a:lnTo>
                  <a:lnTo>
                    <a:pt x="8255000" y="162064"/>
                  </a:lnTo>
                  <a:close/>
                </a:path>
                <a:path w="8255000" h="1701800">
                  <a:moveTo>
                    <a:pt x="8255000" y="50800"/>
                  </a:moveTo>
                  <a:lnTo>
                    <a:pt x="8242300" y="50800"/>
                  </a:lnTo>
                  <a:lnTo>
                    <a:pt x="8242300" y="87884"/>
                  </a:lnTo>
                  <a:lnTo>
                    <a:pt x="8255000" y="87884"/>
                  </a:lnTo>
                  <a:lnTo>
                    <a:pt x="8255000" y="5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1112500" y="50927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1112500" y="50927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0" y="685800"/>
              <a:ext cx="3126105" cy="10439400"/>
            </a:xfrm>
            <a:custGeom>
              <a:avLst/>
              <a:gdLst/>
              <a:ahLst/>
              <a:cxnLst/>
              <a:rect l="l" t="t" r="r" b="b"/>
              <a:pathLst>
                <a:path w="3126105" h="10439400">
                  <a:moveTo>
                    <a:pt x="3125914" y="0"/>
                  </a:moveTo>
                  <a:lnTo>
                    <a:pt x="0" y="0"/>
                  </a:lnTo>
                  <a:lnTo>
                    <a:pt x="0" y="10439400"/>
                  </a:lnTo>
                  <a:lnTo>
                    <a:pt x="3125914" y="10439400"/>
                  </a:lnTo>
                  <a:lnTo>
                    <a:pt x="312591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40400" y="3006089"/>
              <a:ext cx="1115695" cy="184785"/>
            </a:xfrm>
            <a:custGeom>
              <a:avLst/>
              <a:gdLst/>
              <a:ahLst/>
              <a:cxnLst/>
              <a:rect l="l" t="t" r="r" b="b"/>
              <a:pathLst>
                <a:path w="1115695" h="184785">
                  <a:moveTo>
                    <a:pt x="110235" y="11938"/>
                  </a:moveTo>
                  <a:lnTo>
                    <a:pt x="0" y="11938"/>
                  </a:lnTo>
                  <a:lnTo>
                    <a:pt x="0" y="181610"/>
                  </a:lnTo>
                  <a:lnTo>
                    <a:pt x="23875" y="181610"/>
                  </a:lnTo>
                  <a:lnTo>
                    <a:pt x="23875" y="104648"/>
                  </a:lnTo>
                  <a:lnTo>
                    <a:pt x="110235" y="104648"/>
                  </a:lnTo>
                  <a:lnTo>
                    <a:pt x="110235" y="84074"/>
                  </a:lnTo>
                  <a:lnTo>
                    <a:pt x="23875" y="84074"/>
                  </a:lnTo>
                  <a:lnTo>
                    <a:pt x="23875" y="32512"/>
                  </a:lnTo>
                  <a:lnTo>
                    <a:pt x="110235" y="32512"/>
                  </a:lnTo>
                  <a:lnTo>
                    <a:pt x="110235" y="11938"/>
                  </a:lnTo>
                  <a:close/>
                </a:path>
                <a:path w="1115695" h="184785">
                  <a:moveTo>
                    <a:pt x="163876" y="0"/>
                  </a:moveTo>
                  <a:lnTo>
                    <a:pt x="155240" y="0"/>
                  </a:lnTo>
                  <a:lnTo>
                    <a:pt x="151516" y="1524"/>
                  </a:lnTo>
                  <a:lnTo>
                    <a:pt x="148297" y="4572"/>
                  </a:lnTo>
                  <a:lnTo>
                    <a:pt x="145249" y="7620"/>
                  </a:lnTo>
                  <a:lnTo>
                    <a:pt x="143725" y="11345"/>
                  </a:lnTo>
                  <a:lnTo>
                    <a:pt x="143725" y="20150"/>
                  </a:lnTo>
                  <a:lnTo>
                    <a:pt x="145249" y="23960"/>
                  </a:lnTo>
                  <a:lnTo>
                    <a:pt x="148297" y="27178"/>
                  </a:lnTo>
                  <a:lnTo>
                    <a:pt x="151516" y="30226"/>
                  </a:lnTo>
                  <a:lnTo>
                    <a:pt x="155240" y="31750"/>
                  </a:lnTo>
                  <a:lnTo>
                    <a:pt x="163876" y="31750"/>
                  </a:lnTo>
                  <a:lnTo>
                    <a:pt x="167601" y="30226"/>
                  </a:lnTo>
                  <a:lnTo>
                    <a:pt x="173868" y="23960"/>
                  </a:lnTo>
                  <a:lnTo>
                    <a:pt x="175475" y="20150"/>
                  </a:lnTo>
                  <a:lnTo>
                    <a:pt x="175475" y="11345"/>
                  </a:lnTo>
                  <a:lnTo>
                    <a:pt x="173868" y="7620"/>
                  </a:lnTo>
                  <a:lnTo>
                    <a:pt x="170649" y="4572"/>
                  </a:lnTo>
                  <a:lnTo>
                    <a:pt x="167601" y="1524"/>
                  </a:lnTo>
                  <a:lnTo>
                    <a:pt x="163876" y="0"/>
                  </a:lnTo>
                  <a:close/>
                </a:path>
                <a:path w="1115695" h="184785">
                  <a:moveTo>
                    <a:pt x="170141" y="55626"/>
                  </a:moveTo>
                  <a:lnTo>
                    <a:pt x="131279" y="55626"/>
                  </a:lnTo>
                  <a:lnTo>
                    <a:pt x="131279" y="72644"/>
                  </a:lnTo>
                  <a:lnTo>
                    <a:pt x="148805" y="72644"/>
                  </a:lnTo>
                  <a:lnTo>
                    <a:pt x="148805" y="181610"/>
                  </a:lnTo>
                  <a:lnTo>
                    <a:pt x="170141" y="181610"/>
                  </a:lnTo>
                  <a:lnTo>
                    <a:pt x="170141" y="55626"/>
                  </a:lnTo>
                  <a:close/>
                </a:path>
                <a:path w="1115695" h="184785">
                  <a:moveTo>
                    <a:pt x="223817" y="55626"/>
                  </a:moveTo>
                  <a:lnTo>
                    <a:pt x="208323" y="55626"/>
                  </a:lnTo>
                  <a:lnTo>
                    <a:pt x="208323" y="181610"/>
                  </a:lnTo>
                  <a:lnTo>
                    <a:pt x="229659" y="181610"/>
                  </a:lnTo>
                  <a:lnTo>
                    <a:pt x="229659" y="127508"/>
                  </a:lnTo>
                  <a:lnTo>
                    <a:pt x="230183" y="116459"/>
                  </a:lnTo>
                  <a:lnTo>
                    <a:pt x="249915" y="80581"/>
                  </a:lnTo>
                  <a:lnTo>
                    <a:pt x="254295" y="78994"/>
                  </a:lnTo>
                  <a:lnTo>
                    <a:pt x="230675" y="78994"/>
                  </a:lnTo>
                  <a:lnTo>
                    <a:pt x="223817" y="55626"/>
                  </a:lnTo>
                  <a:close/>
                </a:path>
                <a:path w="1115695" h="184785">
                  <a:moveTo>
                    <a:pt x="275638" y="53594"/>
                  </a:moveTo>
                  <a:lnTo>
                    <a:pt x="238421" y="68707"/>
                  </a:lnTo>
                  <a:lnTo>
                    <a:pt x="230675" y="78994"/>
                  </a:lnTo>
                  <a:lnTo>
                    <a:pt x="254295" y="78994"/>
                  </a:lnTo>
                  <a:lnTo>
                    <a:pt x="258282" y="77549"/>
                  </a:lnTo>
                  <a:lnTo>
                    <a:pt x="268272" y="75946"/>
                  </a:lnTo>
                  <a:lnTo>
                    <a:pt x="269453" y="75776"/>
                  </a:lnTo>
                  <a:lnTo>
                    <a:pt x="270634" y="75692"/>
                  </a:lnTo>
                  <a:lnTo>
                    <a:pt x="275638" y="75692"/>
                  </a:lnTo>
                  <a:lnTo>
                    <a:pt x="275638" y="53594"/>
                  </a:lnTo>
                  <a:close/>
                </a:path>
                <a:path w="1115695" h="184785">
                  <a:moveTo>
                    <a:pt x="305318" y="145542"/>
                  </a:moveTo>
                  <a:lnTo>
                    <a:pt x="284744" y="153162"/>
                  </a:lnTo>
                  <a:lnTo>
                    <a:pt x="287614" y="160274"/>
                  </a:lnTo>
                  <a:lnTo>
                    <a:pt x="291767" y="166200"/>
                  </a:lnTo>
                  <a:lnTo>
                    <a:pt x="330286" y="184658"/>
                  </a:lnTo>
                  <a:lnTo>
                    <a:pt x="346377" y="184658"/>
                  </a:lnTo>
                  <a:lnTo>
                    <a:pt x="382181" y="166624"/>
                  </a:lnTo>
                  <a:lnTo>
                    <a:pt x="330629" y="166624"/>
                  </a:lnTo>
                  <a:lnTo>
                    <a:pt x="323936" y="165015"/>
                  </a:lnTo>
                  <a:lnTo>
                    <a:pt x="317510" y="161798"/>
                  </a:lnTo>
                  <a:lnTo>
                    <a:pt x="311236" y="158411"/>
                  </a:lnTo>
                  <a:lnTo>
                    <a:pt x="307172" y="152992"/>
                  </a:lnTo>
                  <a:lnTo>
                    <a:pt x="305318" y="145542"/>
                  </a:lnTo>
                  <a:close/>
                </a:path>
                <a:path w="1115695" h="184785">
                  <a:moveTo>
                    <a:pt x="335798" y="53340"/>
                  </a:moveTo>
                  <a:lnTo>
                    <a:pt x="327670" y="53340"/>
                  </a:lnTo>
                  <a:lnTo>
                    <a:pt x="319872" y="54694"/>
                  </a:lnTo>
                  <a:lnTo>
                    <a:pt x="305140" y="60113"/>
                  </a:lnTo>
                  <a:lnTo>
                    <a:pt x="299133" y="64092"/>
                  </a:lnTo>
                  <a:lnTo>
                    <a:pt x="294396" y="69342"/>
                  </a:lnTo>
                  <a:lnTo>
                    <a:pt x="289646" y="74422"/>
                  </a:lnTo>
                  <a:lnTo>
                    <a:pt x="287284" y="80772"/>
                  </a:lnTo>
                  <a:lnTo>
                    <a:pt x="287284" y="96012"/>
                  </a:lnTo>
                  <a:lnTo>
                    <a:pt x="315732" y="121581"/>
                  </a:lnTo>
                  <a:lnTo>
                    <a:pt x="346974" y="128016"/>
                  </a:lnTo>
                  <a:lnTo>
                    <a:pt x="353489" y="130217"/>
                  </a:lnTo>
                  <a:lnTo>
                    <a:pt x="358912" y="133096"/>
                  </a:lnTo>
                  <a:lnTo>
                    <a:pt x="364500" y="135974"/>
                  </a:lnTo>
                  <a:lnTo>
                    <a:pt x="367294" y="140885"/>
                  </a:lnTo>
                  <a:lnTo>
                    <a:pt x="367294" y="151553"/>
                  </a:lnTo>
                  <a:lnTo>
                    <a:pt x="365846" y="154855"/>
                  </a:lnTo>
                  <a:lnTo>
                    <a:pt x="360093" y="160612"/>
                  </a:lnTo>
                  <a:lnTo>
                    <a:pt x="356372" y="162814"/>
                  </a:lnTo>
                  <a:lnTo>
                    <a:pt x="351800" y="164338"/>
                  </a:lnTo>
                  <a:lnTo>
                    <a:pt x="347393" y="165862"/>
                  </a:lnTo>
                  <a:lnTo>
                    <a:pt x="342656" y="166624"/>
                  </a:lnTo>
                  <a:lnTo>
                    <a:pt x="382181" y="166624"/>
                  </a:lnTo>
                  <a:lnTo>
                    <a:pt x="386420" y="161798"/>
                  </a:lnTo>
                  <a:lnTo>
                    <a:pt x="388884" y="155024"/>
                  </a:lnTo>
                  <a:lnTo>
                    <a:pt x="388884" y="138091"/>
                  </a:lnTo>
                  <a:lnTo>
                    <a:pt x="386928" y="131148"/>
                  </a:lnTo>
                  <a:lnTo>
                    <a:pt x="383042" y="126238"/>
                  </a:lnTo>
                  <a:lnTo>
                    <a:pt x="379143" y="121158"/>
                  </a:lnTo>
                  <a:lnTo>
                    <a:pt x="374152" y="117348"/>
                  </a:lnTo>
                  <a:lnTo>
                    <a:pt x="361960" y="112268"/>
                  </a:lnTo>
                  <a:lnTo>
                    <a:pt x="355521" y="110320"/>
                  </a:lnTo>
                  <a:lnTo>
                    <a:pt x="325638" y="104309"/>
                  </a:lnTo>
                  <a:lnTo>
                    <a:pt x="320050" y="102446"/>
                  </a:lnTo>
                  <a:lnTo>
                    <a:pt x="315478" y="100076"/>
                  </a:lnTo>
                  <a:lnTo>
                    <a:pt x="311071" y="97536"/>
                  </a:lnTo>
                  <a:lnTo>
                    <a:pt x="308874" y="93556"/>
                  </a:lnTo>
                  <a:lnTo>
                    <a:pt x="308874" y="82719"/>
                  </a:lnTo>
                  <a:lnTo>
                    <a:pt x="311490" y="78570"/>
                  </a:lnTo>
                  <a:lnTo>
                    <a:pt x="321993" y="72813"/>
                  </a:lnTo>
                  <a:lnTo>
                    <a:pt x="327835" y="71374"/>
                  </a:lnTo>
                  <a:lnTo>
                    <a:pt x="378567" y="71374"/>
                  </a:lnTo>
                  <a:lnTo>
                    <a:pt x="375479" y="67564"/>
                  </a:lnTo>
                  <a:lnTo>
                    <a:pt x="343175" y="53737"/>
                  </a:lnTo>
                  <a:lnTo>
                    <a:pt x="335798" y="53340"/>
                  </a:lnTo>
                  <a:close/>
                </a:path>
                <a:path w="1115695" h="184785">
                  <a:moveTo>
                    <a:pt x="378567" y="71374"/>
                  </a:moveTo>
                  <a:lnTo>
                    <a:pt x="340192" y="71374"/>
                  </a:lnTo>
                  <a:lnTo>
                    <a:pt x="345869" y="72644"/>
                  </a:lnTo>
                  <a:lnTo>
                    <a:pt x="351292" y="75184"/>
                  </a:lnTo>
                  <a:lnTo>
                    <a:pt x="356880" y="77554"/>
                  </a:lnTo>
                  <a:lnTo>
                    <a:pt x="360766" y="81280"/>
                  </a:lnTo>
                  <a:lnTo>
                    <a:pt x="362976" y="86360"/>
                  </a:lnTo>
                  <a:lnTo>
                    <a:pt x="383042" y="78994"/>
                  </a:lnTo>
                  <a:lnTo>
                    <a:pt x="379734" y="72813"/>
                  </a:lnTo>
                  <a:lnTo>
                    <a:pt x="378567" y="71374"/>
                  </a:lnTo>
                  <a:close/>
                </a:path>
                <a:path w="1115695" h="184785">
                  <a:moveTo>
                    <a:pt x="444179" y="72644"/>
                  </a:moveTo>
                  <a:lnTo>
                    <a:pt x="422843" y="72644"/>
                  </a:lnTo>
                  <a:lnTo>
                    <a:pt x="422931" y="159512"/>
                  </a:lnTo>
                  <a:lnTo>
                    <a:pt x="444599" y="181610"/>
                  </a:lnTo>
                  <a:lnTo>
                    <a:pt x="468563" y="181610"/>
                  </a:lnTo>
                  <a:lnTo>
                    <a:pt x="468563" y="162814"/>
                  </a:lnTo>
                  <a:lnTo>
                    <a:pt x="451037" y="162814"/>
                  </a:lnTo>
                  <a:lnTo>
                    <a:pt x="447304" y="161713"/>
                  </a:lnTo>
                  <a:lnTo>
                    <a:pt x="445957" y="159512"/>
                  </a:lnTo>
                  <a:lnTo>
                    <a:pt x="444764" y="157310"/>
                  </a:lnTo>
                  <a:lnTo>
                    <a:pt x="444179" y="152992"/>
                  </a:lnTo>
                  <a:lnTo>
                    <a:pt x="444179" y="72644"/>
                  </a:lnTo>
                  <a:close/>
                </a:path>
                <a:path w="1115695" h="184785">
                  <a:moveTo>
                    <a:pt x="468563" y="55626"/>
                  </a:moveTo>
                  <a:lnTo>
                    <a:pt x="401507" y="55626"/>
                  </a:lnTo>
                  <a:lnTo>
                    <a:pt x="401507" y="72644"/>
                  </a:lnTo>
                  <a:lnTo>
                    <a:pt x="468563" y="72644"/>
                  </a:lnTo>
                  <a:lnTo>
                    <a:pt x="468563" y="55626"/>
                  </a:lnTo>
                  <a:close/>
                </a:path>
                <a:path w="1115695" h="184785">
                  <a:moveTo>
                    <a:pt x="444179" y="23876"/>
                  </a:moveTo>
                  <a:lnTo>
                    <a:pt x="422843" y="23876"/>
                  </a:lnTo>
                  <a:lnTo>
                    <a:pt x="422843" y="55626"/>
                  </a:lnTo>
                  <a:lnTo>
                    <a:pt x="444179" y="55626"/>
                  </a:lnTo>
                  <a:lnTo>
                    <a:pt x="444179" y="23876"/>
                  </a:lnTo>
                  <a:close/>
                </a:path>
                <a:path w="1115695" h="184785">
                  <a:moveTo>
                    <a:pt x="679498" y="11938"/>
                  </a:moveTo>
                  <a:lnTo>
                    <a:pt x="569262" y="11938"/>
                  </a:lnTo>
                  <a:lnTo>
                    <a:pt x="569262" y="181610"/>
                  </a:lnTo>
                  <a:lnTo>
                    <a:pt x="593138" y="181610"/>
                  </a:lnTo>
                  <a:lnTo>
                    <a:pt x="593138" y="104648"/>
                  </a:lnTo>
                  <a:lnTo>
                    <a:pt x="679498" y="104648"/>
                  </a:lnTo>
                  <a:lnTo>
                    <a:pt x="679498" y="84074"/>
                  </a:lnTo>
                  <a:lnTo>
                    <a:pt x="593138" y="84074"/>
                  </a:lnTo>
                  <a:lnTo>
                    <a:pt x="593138" y="32512"/>
                  </a:lnTo>
                  <a:lnTo>
                    <a:pt x="679498" y="32512"/>
                  </a:lnTo>
                  <a:lnTo>
                    <a:pt x="679498" y="11938"/>
                  </a:lnTo>
                  <a:close/>
                </a:path>
                <a:path w="1115695" h="184785">
                  <a:moveTo>
                    <a:pt x="728228" y="12192"/>
                  </a:moveTo>
                  <a:lnTo>
                    <a:pt x="706892" y="12192"/>
                  </a:lnTo>
                  <a:lnTo>
                    <a:pt x="706892" y="158750"/>
                  </a:lnTo>
                  <a:lnTo>
                    <a:pt x="728659" y="181610"/>
                  </a:lnTo>
                  <a:lnTo>
                    <a:pt x="746008" y="181610"/>
                  </a:lnTo>
                  <a:lnTo>
                    <a:pt x="746008" y="162814"/>
                  </a:lnTo>
                  <a:lnTo>
                    <a:pt x="735263" y="162814"/>
                  </a:lnTo>
                  <a:lnTo>
                    <a:pt x="731619" y="161713"/>
                  </a:lnTo>
                  <a:lnTo>
                    <a:pt x="728913" y="157310"/>
                  </a:lnTo>
                  <a:lnTo>
                    <a:pt x="728228" y="152992"/>
                  </a:lnTo>
                  <a:lnTo>
                    <a:pt x="728228" y="12192"/>
                  </a:lnTo>
                  <a:close/>
                </a:path>
                <a:path w="1115695" h="184785">
                  <a:moveTo>
                    <a:pt x="827275" y="53594"/>
                  </a:moveTo>
                  <a:lnTo>
                    <a:pt x="812708" y="53594"/>
                  </a:lnTo>
                  <a:lnTo>
                    <a:pt x="805520" y="54864"/>
                  </a:lnTo>
                  <a:lnTo>
                    <a:pt x="768436" y="81364"/>
                  </a:lnTo>
                  <a:lnTo>
                    <a:pt x="759546" y="119126"/>
                  </a:lnTo>
                  <a:lnTo>
                    <a:pt x="759879" y="127349"/>
                  </a:lnTo>
                  <a:lnTo>
                    <a:pt x="773084" y="163745"/>
                  </a:lnTo>
                  <a:lnTo>
                    <a:pt x="812708" y="184658"/>
                  </a:lnTo>
                  <a:lnTo>
                    <a:pt x="827275" y="184658"/>
                  </a:lnTo>
                  <a:lnTo>
                    <a:pt x="834476" y="183388"/>
                  </a:lnTo>
                  <a:lnTo>
                    <a:pt x="848865" y="178308"/>
                  </a:lnTo>
                  <a:lnTo>
                    <a:pt x="855380" y="174413"/>
                  </a:lnTo>
                  <a:lnTo>
                    <a:pt x="864745" y="165862"/>
                  </a:lnTo>
                  <a:lnTo>
                    <a:pt x="814067" y="165862"/>
                  </a:lnTo>
                  <a:lnTo>
                    <a:pt x="808136" y="164253"/>
                  </a:lnTo>
                  <a:lnTo>
                    <a:pt x="783800" y="133921"/>
                  </a:lnTo>
                  <a:lnTo>
                    <a:pt x="782406" y="119126"/>
                  </a:lnTo>
                  <a:lnTo>
                    <a:pt x="782754" y="111379"/>
                  </a:lnTo>
                  <a:lnTo>
                    <a:pt x="802218" y="77470"/>
                  </a:lnTo>
                  <a:lnTo>
                    <a:pt x="808136" y="74083"/>
                  </a:lnTo>
                  <a:lnTo>
                    <a:pt x="814067" y="72390"/>
                  </a:lnTo>
                  <a:lnTo>
                    <a:pt x="864583" y="72390"/>
                  </a:lnTo>
                  <a:lnTo>
                    <a:pt x="861146" y="69342"/>
                  </a:lnTo>
                  <a:lnTo>
                    <a:pt x="855380" y="63923"/>
                  </a:lnTo>
                  <a:lnTo>
                    <a:pt x="848865" y="59944"/>
                  </a:lnTo>
                  <a:lnTo>
                    <a:pt x="834476" y="54864"/>
                  </a:lnTo>
                  <a:lnTo>
                    <a:pt x="827275" y="53594"/>
                  </a:lnTo>
                  <a:close/>
                </a:path>
                <a:path w="1115695" h="184785">
                  <a:moveTo>
                    <a:pt x="864583" y="72390"/>
                  </a:moveTo>
                  <a:lnTo>
                    <a:pt x="826094" y="72390"/>
                  </a:lnTo>
                  <a:lnTo>
                    <a:pt x="832012" y="74083"/>
                  </a:lnTo>
                  <a:lnTo>
                    <a:pt x="837778" y="77470"/>
                  </a:lnTo>
                  <a:lnTo>
                    <a:pt x="857240" y="111379"/>
                  </a:lnTo>
                  <a:lnTo>
                    <a:pt x="857590" y="119126"/>
                  </a:lnTo>
                  <a:lnTo>
                    <a:pt x="857240" y="126889"/>
                  </a:lnTo>
                  <a:lnTo>
                    <a:pt x="837778" y="161036"/>
                  </a:lnTo>
                  <a:lnTo>
                    <a:pt x="826094" y="165862"/>
                  </a:lnTo>
                  <a:lnTo>
                    <a:pt x="864745" y="165862"/>
                  </a:lnTo>
                  <a:lnTo>
                    <a:pt x="880116" y="127349"/>
                  </a:lnTo>
                  <a:lnTo>
                    <a:pt x="880450" y="119126"/>
                  </a:lnTo>
                  <a:lnTo>
                    <a:pt x="880116" y="110902"/>
                  </a:lnTo>
                  <a:lnTo>
                    <a:pt x="867064" y="74591"/>
                  </a:lnTo>
                  <a:lnTo>
                    <a:pt x="864583" y="72390"/>
                  </a:lnTo>
                  <a:close/>
                </a:path>
                <a:path w="1115695" h="184785">
                  <a:moveTo>
                    <a:pt x="967419" y="53594"/>
                  </a:moveTo>
                  <a:lnTo>
                    <a:pt x="952853" y="53594"/>
                  </a:lnTo>
                  <a:lnTo>
                    <a:pt x="945664" y="54864"/>
                  </a:lnTo>
                  <a:lnTo>
                    <a:pt x="908580" y="81364"/>
                  </a:lnTo>
                  <a:lnTo>
                    <a:pt x="899690" y="119126"/>
                  </a:lnTo>
                  <a:lnTo>
                    <a:pt x="900024" y="127349"/>
                  </a:lnTo>
                  <a:lnTo>
                    <a:pt x="913229" y="163745"/>
                  </a:lnTo>
                  <a:lnTo>
                    <a:pt x="952853" y="184658"/>
                  </a:lnTo>
                  <a:lnTo>
                    <a:pt x="967419" y="184658"/>
                  </a:lnTo>
                  <a:lnTo>
                    <a:pt x="974620" y="183388"/>
                  </a:lnTo>
                  <a:lnTo>
                    <a:pt x="989009" y="178308"/>
                  </a:lnTo>
                  <a:lnTo>
                    <a:pt x="995525" y="174413"/>
                  </a:lnTo>
                  <a:lnTo>
                    <a:pt x="1004890" y="165862"/>
                  </a:lnTo>
                  <a:lnTo>
                    <a:pt x="954211" y="165862"/>
                  </a:lnTo>
                  <a:lnTo>
                    <a:pt x="948281" y="164253"/>
                  </a:lnTo>
                  <a:lnTo>
                    <a:pt x="923944" y="133921"/>
                  </a:lnTo>
                  <a:lnTo>
                    <a:pt x="922550" y="119126"/>
                  </a:lnTo>
                  <a:lnTo>
                    <a:pt x="922898" y="111379"/>
                  </a:lnTo>
                  <a:lnTo>
                    <a:pt x="942362" y="77470"/>
                  </a:lnTo>
                  <a:lnTo>
                    <a:pt x="948281" y="74083"/>
                  </a:lnTo>
                  <a:lnTo>
                    <a:pt x="954211" y="72390"/>
                  </a:lnTo>
                  <a:lnTo>
                    <a:pt x="1004727" y="72390"/>
                  </a:lnTo>
                  <a:lnTo>
                    <a:pt x="1001290" y="69342"/>
                  </a:lnTo>
                  <a:lnTo>
                    <a:pt x="995525" y="63923"/>
                  </a:lnTo>
                  <a:lnTo>
                    <a:pt x="989009" y="59944"/>
                  </a:lnTo>
                  <a:lnTo>
                    <a:pt x="974620" y="54864"/>
                  </a:lnTo>
                  <a:lnTo>
                    <a:pt x="967419" y="53594"/>
                  </a:lnTo>
                  <a:close/>
                </a:path>
                <a:path w="1115695" h="184785">
                  <a:moveTo>
                    <a:pt x="1004727" y="72390"/>
                  </a:moveTo>
                  <a:lnTo>
                    <a:pt x="966238" y="72390"/>
                  </a:lnTo>
                  <a:lnTo>
                    <a:pt x="972157" y="74083"/>
                  </a:lnTo>
                  <a:lnTo>
                    <a:pt x="977922" y="77470"/>
                  </a:lnTo>
                  <a:lnTo>
                    <a:pt x="997385" y="111379"/>
                  </a:lnTo>
                  <a:lnTo>
                    <a:pt x="997734" y="119126"/>
                  </a:lnTo>
                  <a:lnTo>
                    <a:pt x="997385" y="126889"/>
                  </a:lnTo>
                  <a:lnTo>
                    <a:pt x="977922" y="161036"/>
                  </a:lnTo>
                  <a:lnTo>
                    <a:pt x="966238" y="165862"/>
                  </a:lnTo>
                  <a:lnTo>
                    <a:pt x="1004890" y="165862"/>
                  </a:lnTo>
                  <a:lnTo>
                    <a:pt x="1020261" y="127349"/>
                  </a:lnTo>
                  <a:lnTo>
                    <a:pt x="1020594" y="119126"/>
                  </a:lnTo>
                  <a:lnTo>
                    <a:pt x="1020261" y="110902"/>
                  </a:lnTo>
                  <a:lnTo>
                    <a:pt x="1007209" y="74591"/>
                  </a:lnTo>
                  <a:lnTo>
                    <a:pt x="1004727" y="72390"/>
                  </a:lnTo>
                  <a:close/>
                </a:path>
                <a:path w="1115695" h="184785">
                  <a:moveTo>
                    <a:pt x="1063457" y="55626"/>
                  </a:moveTo>
                  <a:lnTo>
                    <a:pt x="1047963" y="55626"/>
                  </a:lnTo>
                  <a:lnTo>
                    <a:pt x="1047963" y="181610"/>
                  </a:lnTo>
                  <a:lnTo>
                    <a:pt x="1069299" y="181610"/>
                  </a:lnTo>
                  <a:lnTo>
                    <a:pt x="1069299" y="127508"/>
                  </a:lnTo>
                  <a:lnTo>
                    <a:pt x="1069823" y="116459"/>
                  </a:lnTo>
                  <a:lnTo>
                    <a:pt x="1089555" y="80581"/>
                  </a:lnTo>
                  <a:lnTo>
                    <a:pt x="1093935" y="78994"/>
                  </a:lnTo>
                  <a:lnTo>
                    <a:pt x="1070315" y="78994"/>
                  </a:lnTo>
                  <a:lnTo>
                    <a:pt x="1063457" y="55626"/>
                  </a:lnTo>
                  <a:close/>
                </a:path>
                <a:path w="1115695" h="184785">
                  <a:moveTo>
                    <a:pt x="1115273" y="53594"/>
                  </a:moveTo>
                  <a:lnTo>
                    <a:pt x="1078062" y="68707"/>
                  </a:lnTo>
                  <a:lnTo>
                    <a:pt x="1070315" y="78994"/>
                  </a:lnTo>
                  <a:lnTo>
                    <a:pt x="1093935" y="78994"/>
                  </a:lnTo>
                  <a:lnTo>
                    <a:pt x="1097923" y="77549"/>
                  </a:lnTo>
                  <a:lnTo>
                    <a:pt x="1107907" y="75946"/>
                  </a:lnTo>
                  <a:lnTo>
                    <a:pt x="1109088" y="75776"/>
                  </a:lnTo>
                  <a:lnTo>
                    <a:pt x="1110282" y="75692"/>
                  </a:lnTo>
                  <a:lnTo>
                    <a:pt x="1115273" y="75692"/>
                  </a:lnTo>
                  <a:lnTo>
                    <a:pt x="1115273" y="53594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8057" y="3484881"/>
              <a:ext cx="1461016" cy="17576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600" y="2476500"/>
              <a:ext cx="2705100" cy="317500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329705" y="2066289"/>
              <a:ext cx="901065" cy="184785"/>
            </a:xfrm>
            <a:custGeom>
              <a:avLst/>
              <a:gdLst/>
              <a:ahLst/>
              <a:cxnLst/>
              <a:rect l="l" t="t" r="r" b="b"/>
              <a:pathLst>
                <a:path w="901065" h="184785">
                  <a:moveTo>
                    <a:pt x="21081" y="137160"/>
                  </a:moveTo>
                  <a:lnTo>
                    <a:pt x="0" y="143256"/>
                  </a:lnTo>
                  <a:lnTo>
                    <a:pt x="2031" y="150876"/>
                  </a:lnTo>
                  <a:lnTo>
                    <a:pt x="5419" y="157818"/>
                  </a:lnTo>
                  <a:lnTo>
                    <a:pt x="35607" y="181515"/>
                  </a:lnTo>
                  <a:lnTo>
                    <a:pt x="58419" y="184658"/>
                  </a:lnTo>
                  <a:lnTo>
                    <a:pt x="66405" y="184309"/>
                  </a:lnTo>
                  <a:lnTo>
                    <a:pt x="106600" y="167544"/>
                  </a:lnTo>
                  <a:lnTo>
                    <a:pt x="107192" y="166878"/>
                  </a:lnTo>
                  <a:lnTo>
                    <a:pt x="58674" y="166878"/>
                  </a:lnTo>
                  <a:lnTo>
                    <a:pt x="50904" y="166354"/>
                  </a:lnTo>
                  <a:lnTo>
                    <a:pt x="22945" y="145965"/>
                  </a:lnTo>
                  <a:lnTo>
                    <a:pt x="21081" y="137160"/>
                  </a:lnTo>
                  <a:close/>
                </a:path>
                <a:path w="901065" h="184785">
                  <a:moveTo>
                    <a:pt x="107241" y="26670"/>
                  </a:moveTo>
                  <a:lnTo>
                    <a:pt x="68665" y="26670"/>
                  </a:lnTo>
                  <a:lnTo>
                    <a:pt x="76368" y="29040"/>
                  </a:lnTo>
                  <a:lnTo>
                    <a:pt x="82803" y="33782"/>
                  </a:lnTo>
                  <a:lnTo>
                    <a:pt x="89407" y="38354"/>
                  </a:lnTo>
                  <a:lnTo>
                    <a:pt x="92709" y="45212"/>
                  </a:lnTo>
                  <a:lnTo>
                    <a:pt x="92709" y="60960"/>
                  </a:lnTo>
                  <a:lnTo>
                    <a:pt x="54524" y="82296"/>
                  </a:lnTo>
                  <a:lnTo>
                    <a:pt x="49444" y="82550"/>
                  </a:lnTo>
                  <a:lnTo>
                    <a:pt x="44703" y="82550"/>
                  </a:lnTo>
                  <a:lnTo>
                    <a:pt x="44703" y="101854"/>
                  </a:lnTo>
                  <a:lnTo>
                    <a:pt x="47412" y="101854"/>
                  </a:lnTo>
                  <a:lnTo>
                    <a:pt x="50885" y="101938"/>
                  </a:lnTo>
                  <a:lnTo>
                    <a:pt x="90255" y="114130"/>
                  </a:lnTo>
                  <a:lnTo>
                    <a:pt x="92963" y="118364"/>
                  </a:lnTo>
                  <a:lnTo>
                    <a:pt x="95672" y="122428"/>
                  </a:lnTo>
                  <a:lnTo>
                    <a:pt x="96918" y="127254"/>
                  </a:lnTo>
                  <a:lnTo>
                    <a:pt x="97028" y="134112"/>
                  </a:lnTo>
                  <a:lnTo>
                    <a:pt x="96345" y="141541"/>
                  </a:lnTo>
                  <a:lnTo>
                    <a:pt x="66675" y="166354"/>
                  </a:lnTo>
                  <a:lnTo>
                    <a:pt x="58674" y="166878"/>
                  </a:lnTo>
                  <a:lnTo>
                    <a:pt x="107192" y="166878"/>
                  </a:lnTo>
                  <a:lnTo>
                    <a:pt x="119887" y="133858"/>
                  </a:lnTo>
                  <a:lnTo>
                    <a:pt x="119459" y="127254"/>
                  </a:lnTo>
                  <a:lnTo>
                    <a:pt x="96123" y="94726"/>
                  </a:lnTo>
                  <a:lnTo>
                    <a:pt x="87375" y="91440"/>
                  </a:lnTo>
                  <a:lnTo>
                    <a:pt x="93710" y="88344"/>
                  </a:lnTo>
                  <a:lnTo>
                    <a:pt x="115062" y="52070"/>
                  </a:lnTo>
                  <a:lnTo>
                    <a:pt x="114585" y="44593"/>
                  </a:lnTo>
                  <a:lnTo>
                    <a:pt x="113156" y="37909"/>
                  </a:lnTo>
                  <a:lnTo>
                    <a:pt x="110775" y="32020"/>
                  </a:lnTo>
                  <a:lnTo>
                    <a:pt x="107441" y="26924"/>
                  </a:lnTo>
                  <a:lnTo>
                    <a:pt x="107241" y="26670"/>
                  </a:lnTo>
                  <a:close/>
                </a:path>
                <a:path w="901065" h="184785">
                  <a:moveTo>
                    <a:pt x="60197" y="8890"/>
                  </a:moveTo>
                  <a:lnTo>
                    <a:pt x="21843" y="20066"/>
                  </a:lnTo>
                  <a:lnTo>
                    <a:pt x="2540" y="49022"/>
                  </a:lnTo>
                  <a:lnTo>
                    <a:pt x="23368" y="55118"/>
                  </a:lnTo>
                  <a:lnTo>
                    <a:pt x="25060" y="46651"/>
                  </a:lnTo>
                  <a:lnTo>
                    <a:pt x="28956" y="39793"/>
                  </a:lnTo>
                  <a:lnTo>
                    <a:pt x="59690" y="26670"/>
                  </a:lnTo>
                  <a:lnTo>
                    <a:pt x="107241" y="26670"/>
                  </a:lnTo>
                  <a:lnTo>
                    <a:pt x="102362" y="20489"/>
                  </a:lnTo>
                  <a:lnTo>
                    <a:pt x="67421" y="9159"/>
                  </a:lnTo>
                  <a:lnTo>
                    <a:pt x="60197" y="8890"/>
                  </a:lnTo>
                  <a:close/>
                </a:path>
                <a:path w="901065" h="184785">
                  <a:moveTo>
                    <a:pt x="200709" y="11938"/>
                  </a:moveTo>
                  <a:lnTo>
                    <a:pt x="154481" y="11938"/>
                  </a:lnTo>
                  <a:lnTo>
                    <a:pt x="154481" y="181610"/>
                  </a:lnTo>
                  <a:lnTo>
                    <a:pt x="200709" y="181610"/>
                  </a:lnTo>
                  <a:lnTo>
                    <a:pt x="210649" y="181356"/>
                  </a:lnTo>
                  <a:lnTo>
                    <a:pt x="253673" y="171894"/>
                  </a:lnTo>
                  <a:lnTo>
                    <a:pt x="269489" y="161544"/>
                  </a:lnTo>
                  <a:lnTo>
                    <a:pt x="178357" y="161544"/>
                  </a:lnTo>
                  <a:lnTo>
                    <a:pt x="178357" y="32004"/>
                  </a:lnTo>
                  <a:lnTo>
                    <a:pt x="269530" y="32004"/>
                  </a:lnTo>
                  <a:lnTo>
                    <a:pt x="267257" y="29972"/>
                  </a:lnTo>
                  <a:lnTo>
                    <a:pt x="229189" y="14366"/>
                  </a:lnTo>
                  <a:lnTo>
                    <a:pt x="210649" y="12207"/>
                  </a:lnTo>
                  <a:lnTo>
                    <a:pt x="200709" y="11938"/>
                  </a:lnTo>
                  <a:close/>
                </a:path>
                <a:path w="901065" h="184785">
                  <a:moveTo>
                    <a:pt x="269530" y="32004"/>
                  </a:moveTo>
                  <a:lnTo>
                    <a:pt x="200201" y="32004"/>
                  </a:lnTo>
                  <a:lnTo>
                    <a:pt x="206745" y="32147"/>
                  </a:lnTo>
                  <a:lnTo>
                    <a:pt x="213158" y="32576"/>
                  </a:lnTo>
                  <a:lnTo>
                    <a:pt x="219443" y="33290"/>
                  </a:lnTo>
                  <a:lnTo>
                    <a:pt x="233907" y="35644"/>
                  </a:lnTo>
                  <a:lnTo>
                    <a:pt x="241273" y="38523"/>
                  </a:lnTo>
                  <a:lnTo>
                    <a:pt x="247699" y="42926"/>
                  </a:lnTo>
                  <a:lnTo>
                    <a:pt x="254303" y="47159"/>
                  </a:lnTo>
                  <a:lnTo>
                    <a:pt x="268671" y="86280"/>
                  </a:lnTo>
                  <a:lnTo>
                    <a:pt x="269035" y="96520"/>
                  </a:lnTo>
                  <a:lnTo>
                    <a:pt x="268671" y="106791"/>
                  </a:lnTo>
                  <a:lnTo>
                    <a:pt x="254303" y="146473"/>
                  </a:lnTo>
                  <a:lnTo>
                    <a:pt x="213158" y="161036"/>
                  </a:lnTo>
                  <a:lnTo>
                    <a:pt x="200201" y="161544"/>
                  </a:lnTo>
                  <a:lnTo>
                    <a:pt x="269489" y="161544"/>
                  </a:lnTo>
                  <a:lnTo>
                    <a:pt x="289561" y="128667"/>
                  </a:lnTo>
                  <a:lnTo>
                    <a:pt x="293419" y="96520"/>
                  </a:lnTo>
                  <a:lnTo>
                    <a:pt x="292990" y="84947"/>
                  </a:lnTo>
                  <a:lnTo>
                    <a:pt x="278309" y="41338"/>
                  </a:lnTo>
                  <a:lnTo>
                    <a:pt x="273134" y="35226"/>
                  </a:lnTo>
                  <a:lnTo>
                    <a:pt x="269530" y="32004"/>
                  </a:lnTo>
                  <a:close/>
                </a:path>
                <a:path w="901065" h="184785">
                  <a:moveTo>
                    <a:pt x="405979" y="11938"/>
                  </a:moveTo>
                  <a:lnTo>
                    <a:pt x="379817" y="11938"/>
                  </a:lnTo>
                  <a:lnTo>
                    <a:pt x="437983" y="181610"/>
                  </a:lnTo>
                  <a:lnTo>
                    <a:pt x="465923" y="181610"/>
                  </a:lnTo>
                  <a:lnTo>
                    <a:pt x="475543" y="153670"/>
                  </a:lnTo>
                  <a:lnTo>
                    <a:pt x="451953" y="153670"/>
                  </a:lnTo>
                  <a:lnTo>
                    <a:pt x="405979" y="11938"/>
                  </a:lnTo>
                  <a:close/>
                </a:path>
                <a:path w="901065" h="184785">
                  <a:moveTo>
                    <a:pt x="524343" y="11938"/>
                  </a:moveTo>
                  <a:lnTo>
                    <a:pt x="498181" y="11938"/>
                  </a:lnTo>
                  <a:lnTo>
                    <a:pt x="451953" y="153670"/>
                  </a:lnTo>
                  <a:lnTo>
                    <a:pt x="475543" y="153670"/>
                  </a:lnTo>
                  <a:lnTo>
                    <a:pt x="524343" y="11938"/>
                  </a:lnTo>
                  <a:close/>
                </a:path>
                <a:path w="901065" h="184785">
                  <a:moveTo>
                    <a:pt x="570876" y="0"/>
                  </a:moveTo>
                  <a:lnTo>
                    <a:pt x="562240" y="0"/>
                  </a:lnTo>
                  <a:lnTo>
                    <a:pt x="558519" y="1524"/>
                  </a:lnTo>
                  <a:lnTo>
                    <a:pt x="555293" y="4572"/>
                  </a:lnTo>
                  <a:lnTo>
                    <a:pt x="552245" y="7620"/>
                  </a:lnTo>
                  <a:lnTo>
                    <a:pt x="550721" y="11345"/>
                  </a:lnTo>
                  <a:lnTo>
                    <a:pt x="550721" y="20150"/>
                  </a:lnTo>
                  <a:lnTo>
                    <a:pt x="552245" y="23960"/>
                  </a:lnTo>
                  <a:lnTo>
                    <a:pt x="555293" y="27178"/>
                  </a:lnTo>
                  <a:lnTo>
                    <a:pt x="558519" y="30226"/>
                  </a:lnTo>
                  <a:lnTo>
                    <a:pt x="562240" y="31750"/>
                  </a:lnTo>
                  <a:lnTo>
                    <a:pt x="570876" y="31750"/>
                  </a:lnTo>
                  <a:lnTo>
                    <a:pt x="574597" y="30226"/>
                  </a:lnTo>
                  <a:lnTo>
                    <a:pt x="580871" y="23960"/>
                  </a:lnTo>
                  <a:lnTo>
                    <a:pt x="582471" y="20150"/>
                  </a:lnTo>
                  <a:lnTo>
                    <a:pt x="582471" y="11345"/>
                  </a:lnTo>
                  <a:lnTo>
                    <a:pt x="580871" y="7620"/>
                  </a:lnTo>
                  <a:lnTo>
                    <a:pt x="577645" y="4572"/>
                  </a:lnTo>
                  <a:lnTo>
                    <a:pt x="574597" y="1524"/>
                  </a:lnTo>
                  <a:lnTo>
                    <a:pt x="570876" y="0"/>
                  </a:lnTo>
                  <a:close/>
                </a:path>
                <a:path w="901065" h="184785">
                  <a:moveTo>
                    <a:pt x="577137" y="55626"/>
                  </a:moveTo>
                  <a:lnTo>
                    <a:pt x="538275" y="55626"/>
                  </a:lnTo>
                  <a:lnTo>
                    <a:pt x="538275" y="72644"/>
                  </a:lnTo>
                  <a:lnTo>
                    <a:pt x="555801" y="72644"/>
                  </a:lnTo>
                  <a:lnTo>
                    <a:pt x="555801" y="181610"/>
                  </a:lnTo>
                  <a:lnTo>
                    <a:pt x="577137" y="181610"/>
                  </a:lnTo>
                  <a:lnTo>
                    <a:pt x="577137" y="55626"/>
                  </a:lnTo>
                  <a:close/>
                </a:path>
                <a:path w="901065" h="184785">
                  <a:moveTo>
                    <a:pt x="668412" y="53594"/>
                  </a:moveTo>
                  <a:lnTo>
                    <a:pt x="630660" y="66087"/>
                  </a:lnTo>
                  <a:lnTo>
                    <a:pt x="609228" y="100203"/>
                  </a:lnTo>
                  <a:lnTo>
                    <a:pt x="607198" y="118872"/>
                  </a:lnTo>
                  <a:lnTo>
                    <a:pt x="607641" y="127921"/>
                  </a:lnTo>
                  <a:lnTo>
                    <a:pt x="623260" y="165671"/>
                  </a:lnTo>
                  <a:lnTo>
                    <a:pt x="659395" y="184118"/>
                  </a:lnTo>
                  <a:lnTo>
                    <a:pt x="668920" y="184658"/>
                  </a:lnTo>
                  <a:lnTo>
                    <a:pt x="677490" y="184213"/>
                  </a:lnTo>
                  <a:lnTo>
                    <a:pt x="714087" y="165862"/>
                  </a:lnTo>
                  <a:lnTo>
                    <a:pt x="663840" y="165862"/>
                  </a:lnTo>
                  <a:lnTo>
                    <a:pt x="658328" y="164676"/>
                  </a:lnTo>
                  <a:lnTo>
                    <a:pt x="630672" y="131921"/>
                  </a:lnTo>
                  <a:lnTo>
                    <a:pt x="630058" y="124460"/>
                  </a:lnTo>
                  <a:lnTo>
                    <a:pt x="727086" y="124460"/>
                  </a:lnTo>
                  <a:lnTo>
                    <a:pt x="727305" y="117776"/>
                  </a:lnTo>
                  <a:lnTo>
                    <a:pt x="726954" y="111188"/>
                  </a:lnTo>
                  <a:lnTo>
                    <a:pt x="726423" y="107442"/>
                  </a:lnTo>
                  <a:lnTo>
                    <a:pt x="630312" y="107442"/>
                  </a:lnTo>
                  <a:lnTo>
                    <a:pt x="630985" y="98975"/>
                  </a:lnTo>
                  <a:lnTo>
                    <a:pt x="662138" y="71882"/>
                  </a:lnTo>
                  <a:lnTo>
                    <a:pt x="710860" y="71882"/>
                  </a:lnTo>
                  <a:lnTo>
                    <a:pt x="708709" y="68918"/>
                  </a:lnTo>
                  <a:lnTo>
                    <a:pt x="675679" y="53975"/>
                  </a:lnTo>
                  <a:lnTo>
                    <a:pt x="668412" y="53594"/>
                  </a:lnTo>
                  <a:close/>
                </a:path>
                <a:path w="901065" h="184785">
                  <a:moveTo>
                    <a:pt x="698384" y="153416"/>
                  </a:moveTo>
                  <a:lnTo>
                    <a:pt x="676032" y="165862"/>
                  </a:lnTo>
                  <a:lnTo>
                    <a:pt x="714087" y="165862"/>
                  </a:lnTo>
                  <a:lnTo>
                    <a:pt x="715205" y="164676"/>
                  </a:lnTo>
                  <a:lnTo>
                    <a:pt x="718958" y="159512"/>
                  </a:lnTo>
                  <a:lnTo>
                    <a:pt x="698384" y="153416"/>
                  </a:lnTo>
                  <a:close/>
                </a:path>
                <a:path w="901065" h="184785">
                  <a:moveTo>
                    <a:pt x="710860" y="71882"/>
                  </a:moveTo>
                  <a:lnTo>
                    <a:pt x="675854" y="71882"/>
                  </a:lnTo>
                  <a:lnTo>
                    <a:pt x="682204" y="73660"/>
                  </a:lnTo>
                  <a:lnTo>
                    <a:pt x="687462" y="77216"/>
                  </a:lnTo>
                  <a:lnTo>
                    <a:pt x="692872" y="80602"/>
                  </a:lnTo>
                  <a:lnTo>
                    <a:pt x="697025" y="85005"/>
                  </a:lnTo>
                  <a:lnTo>
                    <a:pt x="699908" y="90424"/>
                  </a:lnTo>
                  <a:lnTo>
                    <a:pt x="702956" y="95842"/>
                  </a:lnTo>
                  <a:lnTo>
                    <a:pt x="704480" y="101515"/>
                  </a:lnTo>
                  <a:lnTo>
                    <a:pt x="704480" y="107442"/>
                  </a:lnTo>
                  <a:lnTo>
                    <a:pt x="726423" y="107442"/>
                  </a:lnTo>
                  <a:lnTo>
                    <a:pt x="713624" y="75692"/>
                  </a:lnTo>
                  <a:lnTo>
                    <a:pt x="710860" y="71882"/>
                  </a:lnTo>
                  <a:close/>
                </a:path>
                <a:path w="901065" h="184785">
                  <a:moveTo>
                    <a:pt x="757325" y="55626"/>
                  </a:moveTo>
                  <a:lnTo>
                    <a:pt x="734465" y="55626"/>
                  </a:lnTo>
                  <a:lnTo>
                    <a:pt x="770787" y="181610"/>
                  </a:lnTo>
                  <a:lnTo>
                    <a:pt x="790091" y="181610"/>
                  </a:lnTo>
                  <a:lnTo>
                    <a:pt x="798960" y="148844"/>
                  </a:lnTo>
                  <a:lnTo>
                    <a:pt x="781455" y="148844"/>
                  </a:lnTo>
                  <a:lnTo>
                    <a:pt x="757325" y="55626"/>
                  </a:lnTo>
                  <a:close/>
                </a:path>
                <a:path w="901065" h="184785">
                  <a:moveTo>
                    <a:pt x="835278" y="80264"/>
                  </a:moveTo>
                  <a:lnTo>
                    <a:pt x="817523" y="80264"/>
                  </a:lnTo>
                  <a:lnTo>
                    <a:pt x="844955" y="181610"/>
                  </a:lnTo>
                  <a:lnTo>
                    <a:pt x="864513" y="181610"/>
                  </a:lnTo>
                  <a:lnTo>
                    <a:pt x="873893" y="148844"/>
                  </a:lnTo>
                  <a:lnTo>
                    <a:pt x="853591" y="148844"/>
                  </a:lnTo>
                  <a:lnTo>
                    <a:pt x="835278" y="80264"/>
                  </a:lnTo>
                  <a:close/>
                </a:path>
                <a:path w="901065" h="184785">
                  <a:moveTo>
                    <a:pt x="828699" y="55626"/>
                  </a:moveTo>
                  <a:lnTo>
                    <a:pt x="806601" y="55626"/>
                  </a:lnTo>
                  <a:lnTo>
                    <a:pt x="781455" y="148844"/>
                  </a:lnTo>
                  <a:lnTo>
                    <a:pt x="798960" y="148844"/>
                  </a:lnTo>
                  <a:lnTo>
                    <a:pt x="817523" y="80264"/>
                  </a:lnTo>
                  <a:lnTo>
                    <a:pt x="835278" y="80264"/>
                  </a:lnTo>
                  <a:lnTo>
                    <a:pt x="828699" y="55626"/>
                  </a:lnTo>
                  <a:close/>
                </a:path>
                <a:path w="901065" h="184785">
                  <a:moveTo>
                    <a:pt x="900581" y="55626"/>
                  </a:moveTo>
                  <a:lnTo>
                    <a:pt x="877721" y="55626"/>
                  </a:lnTo>
                  <a:lnTo>
                    <a:pt x="853591" y="148844"/>
                  </a:lnTo>
                  <a:lnTo>
                    <a:pt x="873893" y="148844"/>
                  </a:lnTo>
                  <a:lnTo>
                    <a:pt x="900581" y="5562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7" name="object 2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9619" y="1392427"/>
            <a:ext cx="2215214" cy="210565"/>
          </a:xfrm>
          <a:prstGeom prst="rect">
            <a:avLst/>
          </a:prstGeom>
        </p:spPr>
      </p:pic>
      <p:sp>
        <p:nvSpPr>
          <p:cNvPr id="28" name="object 28" descr=""/>
          <p:cNvSpPr/>
          <p:nvPr/>
        </p:nvSpPr>
        <p:spPr>
          <a:xfrm>
            <a:off x="12700" y="1765300"/>
            <a:ext cx="3086100" cy="25400"/>
          </a:xfrm>
          <a:custGeom>
            <a:avLst/>
            <a:gdLst/>
            <a:ahLst/>
            <a:cxnLst/>
            <a:rect l="l" t="t" r="r" b="b"/>
            <a:pathLst>
              <a:path w="3086100" h="25400">
                <a:moveTo>
                  <a:pt x="3086100" y="0"/>
                </a:moveTo>
                <a:lnTo>
                  <a:pt x="0" y="0"/>
                </a:lnTo>
                <a:lnTo>
                  <a:pt x="0" y="25400"/>
                </a:lnTo>
                <a:lnTo>
                  <a:pt x="3086100" y="25400"/>
                </a:lnTo>
                <a:lnTo>
                  <a:pt x="3086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6885" y="859181"/>
            <a:ext cx="173929" cy="173929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4500" y="10236200"/>
            <a:ext cx="2235200" cy="520700"/>
          </a:xfrm>
          <a:prstGeom prst="rect">
            <a:avLst/>
          </a:prstGeom>
        </p:spPr>
      </p:pic>
      <p:grpSp>
        <p:nvGrpSpPr>
          <p:cNvPr id="31" name="object 31" descr=""/>
          <p:cNvGrpSpPr/>
          <p:nvPr/>
        </p:nvGrpSpPr>
        <p:grpSpPr>
          <a:xfrm>
            <a:off x="8382000" y="4381500"/>
            <a:ext cx="292100" cy="292100"/>
            <a:chOff x="8382000" y="4381500"/>
            <a:chExt cx="292100" cy="292100"/>
          </a:xfrm>
        </p:grpSpPr>
        <p:sp>
          <p:nvSpPr>
            <p:cNvPr id="32" name="object 32" descr=""/>
            <p:cNvSpPr/>
            <p:nvPr/>
          </p:nvSpPr>
          <p:spPr>
            <a:xfrm>
              <a:off x="83820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83820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 descr=""/>
          <p:cNvGrpSpPr/>
          <p:nvPr/>
        </p:nvGrpSpPr>
        <p:grpSpPr>
          <a:xfrm>
            <a:off x="10350500" y="4381500"/>
            <a:ext cx="292100" cy="292100"/>
            <a:chOff x="10350500" y="4381500"/>
            <a:chExt cx="292100" cy="292100"/>
          </a:xfrm>
        </p:grpSpPr>
        <p:sp>
          <p:nvSpPr>
            <p:cNvPr id="35" name="object 35" descr=""/>
            <p:cNvSpPr/>
            <p:nvPr/>
          </p:nvSpPr>
          <p:spPr>
            <a:xfrm>
              <a:off x="103505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03505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 descr=""/>
          <p:cNvGrpSpPr/>
          <p:nvPr/>
        </p:nvGrpSpPr>
        <p:grpSpPr>
          <a:xfrm>
            <a:off x="11557000" y="2857500"/>
            <a:ext cx="292100" cy="292100"/>
            <a:chOff x="11557000" y="2857500"/>
            <a:chExt cx="292100" cy="292100"/>
          </a:xfrm>
        </p:grpSpPr>
        <p:sp>
          <p:nvSpPr>
            <p:cNvPr id="38" name="object 38" descr=""/>
            <p:cNvSpPr/>
            <p:nvPr/>
          </p:nvSpPr>
          <p:spPr>
            <a:xfrm>
              <a:off x="11557000" y="2857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1557000" y="2857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/>
          <p:nvPr/>
        </p:nvSpPr>
        <p:spPr>
          <a:xfrm>
            <a:off x="10591800" y="102489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85239" y="363039"/>
                </a:moveTo>
                <a:lnTo>
                  <a:pt x="179659" y="371441"/>
                </a:lnTo>
                <a:lnTo>
                  <a:pt x="177799" y="381000"/>
                </a:lnTo>
                <a:lnTo>
                  <a:pt x="179659" y="390558"/>
                </a:lnTo>
                <a:lnTo>
                  <a:pt x="185239" y="398960"/>
                </a:lnTo>
                <a:lnTo>
                  <a:pt x="193641" y="404540"/>
                </a:lnTo>
                <a:lnTo>
                  <a:pt x="203200" y="406400"/>
                </a:lnTo>
                <a:lnTo>
                  <a:pt x="212758" y="404540"/>
                </a:lnTo>
                <a:lnTo>
                  <a:pt x="221160" y="398960"/>
                </a:lnTo>
                <a:lnTo>
                  <a:pt x="185239" y="363039"/>
                </a:lnTo>
                <a:close/>
              </a:path>
              <a:path w="406400" h="406400">
                <a:moveTo>
                  <a:pt x="345079" y="203200"/>
                </a:moveTo>
                <a:lnTo>
                  <a:pt x="185239" y="363039"/>
                </a:lnTo>
                <a:lnTo>
                  <a:pt x="221160" y="398960"/>
                </a:lnTo>
                <a:lnTo>
                  <a:pt x="391520" y="228600"/>
                </a:lnTo>
                <a:lnTo>
                  <a:pt x="381000" y="228600"/>
                </a:lnTo>
                <a:lnTo>
                  <a:pt x="381000" y="221160"/>
                </a:lnTo>
                <a:lnTo>
                  <a:pt x="363039" y="221160"/>
                </a:lnTo>
                <a:lnTo>
                  <a:pt x="345079" y="203200"/>
                </a:lnTo>
                <a:close/>
              </a:path>
              <a:path w="406400" h="406400">
                <a:moveTo>
                  <a:pt x="25400" y="177800"/>
                </a:moveTo>
                <a:lnTo>
                  <a:pt x="15513" y="179796"/>
                </a:lnTo>
                <a:lnTo>
                  <a:pt x="7439" y="185239"/>
                </a:lnTo>
                <a:lnTo>
                  <a:pt x="1996" y="193313"/>
                </a:lnTo>
                <a:lnTo>
                  <a:pt x="0" y="203200"/>
                </a:lnTo>
                <a:lnTo>
                  <a:pt x="1996" y="213086"/>
                </a:lnTo>
                <a:lnTo>
                  <a:pt x="7439" y="221160"/>
                </a:lnTo>
                <a:lnTo>
                  <a:pt x="15513" y="226604"/>
                </a:lnTo>
                <a:lnTo>
                  <a:pt x="25400" y="228600"/>
                </a:lnTo>
                <a:lnTo>
                  <a:pt x="25400" y="177800"/>
                </a:lnTo>
                <a:close/>
              </a:path>
              <a:path w="406400" h="406400">
                <a:moveTo>
                  <a:pt x="319679" y="177800"/>
                </a:moveTo>
                <a:lnTo>
                  <a:pt x="25400" y="177800"/>
                </a:lnTo>
                <a:lnTo>
                  <a:pt x="25400" y="228600"/>
                </a:lnTo>
                <a:lnTo>
                  <a:pt x="319679" y="228600"/>
                </a:lnTo>
                <a:lnTo>
                  <a:pt x="345078" y="203199"/>
                </a:lnTo>
                <a:lnTo>
                  <a:pt x="319679" y="177800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81000" y="228600"/>
                </a:lnTo>
                <a:lnTo>
                  <a:pt x="391520" y="228600"/>
                </a:lnTo>
                <a:lnTo>
                  <a:pt x="39896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63039" y="185239"/>
                </a:moveTo>
                <a:lnTo>
                  <a:pt x="345079" y="203200"/>
                </a:lnTo>
                <a:lnTo>
                  <a:pt x="363039" y="221160"/>
                </a:lnTo>
                <a:lnTo>
                  <a:pt x="380999" y="203199"/>
                </a:lnTo>
                <a:lnTo>
                  <a:pt x="363039" y="185239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63039" y="221160"/>
                </a:lnTo>
                <a:lnTo>
                  <a:pt x="38100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98960" y="185239"/>
                </a:moveTo>
                <a:lnTo>
                  <a:pt x="381000" y="203200"/>
                </a:lnTo>
                <a:lnTo>
                  <a:pt x="398960" y="221160"/>
                </a:lnTo>
                <a:lnTo>
                  <a:pt x="404540" y="212757"/>
                </a:lnTo>
                <a:lnTo>
                  <a:pt x="406400" y="203199"/>
                </a:lnTo>
                <a:lnTo>
                  <a:pt x="404540" y="193642"/>
                </a:lnTo>
                <a:lnTo>
                  <a:pt x="398960" y="185239"/>
                </a:lnTo>
                <a:close/>
              </a:path>
              <a:path w="406400" h="406400">
                <a:moveTo>
                  <a:pt x="381000" y="185239"/>
                </a:moveTo>
                <a:lnTo>
                  <a:pt x="363039" y="185239"/>
                </a:lnTo>
                <a:lnTo>
                  <a:pt x="381000" y="203200"/>
                </a:lnTo>
                <a:lnTo>
                  <a:pt x="381000" y="185239"/>
                </a:lnTo>
                <a:close/>
              </a:path>
              <a:path w="406400" h="406400">
                <a:moveTo>
                  <a:pt x="391520" y="177800"/>
                </a:moveTo>
                <a:lnTo>
                  <a:pt x="381000" y="177800"/>
                </a:lnTo>
                <a:lnTo>
                  <a:pt x="381000" y="203200"/>
                </a:lnTo>
                <a:lnTo>
                  <a:pt x="398960" y="185239"/>
                </a:lnTo>
                <a:lnTo>
                  <a:pt x="391520" y="177800"/>
                </a:lnTo>
                <a:close/>
              </a:path>
              <a:path w="406400" h="406400">
                <a:moveTo>
                  <a:pt x="221160" y="7439"/>
                </a:moveTo>
                <a:lnTo>
                  <a:pt x="185239" y="43360"/>
                </a:lnTo>
                <a:lnTo>
                  <a:pt x="345079" y="203199"/>
                </a:lnTo>
                <a:lnTo>
                  <a:pt x="363039" y="185239"/>
                </a:lnTo>
                <a:lnTo>
                  <a:pt x="381000" y="185239"/>
                </a:lnTo>
                <a:lnTo>
                  <a:pt x="381000" y="177800"/>
                </a:lnTo>
                <a:lnTo>
                  <a:pt x="391520" y="177800"/>
                </a:lnTo>
                <a:lnTo>
                  <a:pt x="221160" y="7439"/>
                </a:lnTo>
                <a:close/>
              </a:path>
              <a:path w="406400" h="406400">
                <a:moveTo>
                  <a:pt x="203200" y="0"/>
                </a:moveTo>
                <a:lnTo>
                  <a:pt x="193641" y="1859"/>
                </a:lnTo>
                <a:lnTo>
                  <a:pt x="185239" y="7439"/>
                </a:lnTo>
                <a:lnTo>
                  <a:pt x="179659" y="15842"/>
                </a:lnTo>
                <a:lnTo>
                  <a:pt x="177799" y="25399"/>
                </a:lnTo>
                <a:lnTo>
                  <a:pt x="179659" y="34957"/>
                </a:lnTo>
                <a:lnTo>
                  <a:pt x="185239" y="43360"/>
                </a:lnTo>
                <a:lnTo>
                  <a:pt x="221160" y="7439"/>
                </a:lnTo>
                <a:lnTo>
                  <a:pt x="212758" y="1859"/>
                </a:lnTo>
                <a:lnTo>
                  <a:pt x="203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9313162" y="10235386"/>
            <a:ext cx="1156970" cy="414655"/>
          </a:xfrm>
          <a:custGeom>
            <a:avLst/>
            <a:gdLst/>
            <a:ahLst/>
            <a:cxnLst/>
            <a:rect l="l" t="t" r="r" b="b"/>
            <a:pathLst>
              <a:path w="1156970" h="414654">
                <a:moveTo>
                  <a:pt x="84734" y="0"/>
                </a:moveTo>
                <a:lnTo>
                  <a:pt x="0" y="0"/>
                </a:lnTo>
                <a:lnTo>
                  <a:pt x="0" y="407212"/>
                </a:lnTo>
                <a:lnTo>
                  <a:pt x="57302" y="407212"/>
                </a:lnTo>
                <a:lnTo>
                  <a:pt x="57302" y="59131"/>
                </a:lnTo>
                <a:lnTo>
                  <a:pt x="116382" y="59131"/>
                </a:lnTo>
                <a:lnTo>
                  <a:pt x="84734" y="0"/>
                </a:lnTo>
                <a:close/>
              </a:path>
              <a:path w="1156970" h="414654">
                <a:moveTo>
                  <a:pt x="116382" y="59131"/>
                </a:moveTo>
                <a:lnTo>
                  <a:pt x="57302" y="59131"/>
                </a:lnTo>
                <a:lnTo>
                  <a:pt x="243230" y="407212"/>
                </a:lnTo>
                <a:lnTo>
                  <a:pt x="327355" y="407212"/>
                </a:lnTo>
                <a:lnTo>
                  <a:pt x="327355" y="346252"/>
                </a:lnTo>
                <a:lnTo>
                  <a:pt x="270052" y="346252"/>
                </a:lnTo>
                <a:lnTo>
                  <a:pt x="116382" y="59131"/>
                </a:lnTo>
                <a:close/>
              </a:path>
              <a:path w="1156970" h="414654">
                <a:moveTo>
                  <a:pt x="327355" y="0"/>
                </a:moveTo>
                <a:lnTo>
                  <a:pt x="270052" y="0"/>
                </a:lnTo>
                <a:lnTo>
                  <a:pt x="270052" y="346252"/>
                </a:lnTo>
                <a:lnTo>
                  <a:pt x="327355" y="346252"/>
                </a:lnTo>
                <a:lnTo>
                  <a:pt x="327355" y="0"/>
                </a:lnTo>
                <a:close/>
              </a:path>
              <a:path w="1156970" h="414654">
                <a:moveTo>
                  <a:pt x="544038" y="99974"/>
                </a:moveTo>
                <a:lnTo>
                  <a:pt x="504567" y="104851"/>
                </a:lnTo>
                <a:lnTo>
                  <a:pt x="469057" y="119481"/>
                </a:lnTo>
                <a:lnTo>
                  <a:pt x="427224" y="157085"/>
                </a:lnTo>
                <a:lnTo>
                  <a:pt x="408097" y="191947"/>
                </a:lnTo>
                <a:lnTo>
                  <a:pt x="398344" y="233400"/>
                </a:lnTo>
                <a:lnTo>
                  <a:pt x="397125" y="256641"/>
                </a:lnTo>
                <a:lnTo>
                  <a:pt x="398191" y="278358"/>
                </a:lnTo>
                <a:lnTo>
                  <a:pt x="406726" y="318591"/>
                </a:lnTo>
                <a:lnTo>
                  <a:pt x="423985" y="353910"/>
                </a:lnTo>
                <a:lnTo>
                  <a:pt x="464790" y="393801"/>
                </a:lnTo>
                <a:lnTo>
                  <a:pt x="501366" y="409346"/>
                </a:lnTo>
                <a:lnTo>
                  <a:pt x="545257" y="414527"/>
                </a:lnTo>
                <a:lnTo>
                  <a:pt x="565831" y="413461"/>
                </a:lnTo>
                <a:lnTo>
                  <a:pt x="618409" y="397459"/>
                </a:lnTo>
                <a:lnTo>
                  <a:pt x="653665" y="369417"/>
                </a:lnTo>
                <a:lnTo>
                  <a:pt x="545257" y="369417"/>
                </a:lnTo>
                <a:lnTo>
                  <a:pt x="535923" y="368883"/>
                </a:lnTo>
                <a:lnTo>
                  <a:pt x="495308" y="355510"/>
                </a:lnTo>
                <a:lnTo>
                  <a:pt x="461704" y="317829"/>
                </a:lnTo>
                <a:lnTo>
                  <a:pt x="451989" y="270052"/>
                </a:lnTo>
                <a:lnTo>
                  <a:pt x="684856" y="270052"/>
                </a:lnTo>
                <a:lnTo>
                  <a:pt x="685389" y="254012"/>
                </a:lnTo>
                <a:lnTo>
                  <a:pt x="684551" y="238200"/>
                </a:lnTo>
                <a:lnTo>
                  <a:pt x="683276" y="229209"/>
                </a:lnTo>
                <a:lnTo>
                  <a:pt x="452598" y="229209"/>
                </a:lnTo>
                <a:lnTo>
                  <a:pt x="454465" y="214693"/>
                </a:lnTo>
                <a:lnTo>
                  <a:pt x="474963" y="171030"/>
                </a:lnTo>
                <a:lnTo>
                  <a:pt x="511577" y="148665"/>
                </a:lnTo>
                <a:lnTo>
                  <a:pt x="544038" y="143865"/>
                </a:lnTo>
                <a:lnTo>
                  <a:pt x="645063" y="143865"/>
                </a:lnTo>
                <a:lnTo>
                  <a:pt x="643098" y="141464"/>
                </a:lnTo>
                <a:lnTo>
                  <a:pt x="607437" y="114604"/>
                </a:lnTo>
                <a:lnTo>
                  <a:pt x="561488" y="100888"/>
                </a:lnTo>
                <a:lnTo>
                  <a:pt x="544038" y="99974"/>
                </a:lnTo>
                <a:close/>
              </a:path>
              <a:path w="1156970" h="414654">
                <a:moveTo>
                  <a:pt x="615971" y="339546"/>
                </a:moveTo>
                <a:lnTo>
                  <a:pt x="578862" y="364959"/>
                </a:lnTo>
                <a:lnTo>
                  <a:pt x="545257" y="369417"/>
                </a:lnTo>
                <a:lnTo>
                  <a:pt x="653665" y="369417"/>
                </a:lnTo>
                <a:lnTo>
                  <a:pt x="656243" y="366712"/>
                </a:lnTo>
                <a:lnTo>
                  <a:pt x="665349" y="354177"/>
                </a:lnTo>
                <a:lnTo>
                  <a:pt x="615971" y="339546"/>
                </a:lnTo>
                <a:close/>
              </a:path>
              <a:path w="1156970" h="414654">
                <a:moveTo>
                  <a:pt x="645063" y="143865"/>
                </a:moveTo>
                <a:lnTo>
                  <a:pt x="544038" y="143865"/>
                </a:lnTo>
                <a:lnTo>
                  <a:pt x="556954" y="144665"/>
                </a:lnTo>
                <a:lnTo>
                  <a:pt x="568879" y="147065"/>
                </a:lnTo>
                <a:lnTo>
                  <a:pt x="606979" y="170687"/>
                </a:lnTo>
                <a:lnTo>
                  <a:pt x="627858" y="208330"/>
                </a:lnTo>
                <a:lnTo>
                  <a:pt x="630601" y="229209"/>
                </a:lnTo>
                <a:lnTo>
                  <a:pt x="683276" y="229209"/>
                </a:lnTo>
                <a:lnTo>
                  <a:pt x="668244" y="178460"/>
                </a:lnTo>
                <a:lnTo>
                  <a:pt x="652547" y="153009"/>
                </a:lnTo>
                <a:lnTo>
                  <a:pt x="645063" y="143865"/>
                </a:lnTo>
                <a:close/>
              </a:path>
              <a:path w="1156970" h="414654">
                <a:moveTo>
                  <a:pt x="768409" y="104851"/>
                </a:moveTo>
                <a:lnTo>
                  <a:pt x="708059" y="104851"/>
                </a:lnTo>
                <a:lnTo>
                  <a:pt x="812910" y="251764"/>
                </a:lnTo>
                <a:lnTo>
                  <a:pt x="702572" y="407212"/>
                </a:lnTo>
                <a:lnTo>
                  <a:pt x="762923" y="407212"/>
                </a:lnTo>
                <a:lnTo>
                  <a:pt x="842780" y="294436"/>
                </a:lnTo>
                <a:lnTo>
                  <a:pt x="903549" y="294436"/>
                </a:lnTo>
                <a:lnTo>
                  <a:pt x="873260" y="251764"/>
                </a:lnTo>
                <a:lnTo>
                  <a:pt x="903280" y="209702"/>
                </a:lnTo>
                <a:lnTo>
                  <a:pt x="842780" y="209702"/>
                </a:lnTo>
                <a:lnTo>
                  <a:pt x="768409" y="104851"/>
                </a:lnTo>
                <a:close/>
              </a:path>
              <a:path w="1156970" h="414654">
                <a:moveTo>
                  <a:pt x="903549" y="294436"/>
                </a:moveTo>
                <a:lnTo>
                  <a:pt x="842780" y="294436"/>
                </a:lnTo>
                <a:lnTo>
                  <a:pt x="923248" y="407212"/>
                </a:lnTo>
                <a:lnTo>
                  <a:pt x="983598" y="407212"/>
                </a:lnTo>
                <a:lnTo>
                  <a:pt x="903549" y="294436"/>
                </a:lnTo>
                <a:close/>
              </a:path>
              <a:path w="1156970" h="414654">
                <a:moveTo>
                  <a:pt x="978112" y="104851"/>
                </a:moveTo>
                <a:lnTo>
                  <a:pt x="917761" y="104851"/>
                </a:lnTo>
                <a:lnTo>
                  <a:pt x="842780" y="209702"/>
                </a:lnTo>
                <a:lnTo>
                  <a:pt x="903280" y="209702"/>
                </a:lnTo>
                <a:lnTo>
                  <a:pt x="978112" y="104851"/>
                </a:lnTo>
                <a:close/>
              </a:path>
              <a:path w="1156970" h="414654">
                <a:moveTo>
                  <a:pt x="1098170" y="145694"/>
                </a:moveTo>
                <a:lnTo>
                  <a:pt x="1046958" y="145694"/>
                </a:lnTo>
                <a:lnTo>
                  <a:pt x="1047007" y="333717"/>
                </a:lnTo>
                <a:lnTo>
                  <a:pt x="1052450" y="379171"/>
                </a:lnTo>
                <a:lnTo>
                  <a:pt x="1082511" y="404126"/>
                </a:lnTo>
                <a:lnTo>
                  <a:pt x="1118287" y="407212"/>
                </a:lnTo>
                <a:lnTo>
                  <a:pt x="1156691" y="407212"/>
                </a:lnTo>
                <a:lnTo>
                  <a:pt x="1156691" y="362102"/>
                </a:lnTo>
                <a:lnTo>
                  <a:pt x="1129259" y="362102"/>
                </a:lnTo>
                <a:lnTo>
                  <a:pt x="1119353" y="361606"/>
                </a:lnTo>
                <a:lnTo>
                  <a:pt x="1098170" y="323087"/>
                </a:lnTo>
                <a:lnTo>
                  <a:pt x="1098170" y="145694"/>
                </a:lnTo>
                <a:close/>
              </a:path>
              <a:path w="1156970" h="414654">
                <a:moveTo>
                  <a:pt x="1156691" y="104851"/>
                </a:moveTo>
                <a:lnTo>
                  <a:pt x="995752" y="104851"/>
                </a:lnTo>
                <a:lnTo>
                  <a:pt x="995752" y="145694"/>
                </a:lnTo>
                <a:lnTo>
                  <a:pt x="1156691" y="145694"/>
                </a:lnTo>
                <a:lnTo>
                  <a:pt x="1156691" y="104851"/>
                </a:lnTo>
                <a:close/>
              </a:path>
              <a:path w="1156970" h="414654">
                <a:moveTo>
                  <a:pt x="1098170" y="28651"/>
                </a:moveTo>
                <a:lnTo>
                  <a:pt x="1046958" y="28651"/>
                </a:lnTo>
                <a:lnTo>
                  <a:pt x="1046958" y="104851"/>
                </a:lnTo>
                <a:lnTo>
                  <a:pt x="1098170" y="104851"/>
                </a:lnTo>
                <a:lnTo>
                  <a:pt x="1098170" y="286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7780000" cy="11176000"/>
            <a:chOff x="0" y="0"/>
            <a:chExt cx="17780000" cy="11176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7780000" cy="11176000"/>
            </a:xfrm>
            <a:custGeom>
              <a:avLst/>
              <a:gdLst/>
              <a:ahLst/>
              <a:cxnLst/>
              <a:rect l="l" t="t" r="r" b="b"/>
              <a:pathLst>
                <a:path w="17780000" h="11176000">
                  <a:moveTo>
                    <a:pt x="17780000" y="736600"/>
                  </a:moveTo>
                  <a:lnTo>
                    <a:pt x="0" y="736600"/>
                  </a:lnTo>
                  <a:lnTo>
                    <a:pt x="0" y="11176000"/>
                  </a:lnTo>
                  <a:lnTo>
                    <a:pt x="17780000" y="11176000"/>
                  </a:lnTo>
                  <a:lnTo>
                    <a:pt x="17780000" y="736600"/>
                  </a:lnTo>
                  <a:close/>
                </a:path>
                <a:path w="17780000" h="11176000">
                  <a:moveTo>
                    <a:pt x="17780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7780000" y="127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37000" y="9931400"/>
              <a:ext cx="990600" cy="10160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9120" y="3041902"/>
              <a:ext cx="8939096" cy="33451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7700" y="4114800"/>
              <a:ext cx="9372600" cy="386080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457700" y="4114800"/>
              <a:ext cx="9372600" cy="3860800"/>
            </a:xfrm>
            <a:custGeom>
              <a:avLst/>
              <a:gdLst/>
              <a:ahLst/>
              <a:cxnLst/>
              <a:rect l="l" t="t" r="r" b="b"/>
              <a:pathLst>
                <a:path w="9372600" h="3860800">
                  <a:moveTo>
                    <a:pt x="230939" y="3840634"/>
                  </a:moveTo>
                  <a:lnTo>
                    <a:pt x="229193" y="3858576"/>
                  </a:lnTo>
                  <a:lnTo>
                    <a:pt x="254000" y="3860800"/>
                  </a:lnTo>
                  <a:lnTo>
                    <a:pt x="254000" y="3841750"/>
                  </a:lnTo>
                  <a:lnTo>
                    <a:pt x="246213" y="3841750"/>
                  </a:lnTo>
                  <a:lnTo>
                    <a:pt x="238521" y="3841371"/>
                  </a:lnTo>
                  <a:lnTo>
                    <a:pt x="230939" y="3840634"/>
                  </a:lnTo>
                  <a:close/>
                </a:path>
                <a:path w="9372600" h="3860800">
                  <a:moveTo>
                    <a:pt x="279476" y="3822700"/>
                  </a:moveTo>
                  <a:lnTo>
                    <a:pt x="254000" y="3822700"/>
                  </a:lnTo>
                  <a:lnTo>
                    <a:pt x="254000" y="3860800"/>
                  </a:lnTo>
                  <a:lnTo>
                    <a:pt x="279476" y="3860800"/>
                  </a:lnTo>
                  <a:lnTo>
                    <a:pt x="279476" y="3822700"/>
                  </a:lnTo>
                  <a:close/>
                </a:path>
                <a:path w="9372600" h="3860800">
                  <a:moveTo>
                    <a:pt x="232784" y="3821673"/>
                  </a:moveTo>
                  <a:lnTo>
                    <a:pt x="230939" y="3840634"/>
                  </a:lnTo>
                  <a:lnTo>
                    <a:pt x="238521" y="3841371"/>
                  </a:lnTo>
                  <a:lnTo>
                    <a:pt x="246213" y="3841750"/>
                  </a:lnTo>
                  <a:lnTo>
                    <a:pt x="254000" y="3841750"/>
                  </a:lnTo>
                  <a:lnTo>
                    <a:pt x="254000" y="3822700"/>
                  </a:lnTo>
                  <a:lnTo>
                    <a:pt x="246830" y="3822700"/>
                  </a:lnTo>
                  <a:lnTo>
                    <a:pt x="239754" y="3822352"/>
                  </a:lnTo>
                  <a:lnTo>
                    <a:pt x="232784" y="3821673"/>
                  </a:lnTo>
                  <a:close/>
                </a:path>
                <a:path w="9372600" h="3860800">
                  <a:moveTo>
                    <a:pt x="143238" y="3814060"/>
                  </a:moveTo>
                  <a:lnTo>
                    <a:pt x="134552" y="3830278"/>
                  </a:lnTo>
                  <a:lnTo>
                    <a:pt x="165369" y="3844909"/>
                  </a:lnTo>
                  <a:lnTo>
                    <a:pt x="180503" y="3849064"/>
                  </a:lnTo>
                  <a:lnTo>
                    <a:pt x="185766" y="3831693"/>
                  </a:lnTo>
                  <a:lnTo>
                    <a:pt x="174748" y="3828053"/>
                  </a:lnTo>
                  <a:lnTo>
                    <a:pt x="163978" y="3823891"/>
                  </a:lnTo>
                  <a:lnTo>
                    <a:pt x="153469" y="3819222"/>
                  </a:lnTo>
                  <a:lnTo>
                    <a:pt x="143238" y="3814060"/>
                  </a:lnTo>
                  <a:close/>
                </a:path>
                <a:path w="9372600" h="3860800">
                  <a:moveTo>
                    <a:pt x="152233" y="3797267"/>
                  </a:moveTo>
                  <a:lnTo>
                    <a:pt x="174748" y="3828053"/>
                  </a:lnTo>
                  <a:lnTo>
                    <a:pt x="185766" y="3831693"/>
                  </a:lnTo>
                  <a:lnTo>
                    <a:pt x="191289" y="3813462"/>
                  </a:lnTo>
                  <a:lnTo>
                    <a:pt x="181173" y="3810119"/>
                  </a:lnTo>
                  <a:lnTo>
                    <a:pt x="171282" y="3806297"/>
                  </a:lnTo>
                  <a:lnTo>
                    <a:pt x="161631" y="3802009"/>
                  </a:lnTo>
                  <a:lnTo>
                    <a:pt x="152233" y="3797267"/>
                  </a:lnTo>
                  <a:close/>
                </a:path>
                <a:path w="9372600" h="3860800">
                  <a:moveTo>
                    <a:pt x="143238" y="3814060"/>
                  </a:moveTo>
                  <a:lnTo>
                    <a:pt x="134551" y="3830277"/>
                  </a:lnTo>
                  <a:lnTo>
                    <a:pt x="143238" y="3814060"/>
                  </a:lnTo>
                  <a:close/>
                </a:path>
                <a:path w="9372600" h="3860800">
                  <a:moveTo>
                    <a:pt x="72366" y="3755844"/>
                  </a:moveTo>
                  <a:lnTo>
                    <a:pt x="57845" y="3767775"/>
                  </a:lnTo>
                  <a:lnTo>
                    <a:pt x="59736" y="3770450"/>
                  </a:lnTo>
                  <a:lnTo>
                    <a:pt x="90349" y="3801063"/>
                  </a:lnTo>
                  <a:lnTo>
                    <a:pt x="93024" y="3802954"/>
                  </a:lnTo>
                  <a:lnTo>
                    <a:pt x="104955" y="3788433"/>
                  </a:lnTo>
                  <a:lnTo>
                    <a:pt x="96219" y="3780890"/>
                  </a:lnTo>
                  <a:lnTo>
                    <a:pt x="87865" y="3772934"/>
                  </a:lnTo>
                  <a:lnTo>
                    <a:pt x="79909" y="3764580"/>
                  </a:lnTo>
                  <a:lnTo>
                    <a:pt x="72366" y="3755844"/>
                  </a:lnTo>
                  <a:close/>
                </a:path>
                <a:path w="9372600" h="3860800">
                  <a:moveTo>
                    <a:pt x="97888" y="3755844"/>
                  </a:moveTo>
                  <a:lnTo>
                    <a:pt x="72366" y="3755844"/>
                  </a:lnTo>
                  <a:lnTo>
                    <a:pt x="79909" y="3764580"/>
                  </a:lnTo>
                  <a:lnTo>
                    <a:pt x="87865" y="3772934"/>
                  </a:lnTo>
                  <a:lnTo>
                    <a:pt x="96219" y="3780890"/>
                  </a:lnTo>
                  <a:lnTo>
                    <a:pt x="104955" y="3788433"/>
                  </a:lnTo>
                  <a:lnTo>
                    <a:pt x="117048" y="3773714"/>
                  </a:lnTo>
                  <a:lnTo>
                    <a:pt x="109016" y="3766779"/>
                  </a:lnTo>
                  <a:lnTo>
                    <a:pt x="101335" y="3759464"/>
                  </a:lnTo>
                  <a:lnTo>
                    <a:pt x="97888" y="3755844"/>
                  </a:lnTo>
                  <a:close/>
                </a:path>
                <a:path w="9372600" h="3860800">
                  <a:moveTo>
                    <a:pt x="87085" y="3743751"/>
                  </a:moveTo>
                  <a:lnTo>
                    <a:pt x="61734" y="3764580"/>
                  </a:lnTo>
                  <a:lnTo>
                    <a:pt x="72366" y="3755844"/>
                  </a:lnTo>
                  <a:lnTo>
                    <a:pt x="97888" y="3755844"/>
                  </a:lnTo>
                  <a:lnTo>
                    <a:pt x="94020" y="3751783"/>
                  </a:lnTo>
                  <a:lnTo>
                    <a:pt x="87085" y="3743751"/>
                  </a:lnTo>
                  <a:close/>
                </a:path>
                <a:path w="9372600" h="3860800">
                  <a:moveTo>
                    <a:pt x="47337" y="3669510"/>
                  </a:moveTo>
                  <a:lnTo>
                    <a:pt x="29106" y="3675033"/>
                  </a:lnTo>
                  <a:lnTo>
                    <a:pt x="32746" y="3686051"/>
                  </a:lnTo>
                  <a:lnTo>
                    <a:pt x="36908" y="3696821"/>
                  </a:lnTo>
                  <a:lnTo>
                    <a:pt x="41577" y="3707330"/>
                  </a:lnTo>
                  <a:lnTo>
                    <a:pt x="46739" y="3717561"/>
                  </a:lnTo>
                  <a:lnTo>
                    <a:pt x="30522" y="3726248"/>
                  </a:lnTo>
                  <a:lnTo>
                    <a:pt x="63532" y="3708567"/>
                  </a:lnTo>
                  <a:lnTo>
                    <a:pt x="58790" y="3699168"/>
                  </a:lnTo>
                  <a:lnTo>
                    <a:pt x="54502" y="3689517"/>
                  </a:lnTo>
                  <a:lnTo>
                    <a:pt x="50680" y="3679626"/>
                  </a:lnTo>
                  <a:lnTo>
                    <a:pt x="47337" y="3669510"/>
                  </a:lnTo>
                  <a:close/>
                </a:path>
                <a:path w="9372600" h="3860800">
                  <a:moveTo>
                    <a:pt x="29106" y="3675033"/>
                  </a:moveTo>
                  <a:lnTo>
                    <a:pt x="11735" y="3680296"/>
                  </a:lnTo>
                  <a:lnTo>
                    <a:pt x="15890" y="3695430"/>
                  </a:lnTo>
                  <a:lnTo>
                    <a:pt x="30522" y="3726248"/>
                  </a:lnTo>
                  <a:lnTo>
                    <a:pt x="46739" y="3717561"/>
                  </a:lnTo>
                  <a:lnTo>
                    <a:pt x="41577" y="3707330"/>
                  </a:lnTo>
                  <a:lnTo>
                    <a:pt x="36908" y="3696821"/>
                  </a:lnTo>
                  <a:lnTo>
                    <a:pt x="32746" y="3686051"/>
                  </a:lnTo>
                  <a:lnTo>
                    <a:pt x="29106" y="3675033"/>
                  </a:lnTo>
                  <a:close/>
                </a:path>
                <a:path w="9372600" h="3860800">
                  <a:moveTo>
                    <a:pt x="29106" y="3675033"/>
                  </a:moveTo>
                  <a:lnTo>
                    <a:pt x="11735" y="3680296"/>
                  </a:lnTo>
                  <a:lnTo>
                    <a:pt x="29106" y="3675033"/>
                  </a:lnTo>
                  <a:close/>
                </a:path>
                <a:path w="9372600" h="3860800">
                  <a:moveTo>
                    <a:pt x="19050" y="3581400"/>
                  </a:moveTo>
                  <a:lnTo>
                    <a:pt x="0" y="3581400"/>
                  </a:lnTo>
                  <a:lnTo>
                    <a:pt x="0" y="3606800"/>
                  </a:lnTo>
                  <a:lnTo>
                    <a:pt x="2223" y="3631606"/>
                  </a:lnTo>
                  <a:lnTo>
                    <a:pt x="20165" y="3629860"/>
                  </a:lnTo>
                  <a:lnTo>
                    <a:pt x="19428" y="3622278"/>
                  </a:lnTo>
                  <a:lnTo>
                    <a:pt x="19050" y="3614586"/>
                  </a:lnTo>
                  <a:lnTo>
                    <a:pt x="19050" y="3581400"/>
                  </a:lnTo>
                  <a:close/>
                </a:path>
                <a:path w="9372600" h="3860800">
                  <a:moveTo>
                    <a:pt x="38100" y="3581400"/>
                  </a:moveTo>
                  <a:lnTo>
                    <a:pt x="19050" y="3581400"/>
                  </a:lnTo>
                  <a:lnTo>
                    <a:pt x="19050" y="3614586"/>
                  </a:lnTo>
                  <a:lnTo>
                    <a:pt x="19428" y="3622278"/>
                  </a:lnTo>
                  <a:lnTo>
                    <a:pt x="20165" y="3629860"/>
                  </a:lnTo>
                  <a:lnTo>
                    <a:pt x="39126" y="3628015"/>
                  </a:lnTo>
                  <a:lnTo>
                    <a:pt x="38448" y="3621045"/>
                  </a:lnTo>
                  <a:lnTo>
                    <a:pt x="38130" y="3614586"/>
                  </a:lnTo>
                  <a:lnTo>
                    <a:pt x="38100" y="3581400"/>
                  </a:lnTo>
                  <a:close/>
                </a:path>
                <a:path w="9372600" h="3860800">
                  <a:moveTo>
                    <a:pt x="19050" y="3479800"/>
                  </a:moveTo>
                  <a:lnTo>
                    <a:pt x="0" y="3479800"/>
                  </a:lnTo>
                  <a:lnTo>
                    <a:pt x="0" y="3530600"/>
                  </a:lnTo>
                  <a:lnTo>
                    <a:pt x="19050" y="3530600"/>
                  </a:lnTo>
                  <a:lnTo>
                    <a:pt x="19050" y="3479800"/>
                  </a:lnTo>
                  <a:close/>
                </a:path>
                <a:path w="9372600" h="3860800">
                  <a:moveTo>
                    <a:pt x="38100" y="3479800"/>
                  </a:moveTo>
                  <a:lnTo>
                    <a:pt x="19050" y="3479800"/>
                  </a:lnTo>
                  <a:lnTo>
                    <a:pt x="19050" y="3530600"/>
                  </a:lnTo>
                  <a:lnTo>
                    <a:pt x="38100" y="3530600"/>
                  </a:lnTo>
                  <a:lnTo>
                    <a:pt x="38100" y="3479800"/>
                  </a:lnTo>
                  <a:close/>
                </a:path>
                <a:path w="9372600" h="3860800">
                  <a:moveTo>
                    <a:pt x="19050" y="3378200"/>
                  </a:moveTo>
                  <a:lnTo>
                    <a:pt x="0" y="3378200"/>
                  </a:lnTo>
                  <a:lnTo>
                    <a:pt x="0" y="3429000"/>
                  </a:lnTo>
                  <a:lnTo>
                    <a:pt x="19050" y="3429000"/>
                  </a:lnTo>
                  <a:lnTo>
                    <a:pt x="19050" y="3378200"/>
                  </a:lnTo>
                  <a:close/>
                </a:path>
                <a:path w="9372600" h="3860800">
                  <a:moveTo>
                    <a:pt x="38100" y="3378200"/>
                  </a:moveTo>
                  <a:lnTo>
                    <a:pt x="19050" y="3378200"/>
                  </a:lnTo>
                  <a:lnTo>
                    <a:pt x="19050" y="3429000"/>
                  </a:lnTo>
                  <a:lnTo>
                    <a:pt x="38100" y="3429000"/>
                  </a:lnTo>
                  <a:lnTo>
                    <a:pt x="38100" y="3378200"/>
                  </a:lnTo>
                  <a:close/>
                </a:path>
                <a:path w="9372600" h="3860800">
                  <a:moveTo>
                    <a:pt x="19050" y="3276600"/>
                  </a:moveTo>
                  <a:lnTo>
                    <a:pt x="0" y="3276600"/>
                  </a:lnTo>
                  <a:lnTo>
                    <a:pt x="0" y="3327400"/>
                  </a:lnTo>
                  <a:lnTo>
                    <a:pt x="19050" y="3327400"/>
                  </a:lnTo>
                  <a:lnTo>
                    <a:pt x="19050" y="3276600"/>
                  </a:lnTo>
                  <a:close/>
                </a:path>
                <a:path w="9372600" h="3860800">
                  <a:moveTo>
                    <a:pt x="38100" y="3276600"/>
                  </a:moveTo>
                  <a:lnTo>
                    <a:pt x="19050" y="3276600"/>
                  </a:lnTo>
                  <a:lnTo>
                    <a:pt x="19050" y="3327400"/>
                  </a:lnTo>
                  <a:lnTo>
                    <a:pt x="38100" y="3327400"/>
                  </a:lnTo>
                  <a:lnTo>
                    <a:pt x="38100" y="3276600"/>
                  </a:lnTo>
                  <a:close/>
                </a:path>
                <a:path w="9372600" h="3860800">
                  <a:moveTo>
                    <a:pt x="19050" y="3175000"/>
                  </a:moveTo>
                  <a:lnTo>
                    <a:pt x="0" y="3175000"/>
                  </a:lnTo>
                  <a:lnTo>
                    <a:pt x="0" y="3225800"/>
                  </a:lnTo>
                  <a:lnTo>
                    <a:pt x="19050" y="3225800"/>
                  </a:lnTo>
                  <a:lnTo>
                    <a:pt x="19050" y="3175000"/>
                  </a:lnTo>
                  <a:close/>
                </a:path>
                <a:path w="9372600" h="3860800">
                  <a:moveTo>
                    <a:pt x="38100" y="3175000"/>
                  </a:moveTo>
                  <a:lnTo>
                    <a:pt x="19050" y="3175000"/>
                  </a:lnTo>
                  <a:lnTo>
                    <a:pt x="19050" y="3225800"/>
                  </a:lnTo>
                  <a:lnTo>
                    <a:pt x="38100" y="3225800"/>
                  </a:lnTo>
                  <a:lnTo>
                    <a:pt x="38100" y="3175000"/>
                  </a:lnTo>
                  <a:close/>
                </a:path>
                <a:path w="9372600" h="3860800">
                  <a:moveTo>
                    <a:pt x="19050" y="3073400"/>
                  </a:moveTo>
                  <a:lnTo>
                    <a:pt x="0" y="3073400"/>
                  </a:lnTo>
                  <a:lnTo>
                    <a:pt x="0" y="3124200"/>
                  </a:lnTo>
                  <a:lnTo>
                    <a:pt x="19050" y="3124200"/>
                  </a:lnTo>
                  <a:lnTo>
                    <a:pt x="19050" y="3073400"/>
                  </a:lnTo>
                  <a:close/>
                </a:path>
                <a:path w="9372600" h="3860800">
                  <a:moveTo>
                    <a:pt x="38100" y="3073400"/>
                  </a:moveTo>
                  <a:lnTo>
                    <a:pt x="19050" y="3073400"/>
                  </a:lnTo>
                  <a:lnTo>
                    <a:pt x="19050" y="3124200"/>
                  </a:lnTo>
                  <a:lnTo>
                    <a:pt x="38100" y="3124200"/>
                  </a:lnTo>
                  <a:lnTo>
                    <a:pt x="38100" y="3073400"/>
                  </a:lnTo>
                  <a:close/>
                </a:path>
                <a:path w="9372600" h="3860800">
                  <a:moveTo>
                    <a:pt x="19050" y="2971800"/>
                  </a:moveTo>
                  <a:lnTo>
                    <a:pt x="0" y="2971800"/>
                  </a:lnTo>
                  <a:lnTo>
                    <a:pt x="0" y="3022600"/>
                  </a:lnTo>
                  <a:lnTo>
                    <a:pt x="19050" y="3022600"/>
                  </a:lnTo>
                  <a:lnTo>
                    <a:pt x="19050" y="2971800"/>
                  </a:lnTo>
                  <a:close/>
                </a:path>
                <a:path w="9372600" h="3860800">
                  <a:moveTo>
                    <a:pt x="38100" y="2971800"/>
                  </a:moveTo>
                  <a:lnTo>
                    <a:pt x="19050" y="2971800"/>
                  </a:lnTo>
                  <a:lnTo>
                    <a:pt x="19050" y="3022600"/>
                  </a:lnTo>
                  <a:lnTo>
                    <a:pt x="38100" y="3022600"/>
                  </a:lnTo>
                  <a:lnTo>
                    <a:pt x="38100" y="2971800"/>
                  </a:lnTo>
                  <a:close/>
                </a:path>
                <a:path w="9372600" h="3860800">
                  <a:moveTo>
                    <a:pt x="19050" y="2870200"/>
                  </a:moveTo>
                  <a:lnTo>
                    <a:pt x="0" y="2870200"/>
                  </a:lnTo>
                  <a:lnTo>
                    <a:pt x="0" y="2921000"/>
                  </a:lnTo>
                  <a:lnTo>
                    <a:pt x="19050" y="2921000"/>
                  </a:lnTo>
                  <a:lnTo>
                    <a:pt x="19050" y="2870200"/>
                  </a:lnTo>
                  <a:close/>
                </a:path>
                <a:path w="9372600" h="3860800">
                  <a:moveTo>
                    <a:pt x="38100" y="2870200"/>
                  </a:moveTo>
                  <a:lnTo>
                    <a:pt x="19050" y="2870200"/>
                  </a:lnTo>
                  <a:lnTo>
                    <a:pt x="19050" y="2921000"/>
                  </a:lnTo>
                  <a:lnTo>
                    <a:pt x="38100" y="2921000"/>
                  </a:lnTo>
                  <a:lnTo>
                    <a:pt x="38100" y="2870200"/>
                  </a:lnTo>
                  <a:close/>
                </a:path>
                <a:path w="9372600" h="3860800">
                  <a:moveTo>
                    <a:pt x="19050" y="2768600"/>
                  </a:moveTo>
                  <a:lnTo>
                    <a:pt x="0" y="2768600"/>
                  </a:lnTo>
                  <a:lnTo>
                    <a:pt x="0" y="2819400"/>
                  </a:lnTo>
                  <a:lnTo>
                    <a:pt x="19050" y="2819400"/>
                  </a:lnTo>
                  <a:lnTo>
                    <a:pt x="19050" y="2768600"/>
                  </a:lnTo>
                  <a:close/>
                </a:path>
                <a:path w="9372600" h="3860800">
                  <a:moveTo>
                    <a:pt x="38100" y="2768600"/>
                  </a:moveTo>
                  <a:lnTo>
                    <a:pt x="19050" y="2768600"/>
                  </a:lnTo>
                  <a:lnTo>
                    <a:pt x="19050" y="2819400"/>
                  </a:lnTo>
                  <a:lnTo>
                    <a:pt x="38100" y="2819400"/>
                  </a:lnTo>
                  <a:lnTo>
                    <a:pt x="38100" y="2768600"/>
                  </a:lnTo>
                  <a:close/>
                </a:path>
                <a:path w="9372600" h="3860800">
                  <a:moveTo>
                    <a:pt x="19050" y="2667000"/>
                  </a:moveTo>
                  <a:lnTo>
                    <a:pt x="0" y="2667000"/>
                  </a:lnTo>
                  <a:lnTo>
                    <a:pt x="0" y="2717800"/>
                  </a:lnTo>
                  <a:lnTo>
                    <a:pt x="19050" y="2717800"/>
                  </a:lnTo>
                  <a:lnTo>
                    <a:pt x="19050" y="2667000"/>
                  </a:lnTo>
                  <a:close/>
                </a:path>
                <a:path w="9372600" h="3860800">
                  <a:moveTo>
                    <a:pt x="38100" y="2667000"/>
                  </a:moveTo>
                  <a:lnTo>
                    <a:pt x="19050" y="2667000"/>
                  </a:lnTo>
                  <a:lnTo>
                    <a:pt x="19050" y="2717800"/>
                  </a:lnTo>
                  <a:lnTo>
                    <a:pt x="38100" y="2717800"/>
                  </a:lnTo>
                  <a:lnTo>
                    <a:pt x="38100" y="2667000"/>
                  </a:lnTo>
                  <a:close/>
                </a:path>
                <a:path w="9372600" h="3860800">
                  <a:moveTo>
                    <a:pt x="19050" y="2565400"/>
                  </a:moveTo>
                  <a:lnTo>
                    <a:pt x="0" y="2565400"/>
                  </a:lnTo>
                  <a:lnTo>
                    <a:pt x="0" y="2616200"/>
                  </a:lnTo>
                  <a:lnTo>
                    <a:pt x="19050" y="2616200"/>
                  </a:lnTo>
                  <a:lnTo>
                    <a:pt x="19050" y="2565400"/>
                  </a:lnTo>
                  <a:close/>
                </a:path>
                <a:path w="9372600" h="3860800">
                  <a:moveTo>
                    <a:pt x="38100" y="2565400"/>
                  </a:moveTo>
                  <a:lnTo>
                    <a:pt x="19050" y="2565400"/>
                  </a:lnTo>
                  <a:lnTo>
                    <a:pt x="19050" y="2616200"/>
                  </a:lnTo>
                  <a:lnTo>
                    <a:pt x="38100" y="2616200"/>
                  </a:lnTo>
                  <a:lnTo>
                    <a:pt x="38100" y="2565400"/>
                  </a:lnTo>
                  <a:close/>
                </a:path>
                <a:path w="9372600" h="3860800">
                  <a:moveTo>
                    <a:pt x="19050" y="2463800"/>
                  </a:moveTo>
                  <a:lnTo>
                    <a:pt x="0" y="2463800"/>
                  </a:lnTo>
                  <a:lnTo>
                    <a:pt x="0" y="2514600"/>
                  </a:lnTo>
                  <a:lnTo>
                    <a:pt x="19050" y="2514600"/>
                  </a:lnTo>
                  <a:lnTo>
                    <a:pt x="19050" y="2463800"/>
                  </a:lnTo>
                  <a:close/>
                </a:path>
                <a:path w="9372600" h="3860800">
                  <a:moveTo>
                    <a:pt x="38100" y="2463800"/>
                  </a:moveTo>
                  <a:lnTo>
                    <a:pt x="19050" y="2463800"/>
                  </a:lnTo>
                  <a:lnTo>
                    <a:pt x="19050" y="2514600"/>
                  </a:lnTo>
                  <a:lnTo>
                    <a:pt x="38100" y="2514600"/>
                  </a:lnTo>
                  <a:lnTo>
                    <a:pt x="38100" y="2463800"/>
                  </a:lnTo>
                  <a:close/>
                </a:path>
                <a:path w="9372600" h="3860800">
                  <a:moveTo>
                    <a:pt x="19050" y="2362200"/>
                  </a:moveTo>
                  <a:lnTo>
                    <a:pt x="0" y="2362200"/>
                  </a:lnTo>
                  <a:lnTo>
                    <a:pt x="0" y="2413000"/>
                  </a:lnTo>
                  <a:lnTo>
                    <a:pt x="19050" y="2413000"/>
                  </a:lnTo>
                  <a:lnTo>
                    <a:pt x="19050" y="2362200"/>
                  </a:lnTo>
                  <a:close/>
                </a:path>
                <a:path w="9372600" h="3860800">
                  <a:moveTo>
                    <a:pt x="38100" y="2362200"/>
                  </a:moveTo>
                  <a:lnTo>
                    <a:pt x="19050" y="2362200"/>
                  </a:lnTo>
                  <a:lnTo>
                    <a:pt x="19050" y="2413000"/>
                  </a:lnTo>
                  <a:lnTo>
                    <a:pt x="38100" y="2413000"/>
                  </a:lnTo>
                  <a:lnTo>
                    <a:pt x="38100" y="2362200"/>
                  </a:lnTo>
                  <a:close/>
                </a:path>
                <a:path w="9372600" h="3860800">
                  <a:moveTo>
                    <a:pt x="19050" y="2260600"/>
                  </a:moveTo>
                  <a:lnTo>
                    <a:pt x="0" y="2260600"/>
                  </a:lnTo>
                  <a:lnTo>
                    <a:pt x="0" y="2311400"/>
                  </a:lnTo>
                  <a:lnTo>
                    <a:pt x="19050" y="2311400"/>
                  </a:lnTo>
                  <a:lnTo>
                    <a:pt x="19050" y="2260600"/>
                  </a:lnTo>
                  <a:close/>
                </a:path>
                <a:path w="9372600" h="3860800">
                  <a:moveTo>
                    <a:pt x="38100" y="2260600"/>
                  </a:moveTo>
                  <a:lnTo>
                    <a:pt x="19050" y="2260600"/>
                  </a:lnTo>
                  <a:lnTo>
                    <a:pt x="19050" y="2311400"/>
                  </a:lnTo>
                  <a:lnTo>
                    <a:pt x="38100" y="2311400"/>
                  </a:lnTo>
                  <a:lnTo>
                    <a:pt x="38100" y="2260600"/>
                  </a:lnTo>
                  <a:close/>
                </a:path>
                <a:path w="9372600" h="3860800">
                  <a:moveTo>
                    <a:pt x="19050" y="2159000"/>
                  </a:moveTo>
                  <a:lnTo>
                    <a:pt x="0" y="2159000"/>
                  </a:lnTo>
                  <a:lnTo>
                    <a:pt x="0" y="2209800"/>
                  </a:lnTo>
                  <a:lnTo>
                    <a:pt x="19050" y="2209800"/>
                  </a:lnTo>
                  <a:lnTo>
                    <a:pt x="19050" y="2159000"/>
                  </a:lnTo>
                  <a:close/>
                </a:path>
                <a:path w="9372600" h="3860800">
                  <a:moveTo>
                    <a:pt x="38100" y="2159000"/>
                  </a:moveTo>
                  <a:lnTo>
                    <a:pt x="19050" y="2159000"/>
                  </a:lnTo>
                  <a:lnTo>
                    <a:pt x="19050" y="2209800"/>
                  </a:lnTo>
                  <a:lnTo>
                    <a:pt x="38100" y="2209800"/>
                  </a:lnTo>
                  <a:lnTo>
                    <a:pt x="38100" y="2159000"/>
                  </a:lnTo>
                  <a:close/>
                </a:path>
                <a:path w="9372600" h="3860800">
                  <a:moveTo>
                    <a:pt x="19050" y="2057400"/>
                  </a:moveTo>
                  <a:lnTo>
                    <a:pt x="0" y="2057400"/>
                  </a:lnTo>
                  <a:lnTo>
                    <a:pt x="0" y="2108200"/>
                  </a:lnTo>
                  <a:lnTo>
                    <a:pt x="19050" y="2108200"/>
                  </a:lnTo>
                  <a:lnTo>
                    <a:pt x="19050" y="2057400"/>
                  </a:lnTo>
                  <a:close/>
                </a:path>
                <a:path w="9372600" h="3860800">
                  <a:moveTo>
                    <a:pt x="38100" y="2057400"/>
                  </a:moveTo>
                  <a:lnTo>
                    <a:pt x="19050" y="2057400"/>
                  </a:lnTo>
                  <a:lnTo>
                    <a:pt x="19050" y="2108200"/>
                  </a:lnTo>
                  <a:lnTo>
                    <a:pt x="38100" y="2108200"/>
                  </a:lnTo>
                  <a:lnTo>
                    <a:pt x="38100" y="2057400"/>
                  </a:lnTo>
                  <a:close/>
                </a:path>
                <a:path w="9372600" h="3860800">
                  <a:moveTo>
                    <a:pt x="19050" y="1955800"/>
                  </a:moveTo>
                  <a:lnTo>
                    <a:pt x="0" y="1955800"/>
                  </a:lnTo>
                  <a:lnTo>
                    <a:pt x="0" y="2006600"/>
                  </a:lnTo>
                  <a:lnTo>
                    <a:pt x="19050" y="2006600"/>
                  </a:lnTo>
                  <a:lnTo>
                    <a:pt x="19050" y="1955800"/>
                  </a:lnTo>
                  <a:close/>
                </a:path>
                <a:path w="9372600" h="3860800">
                  <a:moveTo>
                    <a:pt x="38100" y="1955800"/>
                  </a:moveTo>
                  <a:lnTo>
                    <a:pt x="19050" y="1955800"/>
                  </a:lnTo>
                  <a:lnTo>
                    <a:pt x="19050" y="2006600"/>
                  </a:lnTo>
                  <a:lnTo>
                    <a:pt x="38100" y="2006600"/>
                  </a:lnTo>
                  <a:lnTo>
                    <a:pt x="38100" y="1955800"/>
                  </a:lnTo>
                  <a:close/>
                </a:path>
                <a:path w="9372600" h="3860800">
                  <a:moveTo>
                    <a:pt x="19050" y="1854200"/>
                  </a:moveTo>
                  <a:lnTo>
                    <a:pt x="0" y="1854200"/>
                  </a:lnTo>
                  <a:lnTo>
                    <a:pt x="0" y="1905000"/>
                  </a:lnTo>
                  <a:lnTo>
                    <a:pt x="19050" y="1905000"/>
                  </a:lnTo>
                  <a:lnTo>
                    <a:pt x="19050" y="1854200"/>
                  </a:lnTo>
                  <a:close/>
                </a:path>
                <a:path w="9372600" h="3860800">
                  <a:moveTo>
                    <a:pt x="38100" y="1854200"/>
                  </a:moveTo>
                  <a:lnTo>
                    <a:pt x="19050" y="1854200"/>
                  </a:lnTo>
                  <a:lnTo>
                    <a:pt x="19050" y="1905000"/>
                  </a:lnTo>
                  <a:lnTo>
                    <a:pt x="38100" y="1905000"/>
                  </a:lnTo>
                  <a:lnTo>
                    <a:pt x="38100" y="1854200"/>
                  </a:lnTo>
                  <a:close/>
                </a:path>
                <a:path w="9372600" h="3860800">
                  <a:moveTo>
                    <a:pt x="19050" y="1752600"/>
                  </a:moveTo>
                  <a:lnTo>
                    <a:pt x="0" y="1752600"/>
                  </a:lnTo>
                  <a:lnTo>
                    <a:pt x="0" y="1803400"/>
                  </a:lnTo>
                  <a:lnTo>
                    <a:pt x="19050" y="1803400"/>
                  </a:lnTo>
                  <a:lnTo>
                    <a:pt x="19050" y="1752600"/>
                  </a:lnTo>
                  <a:close/>
                </a:path>
                <a:path w="9372600" h="3860800">
                  <a:moveTo>
                    <a:pt x="38100" y="1752600"/>
                  </a:moveTo>
                  <a:lnTo>
                    <a:pt x="19050" y="1752600"/>
                  </a:lnTo>
                  <a:lnTo>
                    <a:pt x="19050" y="1803400"/>
                  </a:lnTo>
                  <a:lnTo>
                    <a:pt x="38100" y="1803400"/>
                  </a:lnTo>
                  <a:lnTo>
                    <a:pt x="38100" y="1752600"/>
                  </a:lnTo>
                  <a:close/>
                </a:path>
                <a:path w="9372600" h="3860800">
                  <a:moveTo>
                    <a:pt x="19050" y="1651000"/>
                  </a:moveTo>
                  <a:lnTo>
                    <a:pt x="0" y="1651000"/>
                  </a:lnTo>
                  <a:lnTo>
                    <a:pt x="0" y="1701800"/>
                  </a:lnTo>
                  <a:lnTo>
                    <a:pt x="19050" y="1701800"/>
                  </a:lnTo>
                  <a:lnTo>
                    <a:pt x="19050" y="1651000"/>
                  </a:lnTo>
                  <a:close/>
                </a:path>
                <a:path w="9372600" h="3860800">
                  <a:moveTo>
                    <a:pt x="38100" y="1651000"/>
                  </a:moveTo>
                  <a:lnTo>
                    <a:pt x="19050" y="1651000"/>
                  </a:lnTo>
                  <a:lnTo>
                    <a:pt x="19050" y="1701800"/>
                  </a:lnTo>
                  <a:lnTo>
                    <a:pt x="38100" y="1701800"/>
                  </a:lnTo>
                  <a:lnTo>
                    <a:pt x="38100" y="1651000"/>
                  </a:lnTo>
                  <a:close/>
                </a:path>
                <a:path w="9372600" h="3860800">
                  <a:moveTo>
                    <a:pt x="19050" y="1549400"/>
                  </a:moveTo>
                  <a:lnTo>
                    <a:pt x="0" y="1549400"/>
                  </a:lnTo>
                  <a:lnTo>
                    <a:pt x="0" y="1600200"/>
                  </a:lnTo>
                  <a:lnTo>
                    <a:pt x="19050" y="1600200"/>
                  </a:lnTo>
                  <a:lnTo>
                    <a:pt x="19050" y="1549400"/>
                  </a:lnTo>
                  <a:close/>
                </a:path>
                <a:path w="9372600" h="3860800">
                  <a:moveTo>
                    <a:pt x="38100" y="1549400"/>
                  </a:moveTo>
                  <a:lnTo>
                    <a:pt x="19050" y="1549400"/>
                  </a:lnTo>
                  <a:lnTo>
                    <a:pt x="19050" y="1600200"/>
                  </a:lnTo>
                  <a:lnTo>
                    <a:pt x="38100" y="1600200"/>
                  </a:lnTo>
                  <a:lnTo>
                    <a:pt x="38100" y="1549400"/>
                  </a:lnTo>
                  <a:close/>
                </a:path>
                <a:path w="9372600" h="3860800">
                  <a:moveTo>
                    <a:pt x="19050" y="1447800"/>
                  </a:moveTo>
                  <a:lnTo>
                    <a:pt x="0" y="1447800"/>
                  </a:lnTo>
                  <a:lnTo>
                    <a:pt x="0" y="1498600"/>
                  </a:lnTo>
                  <a:lnTo>
                    <a:pt x="19050" y="1498600"/>
                  </a:lnTo>
                  <a:lnTo>
                    <a:pt x="19050" y="1447800"/>
                  </a:lnTo>
                  <a:close/>
                </a:path>
                <a:path w="9372600" h="3860800">
                  <a:moveTo>
                    <a:pt x="38100" y="1447800"/>
                  </a:moveTo>
                  <a:lnTo>
                    <a:pt x="19050" y="1447800"/>
                  </a:lnTo>
                  <a:lnTo>
                    <a:pt x="19050" y="1498600"/>
                  </a:lnTo>
                  <a:lnTo>
                    <a:pt x="38100" y="1498600"/>
                  </a:lnTo>
                  <a:lnTo>
                    <a:pt x="38100" y="1447800"/>
                  </a:lnTo>
                  <a:close/>
                </a:path>
                <a:path w="9372600" h="3860800">
                  <a:moveTo>
                    <a:pt x="19050" y="1346200"/>
                  </a:moveTo>
                  <a:lnTo>
                    <a:pt x="0" y="1346200"/>
                  </a:lnTo>
                  <a:lnTo>
                    <a:pt x="0" y="1397000"/>
                  </a:lnTo>
                  <a:lnTo>
                    <a:pt x="19050" y="1397000"/>
                  </a:lnTo>
                  <a:lnTo>
                    <a:pt x="19050" y="1346200"/>
                  </a:lnTo>
                  <a:close/>
                </a:path>
                <a:path w="9372600" h="3860800">
                  <a:moveTo>
                    <a:pt x="38100" y="1346200"/>
                  </a:moveTo>
                  <a:lnTo>
                    <a:pt x="19050" y="1346200"/>
                  </a:lnTo>
                  <a:lnTo>
                    <a:pt x="19050" y="1397000"/>
                  </a:lnTo>
                  <a:lnTo>
                    <a:pt x="38100" y="1397000"/>
                  </a:lnTo>
                  <a:lnTo>
                    <a:pt x="38100" y="1346200"/>
                  </a:lnTo>
                  <a:close/>
                </a:path>
                <a:path w="9372600" h="3860800">
                  <a:moveTo>
                    <a:pt x="19050" y="1244600"/>
                  </a:moveTo>
                  <a:lnTo>
                    <a:pt x="0" y="1244600"/>
                  </a:lnTo>
                  <a:lnTo>
                    <a:pt x="0" y="1295400"/>
                  </a:lnTo>
                  <a:lnTo>
                    <a:pt x="19050" y="1295400"/>
                  </a:lnTo>
                  <a:lnTo>
                    <a:pt x="19050" y="1244600"/>
                  </a:lnTo>
                  <a:close/>
                </a:path>
                <a:path w="9372600" h="3860800">
                  <a:moveTo>
                    <a:pt x="38100" y="1244600"/>
                  </a:moveTo>
                  <a:lnTo>
                    <a:pt x="19050" y="1244600"/>
                  </a:lnTo>
                  <a:lnTo>
                    <a:pt x="19050" y="1295400"/>
                  </a:lnTo>
                  <a:lnTo>
                    <a:pt x="38100" y="1295400"/>
                  </a:lnTo>
                  <a:lnTo>
                    <a:pt x="38100" y="1244600"/>
                  </a:lnTo>
                  <a:close/>
                </a:path>
                <a:path w="9372600" h="3860800">
                  <a:moveTo>
                    <a:pt x="19050" y="1143000"/>
                  </a:moveTo>
                  <a:lnTo>
                    <a:pt x="0" y="1143000"/>
                  </a:lnTo>
                  <a:lnTo>
                    <a:pt x="0" y="1193800"/>
                  </a:lnTo>
                  <a:lnTo>
                    <a:pt x="19050" y="1193800"/>
                  </a:lnTo>
                  <a:lnTo>
                    <a:pt x="19050" y="1143000"/>
                  </a:lnTo>
                  <a:close/>
                </a:path>
                <a:path w="9372600" h="3860800">
                  <a:moveTo>
                    <a:pt x="38100" y="1143000"/>
                  </a:moveTo>
                  <a:lnTo>
                    <a:pt x="19050" y="1143000"/>
                  </a:lnTo>
                  <a:lnTo>
                    <a:pt x="19050" y="1193800"/>
                  </a:lnTo>
                  <a:lnTo>
                    <a:pt x="38100" y="1193800"/>
                  </a:lnTo>
                  <a:lnTo>
                    <a:pt x="38100" y="1143000"/>
                  </a:lnTo>
                  <a:close/>
                </a:path>
                <a:path w="9372600" h="3860800">
                  <a:moveTo>
                    <a:pt x="19050" y="1041400"/>
                  </a:moveTo>
                  <a:lnTo>
                    <a:pt x="0" y="1041400"/>
                  </a:lnTo>
                  <a:lnTo>
                    <a:pt x="0" y="1092200"/>
                  </a:lnTo>
                  <a:lnTo>
                    <a:pt x="19050" y="1092200"/>
                  </a:lnTo>
                  <a:lnTo>
                    <a:pt x="19050" y="1041400"/>
                  </a:lnTo>
                  <a:close/>
                </a:path>
                <a:path w="9372600" h="3860800">
                  <a:moveTo>
                    <a:pt x="38100" y="1041400"/>
                  </a:moveTo>
                  <a:lnTo>
                    <a:pt x="19050" y="1041400"/>
                  </a:lnTo>
                  <a:lnTo>
                    <a:pt x="19050" y="1092200"/>
                  </a:lnTo>
                  <a:lnTo>
                    <a:pt x="38100" y="1092200"/>
                  </a:lnTo>
                  <a:lnTo>
                    <a:pt x="38100" y="1041400"/>
                  </a:lnTo>
                  <a:close/>
                </a:path>
                <a:path w="9372600" h="3860800">
                  <a:moveTo>
                    <a:pt x="19050" y="939800"/>
                  </a:moveTo>
                  <a:lnTo>
                    <a:pt x="0" y="939800"/>
                  </a:lnTo>
                  <a:lnTo>
                    <a:pt x="0" y="990600"/>
                  </a:lnTo>
                  <a:lnTo>
                    <a:pt x="19050" y="990600"/>
                  </a:lnTo>
                  <a:lnTo>
                    <a:pt x="19050" y="939800"/>
                  </a:lnTo>
                  <a:close/>
                </a:path>
                <a:path w="9372600" h="3860800">
                  <a:moveTo>
                    <a:pt x="38100" y="939800"/>
                  </a:moveTo>
                  <a:lnTo>
                    <a:pt x="19050" y="939800"/>
                  </a:lnTo>
                  <a:lnTo>
                    <a:pt x="19050" y="990600"/>
                  </a:lnTo>
                  <a:lnTo>
                    <a:pt x="38100" y="990600"/>
                  </a:lnTo>
                  <a:lnTo>
                    <a:pt x="38100" y="939800"/>
                  </a:lnTo>
                  <a:close/>
                </a:path>
                <a:path w="9372600" h="3860800">
                  <a:moveTo>
                    <a:pt x="19050" y="838200"/>
                  </a:moveTo>
                  <a:lnTo>
                    <a:pt x="0" y="838200"/>
                  </a:lnTo>
                  <a:lnTo>
                    <a:pt x="0" y="889000"/>
                  </a:lnTo>
                  <a:lnTo>
                    <a:pt x="19050" y="889000"/>
                  </a:lnTo>
                  <a:lnTo>
                    <a:pt x="19050" y="838200"/>
                  </a:lnTo>
                  <a:close/>
                </a:path>
                <a:path w="9372600" h="3860800">
                  <a:moveTo>
                    <a:pt x="38100" y="838200"/>
                  </a:moveTo>
                  <a:lnTo>
                    <a:pt x="19050" y="838200"/>
                  </a:lnTo>
                  <a:lnTo>
                    <a:pt x="19050" y="889000"/>
                  </a:lnTo>
                  <a:lnTo>
                    <a:pt x="38100" y="889000"/>
                  </a:lnTo>
                  <a:lnTo>
                    <a:pt x="38100" y="838200"/>
                  </a:lnTo>
                  <a:close/>
                </a:path>
                <a:path w="9372600" h="3860800">
                  <a:moveTo>
                    <a:pt x="19050" y="736600"/>
                  </a:moveTo>
                  <a:lnTo>
                    <a:pt x="0" y="736600"/>
                  </a:lnTo>
                  <a:lnTo>
                    <a:pt x="0" y="787400"/>
                  </a:lnTo>
                  <a:lnTo>
                    <a:pt x="19050" y="787400"/>
                  </a:lnTo>
                  <a:lnTo>
                    <a:pt x="19050" y="736600"/>
                  </a:lnTo>
                  <a:close/>
                </a:path>
                <a:path w="9372600" h="3860800">
                  <a:moveTo>
                    <a:pt x="38100" y="736600"/>
                  </a:moveTo>
                  <a:lnTo>
                    <a:pt x="19050" y="736600"/>
                  </a:lnTo>
                  <a:lnTo>
                    <a:pt x="19050" y="787400"/>
                  </a:lnTo>
                  <a:lnTo>
                    <a:pt x="38100" y="787400"/>
                  </a:lnTo>
                  <a:lnTo>
                    <a:pt x="38100" y="736600"/>
                  </a:lnTo>
                  <a:close/>
                </a:path>
                <a:path w="9372600" h="3860800">
                  <a:moveTo>
                    <a:pt x="19050" y="635000"/>
                  </a:moveTo>
                  <a:lnTo>
                    <a:pt x="0" y="635000"/>
                  </a:lnTo>
                  <a:lnTo>
                    <a:pt x="0" y="685800"/>
                  </a:lnTo>
                  <a:lnTo>
                    <a:pt x="19050" y="685800"/>
                  </a:lnTo>
                  <a:lnTo>
                    <a:pt x="19050" y="635000"/>
                  </a:lnTo>
                  <a:close/>
                </a:path>
                <a:path w="9372600" h="3860800">
                  <a:moveTo>
                    <a:pt x="38100" y="635000"/>
                  </a:moveTo>
                  <a:lnTo>
                    <a:pt x="19050" y="635000"/>
                  </a:lnTo>
                  <a:lnTo>
                    <a:pt x="19050" y="685800"/>
                  </a:lnTo>
                  <a:lnTo>
                    <a:pt x="38100" y="685800"/>
                  </a:lnTo>
                  <a:lnTo>
                    <a:pt x="38100" y="635000"/>
                  </a:lnTo>
                  <a:close/>
                </a:path>
                <a:path w="9372600" h="3860800">
                  <a:moveTo>
                    <a:pt x="19050" y="533400"/>
                  </a:moveTo>
                  <a:lnTo>
                    <a:pt x="0" y="533400"/>
                  </a:lnTo>
                  <a:lnTo>
                    <a:pt x="0" y="584200"/>
                  </a:lnTo>
                  <a:lnTo>
                    <a:pt x="19050" y="584200"/>
                  </a:lnTo>
                  <a:lnTo>
                    <a:pt x="19050" y="533400"/>
                  </a:lnTo>
                  <a:close/>
                </a:path>
                <a:path w="9372600" h="3860800">
                  <a:moveTo>
                    <a:pt x="38100" y="533400"/>
                  </a:moveTo>
                  <a:lnTo>
                    <a:pt x="19050" y="533400"/>
                  </a:lnTo>
                  <a:lnTo>
                    <a:pt x="19050" y="584200"/>
                  </a:lnTo>
                  <a:lnTo>
                    <a:pt x="38100" y="584200"/>
                  </a:lnTo>
                  <a:lnTo>
                    <a:pt x="38100" y="533400"/>
                  </a:lnTo>
                  <a:close/>
                </a:path>
                <a:path w="9372600" h="3860800">
                  <a:moveTo>
                    <a:pt x="19050" y="431800"/>
                  </a:moveTo>
                  <a:lnTo>
                    <a:pt x="0" y="431800"/>
                  </a:lnTo>
                  <a:lnTo>
                    <a:pt x="0" y="482600"/>
                  </a:lnTo>
                  <a:lnTo>
                    <a:pt x="19050" y="482600"/>
                  </a:lnTo>
                  <a:lnTo>
                    <a:pt x="19050" y="431800"/>
                  </a:lnTo>
                  <a:close/>
                </a:path>
                <a:path w="9372600" h="3860800">
                  <a:moveTo>
                    <a:pt x="38100" y="431800"/>
                  </a:moveTo>
                  <a:lnTo>
                    <a:pt x="19050" y="431800"/>
                  </a:lnTo>
                  <a:lnTo>
                    <a:pt x="19050" y="482600"/>
                  </a:lnTo>
                  <a:lnTo>
                    <a:pt x="38100" y="482600"/>
                  </a:lnTo>
                  <a:lnTo>
                    <a:pt x="38100" y="431800"/>
                  </a:lnTo>
                  <a:close/>
                </a:path>
                <a:path w="9372600" h="3860800">
                  <a:moveTo>
                    <a:pt x="19050" y="330200"/>
                  </a:moveTo>
                  <a:lnTo>
                    <a:pt x="0" y="330200"/>
                  </a:lnTo>
                  <a:lnTo>
                    <a:pt x="0" y="381000"/>
                  </a:lnTo>
                  <a:lnTo>
                    <a:pt x="19050" y="381000"/>
                  </a:lnTo>
                  <a:lnTo>
                    <a:pt x="19050" y="330200"/>
                  </a:lnTo>
                  <a:close/>
                </a:path>
                <a:path w="9372600" h="3860800">
                  <a:moveTo>
                    <a:pt x="38100" y="330200"/>
                  </a:moveTo>
                  <a:lnTo>
                    <a:pt x="19050" y="330200"/>
                  </a:lnTo>
                  <a:lnTo>
                    <a:pt x="19050" y="381000"/>
                  </a:lnTo>
                  <a:lnTo>
                    <a:pt x="38100" y="381000"/>
                  </a:lnTo>
                  <a:lnTo>
                    <a:pt x="38100" y="330200"/>
                  </a:lnTo>
                  <a:close/>
                </a:path>
                <a:path w="9372600" h="3860800">
                  <a:moveTo>
                    <a:pt x="2223" y="229194"/>
                  </a:moveTo>
                  <a:lnTo>
                    <a:pt x="0" y="254000"/>
                  </a:lnTo>
                  <a:lnTo>
                    <a:pt x="0" y="279400"/>
                  </a:lnTo>
                  <a:lnTo>
                    <a:pt x="19050" y="279400"/>
                  </a:lnTo>
                  <a:lnTo>
                    <a:pt x="19050" y="246214"/>
                  </a:lnTo>
                  <a:lnTo>
                    <a:pt x="19428" y="238518"/>
                  </a:lnTo>
                  <a:lnTo>
                    <a:pt x="20165" y="230936"/>
                  </a:lnTo>
                  <a:lnTo>
                    <a:pt x="2223" y="229194"/>
                  </a:lnTo>
                  <a:close/>
                </a:path>
                <a:path w="9372600" h="3860800">
                  <a:moveTo>
                    <a:pt x="2223" y="229188"/>
                  </a:moveTo>
                  <a:lnTo>
                    <a:pt x="20165" y="230936"/>
                  </a:lnTo>
                  <a:lnTo>
                    <a:pt x="19428" y="238518"/>
                  </a:lnTo>
                  <a:lnTo>
                    <a:pt x="19050" y="246214"/>
                  </a:lnTo>
                  <a:lnTo>
                    <a:pt x="19050" y="279400"/>
                  </a:lnTo>
                  <a:lnTo>
                    <a:pt x="38100" y="279400"/>
                  </a:lnTo>
                  <a:lnTo>
                    <a:pt x="38129" y="246214"/>
                  </a:lnTo>
                  <a:lnTo>
                    <a:pt x="38448" y="239750"/>
                  </a:lnTo>
                  <a:lnTo>
                    <a:pt x="39126" y="232778"/>
                  </a:lnTo>
                  <a:lnTo>
                    <a:pt x="2223" y="229188"/>
                  </a:lnTo>
                  <a:close/>
                </a:path>
                <a:path w="9372600" h="3860800">
                  <a:moveTo>
                    <a:pt x="30521" y="134553"/>
                  </a:moveTo>
                  <a:lnTo>
                    <a:pt x="46739" y="143243"/>
                  </a:lnTo>
                  <a:lnTo>
                    <a:pt x="41577" y="153473"/>
                  </a:lnTo>
                  <a:lnTo>
                    <a:pt x="36908" y="163979"/>
                  </a:lnTo>
                  <a:lnTo>
                    <a:pt x="32746" y="174747"/>
                  </a:lnTo>
                  <a:lnTo>
                    <a:pt x="29106" y="185762"/>
                  </a:lnTo>
                  <a:lnTo>
                    <a:pt x="47337" y="191287"/>
                  </a:lnTo>
                  <a:lnTo>
                    <a:pt x="50680" y="181174"/>
                  </a:lnTo>
                  <a:lnTo>
                    <a:pt x="54502" y="171284"/>
                  </a:lnTo>
                  <a:lnTo>
                    <a:pt x="58790" y="161633"/>
                  </a:lnTo>
                  <a:lnTo>
                    <a:pt x="63532" y="152234"/>
                  </a:lnTo>
                  <a:lnTo>
                    <a:pt x="30521" y="134553"/>
                  </a:lnTo>
                  <a:close/>
                </a:path>
                <a:path w="9372600" h="3860800">
                  <a:moveTo>
                    <a:pt x="11736" y="180499"/>
                  </a:moveTo>
                  <a:lnTo>
                    <a:pt x="29106" y="185762"/>
                  </a:lnTo>
                  <a:lnTo>
                    <a:pt x="11736" y="180499"/>
                  </a:lnTo>
                  <a:close/>
                </a:path>
                <a:path w="9372600" h="3860800">
                  <a:moveTo>
                    <a:pt x="30521" y="134553"/>
                  </a:moveTo>
                  <a:lnTo>
                    <a:pt x="15890" y="165369"/>
                  </a:lnTo>
                  <a:lnTo>
                    <a:pt x="11736" y="180499"/>
                  </a:lnTo>
                  <a:lnTo>
                    <a:pt x="29106" y="185762"/>
                  </a:lnTo>
                  <a:lnTo>
                    <a:pt x="32746" y="174747"/>
                  </a:lnTo>
                  <a:lnTo>
                    <a:pt x="36908" y="163979"/>
                  </a:lnTo>
                  <a:lnTo>
                    <a:pt x="41577" y="153473"/>
                  </a:lnTo>
                  <a:lnTo>
                    <a:pt x="46739" y="143243"/>
                  </a:lnTo>
                  <a:lnTo>
                    <a:pt x="30521" y="134553"/>
                  </a:lnTo>
                  <a:close/>
                </a:path>
                <a:path w="9372600" h="3860800">
                  <a:moveTo>
                    <a:pt x="104955" y="72364"/>
                  </a:moveTo>
                  <a:lnTo>
                    <a:pt x="96219" y="79910"/>
                  </a:lnTo>
                  <a:lnTo>
                    <a:pt x="87865" y="87868"/>
                  </a:lnTo>
                  <a:lnTo>
                    <a:pt x="79909" y="96221"/>
                  </a:lnTo>
                  <a:lnTo>
                    <a:pt x="72368" y="104950"/>
                  </a:lnTo>
                  <a:lnTo>
                    <a:pt x="87085" y="117043"/>
                  </a:lnTo>
                  <a:lnTo>
                    <a:pt x="94020" y="109013"/>
                  </a:lnTo>
                  <a:lnTo>
                    <a:pt x="101335" y="101334"/>
                  </a:lnTo>
                  <a:lnTo>
                    <a:pt x="109016" y="94020"/>
                  </a:lnTo>
                  <a:lnTo>
                    <a:pt x="117048" y="87083"/>
                  </a:lnTo>
                  <a:lnTo>
                    <a:pt x="104955" y="72364"/>
                  </a:lnTo>
                  <a:close/>
                </a:path>
                <a:path w="9372600" h="3860800">
                  <a:moveTo>
                    <a:pt x="93025" y="57844"/>
                  </a:moveTo>
                  <a:lnTo>
                    <a:pt x="90349" y="59736"/>
                  </a:lnTo>
                  <a:lnTo>
                    <a:pt x="59736" y="90349"/>
                  </a:lnTo>
                  <a:lnTo>
                    <a:pt x="57853" y="93024"/>
                  </a:lnTo>
                  <a:lnTo>
                    <a:pt x="72368" y="104950"/>
                  </a:lnTo>
                  <a:lnTo>
                    <a:pt x="79909" y="96221"/>
                  </a:lnTo>
                  <a:lnTo>
                    <a:pt x="87865" y="87868"/>
                  </a:lnTo>
                  <a:lnTo>
                    <a:pt x="96219" y="79910"/>
                  </a:lnTo>
                  <a:lnTo>
                    <a:pt x="104955" y="72364"/>
                  </a:lnTo>
                  <a:lnTo>
                    <a:pt x="93025" y="57844"/>
                  </a:lnTo>
                  <a:close/>
                </a:path>
                <a:path w="9372600" h="3860800">
                  <a:moveTo>
                    <a:pt x="180504" y="11735"/>
                  </a:moveTo>
                  <a:lnTo>
                    <a:pt x="185766" y="29108"/>
                  </a:lnTo>
                  <a:lnTo>
                    <a:pt x="174748" y="32746"/>
                  </a:lnTo>
                  <a:lnTo>
                    <a:pt x="163978" y="36907"/>
                  </a:lnTo>
                  <a:lnTo>
                    <a:pt x="153469" y="41576"/>
                  </a:lnTo>
                  <a:lnTo>
                    <a:pt x="143238" y="46736"/>
                  </a:lnTo>
                  <a:lnTo>
                    <a:pt x="152233" y="63538"/>
                  </a:lnTo>
                  <a:lnTo>
                    <a:pt x="161631" y="58791"/>
                  </a:lnTo>
                  <a:lnTo>
                    <a:pt x="171282" y="54502"/>
                  </a:lnTo>
                  <a:lnTo>
                    <a:pt x="181173" y="50679"/>
                  </a:lnTo>
                  <a:lnTo>
                    <a:pt x="191289" y="47332"/>
                  </a:lnTo>
                  <a:lnTo>
                    <a:pt x="180504" y="11735"/>
                  </a:lnTo>
                  <a:close/>
                </a:path>
                <a:path w="9372600" h="3860800">
                  <a:moveTo>
                    <a:pt x="135355" y="32021"/>
                  </a:moveTo>
                  <a:lnTo>
                    <a:pt x="143235" y="46736"/>
                  </a:lnTo>
                  <a:lnTo>
                    <a:pt x="135355" y="32021"/>
                  </a:lnTo>
                  <a:close/>
                </a:path>
                <a:path w="9372600" h="3860800">
                  <a:moveTo>
                    <a:pt x="180502" y="11735"/>
                  </a:moveTo>
                  <a:lnTo>
                    <a:pt x="165369" y="15890"/>
                  </a:lnTo>
                  <a:lnTo>
                    <a:pt x="134552" y="30521"/>
                  </a:lnTo>
                  <a:lnTo>
                    <a:pt x="143238" y="46736"/>
                  </a:lnTo>
                  <a:lnTo>
                    <a:pt x="153469" y="41576"/>
                  </a:lnTo>
                  <a:lnTo>
                    <a:pt x="163978" y="36907"/>
                  </a:lnTo>
                  <a:lnTo>
                    <a:pt x="174748" y="32746"/>
                  </a:lnTo>
                  <a:lnTo>
                    <a:pt x="185766" y="29108"/>
                  </a:lnTo>
                  <a:lnTo>
                    <a:pt x="180502" y="11735"/>
                  </a:lnTo>
                  <a:close/>
                </a:path>
                <a:path w="9372600" h="3860800">
                  <a:moveTo>
                    <a:pt x="134552" y="30521"/>
                  </a:moveTo>
                  <a:lnTo>
                    <a:pt x="135355" y="32021"/>
                  </a:lnTo>
                  <a:lnTo>
                    <a:pt x="134552" y="30521"/>
                  </a:lnTo>
                  <a:close/>
                </a:path>
                <a:path w="9372600" h="3860800">
                  <a:moveTo>
                    <a:pt x="254000" y="19050"/>
                  </a:moveTo>
                  <a:lnTo>
                    <a:pt x="246213" y="19050"/>
                  </a:lnTo>
                  <a:lnTo>
                    <a:pt x="238521" y="19430"/>
                  </a:lnTo>
                  <a:lnTo>
                    <a:pt x="230939" y="20167"/>
                  </a:lnTo>
                  <a:lnTo>
                    <a:pt x="232784" y="39128"/>
                  </a:lnTo>
                  <a:lnTo>
                    <a:pt x="239754" y="38442"/>
                  </a:lnTo>
                  <a:lnTo>
                    <a:pt x="246830" y="38100"/>
                  </a:lnTo>
                  <a:lnTo>
                    <a:pt x="254000" y="38100"/>
                  </a:lnTo>
                  <a:lnTo>
                    <a:pt x="254000" y="19050"/>
                  </a:lnTo>
                  <a:close/>
                </a:path>
                <a:path w="9372600" h="3860800">
                  <a:moveTo>
                    <a:pt x="279472" y="0"/>
                  </a:moveTo>
                  <a:lnTo>
                    <a:pt x="254000" y="0"/>
                  </a:lnTo>
                  <a:lnTo>
                    <a:pt x="254000" y="38100"/>
                  </a:lnTo>
                  <a:lnTo>
                    <a:pt x="279472" y="38100"/>
                  </a:lnTo>
                  <a:lnTo>
                    <a:pt x="279472" y="0"/>
                  </a:lnTo>
                  <a:close/>
                </a:path>
                <a:path w="9372600" h="3860800">
                  <a:moveTo>
                    <a:pt x="254000" y="0"/>
                  </a:moveTo>
                  <a:lnTo>
                    <a:pt x="229192" y="2223"/>
                  </a:lnTo>
                  <a:lnTo>
                    <a:pt x="230939" y="20167"/>
                  </a:lnTo>
                  <a:lnTo>
                    <a:pt x="238521" y="19430"/>
                  </a:lnTo>
                  <a:lnTo>
                    <a:pt x="246213" y="19050"/>
                  </a:lnTo>
                  <a:lnTo>
                    <a:pt x="254000" y="19050"/>
                  </a:lnTo>
                  <a:lnTo>
                    <a:pt x="254000" y="0"/>
                  </a:lnTo>
                  <a:close/>
                </a:path>
                <a:path w="9372600" h="3860800">
                  <a:moveTo>
                    <a:pt x="381364" y="0"/>
                  </a:moveTo>
                  <a:lnTo>
                    <a:pt x="330418" y="0"/>
                  </a:lnTo>
                  <a:lnTo>
                    <a:pt x="330418" y="38100"/>
                  </a:lnTo>
                  <a:lnTo>
                    <a:pt x="381364" y="38100"/>
                  </a:lnTo>
                  <a:lnTo>
                    <a:pt x="381364" y="0"/>
                  </a:lnTo>
                  <a:close/>
                </a:path>
                <a:path w="9372600" h="3860800">
                  <a:moveTo>
                    <a:pt x="483256" y="0"/>
                  </a:moveTo>
                  <a:lnTo>
                    <a:pt x="432310" y="0"/>
                  </a:lnTo>
                  <a:lnTo>
                    <a:pt x="432310" y="38100"/>
                  </a:lnTo>
                  <a:lnTo>
                    <a:pt x="483256" y="38100"/>
                  </a:lnTo>
                  <a:lnTo>
                    <a:pt x="483256" y="0"/>
                  </a:lnTo>
                  <a:close/>
                </a:path>
                <a:path w="9372600" h="3860800">
                  <a:moveTo>
                    <a:pt x="585148" y="0"/>
                  </a:moveTo>
                  <a:lnTo>
                    <a:pt x="534202" y="0"/>
                  </a:lnTo>
                  <a:lnTo>
                    <a:pt x="534202" y="38100"/>
                  </a:lnTo>
                  <a:lnTo>
                    <a:pt x="585148" y="38100"/>
                  </a:lnTo>
                  <a:lnTo>
                    <a:pt x="585148" y="0"/>
                  </a:lnTo>
                  <a:close/>
                </a:path>
                <a:path w="9372600" h="3860800">
                  <a:moveTo>
                    <a:pt x="687040" y="0"/>
                  </a:moveTo>
                  <a:lnTo>
                    <a:pt x="636094" y="0"/>
                  </a:lnTo>
                  <a:lnTo>
                    <a:pt x="636094" y="38100"/>
                  </a:lnTo>
                  <a:lnTo>
                    <a:pt x="687040" y="38100"/>
                  </a:lnTo>
                  <a:lnTo>
                    <a:pt x="687040" y="0"/>
                  </a:lnTo>
                  <a:close/>
                </a:path>
                <a:path w="9372600" h="3860800">
                  <a:moveTo>
                    <a:pt x="788932" y="0"/>
                  </a:moveTo>
                  <a:lnTo>
                    <a:pt x="737986" y="0"/>
                  </a:lnTo>
                  <a:lnTo>
                    <a:pt x="737986" y="38100"/>
                  </a:lnTo>
                  <a:lnTo>
                    <a:pt x="788932" y="38100"/>
                  </a:lnTo>
                  <a:lnTo>
                    <a:pt x="788932" y="0"/>
                  </a:lnTo>
                  <a:close/>
                </a:path>
                <a:path w="9372600" h="3860800">
                  <a:moveTo>
                    <a:pt x="890824" y="0"/>
                  </a:moveTo>
                  <a:lnTo>
                    <a:pt x="839878" y="0"/>
                  </a:lnTo>
                  <a:lnTo>
                    <a:pt x="839878" y="38100"/>
                  </a:lnTo>
                  <a:lnTo>
                    <a:pt x="890824" y="38100"/>
                  </a:lnTo>
                  <a:lnTo>
                    <a:pt x="890824" y="0"/>
                  </a:lnTo>
                  <a:close/>
                </a:path>
                <a:path w="9372600" h="3860800">
                  <a:moveTo>
                    <a:pt x="992717" y="0"/>
                  </a:moveTo>
                  <a:lnTo>
                    <a:pt x="941771" y="0"/>
                  </a:lnTo>
                  <a:lnTo>
                    <a:pt x="941771" y="38100"/>
                  </a:lnTo>
                  <a:lnTo>
                    <a:pt x="992717" y="38100"/>
                  </a:lnTo>
                  <a:lnTo>
                    <a:pt x="992717" y="0"/>
                  </a:lnTo>
                  <a:close/>
                </a:path>
                <a:path w="9372600" h="3860800">
                  <a:moveTo>
                    <a:pt x="1094609" y="0"/>
                  </a:moveTo>
                  <a:lnTo>
                    <a:pt x="1043663" y="0"/>
                  </a:lnTo>
                  <a:lnTo>
                    <a:pt x="1043663" y="38100"/>
                  </a:lnTo>
                  <a:lnTo>
                    <a:pt x="1094609" y="38100"/>
                  </a:lnTo>
                  <a:lnTo>
                    <a:pt x="1094609" y="0"/>
                  </a:lnTo>
                  <a:close/>
                </a:path>
                <a:path w="9372600" h="3860800">
                  <a:moveTo>
                    <a:pt x="1196500" y="0"/>
                  </a:moveTo>
                  <a:lnTo>
                    <a:pt x="1145553" y="0"/>
                  </a:lnTo>
                  <a:lnTo>
                    <a:pt x="1145553" y="38100"/>
                  </a:lnTo>
                  <a:lnTo>
                    <a:pt x="1196500" y="38100"/>
                  </a:lnTo>
                  <a:lnTo>
                    <a:pt x="1196500" y="0"/>
                  </a:lnTo>
                  <a:close/>
                </a:path>
                <a:path w="9372600" h="3860800">
                  <a:moveTo>
                    <a:pt x="1298397" y="0"/>
                  </a:moveTo>
                  <a:lnTo>
                    <a:pt x="1247446" y="0"/>
                  </a:lnTo>
                  <a:lnTo>
                    <a:pt x="1247446" y="38100"/>
                  </a:lnTo>
                  <a:lnTo>
                    <a:pt x="1298397" y="38100"/>
                  </a:lnTo>
                  <a:lnTo>
                    <a:pt x="1298397" y="0"/>
                  </a:lnTo>
                  <a:close/>
                </a:path>
                <a:path w="9372600" h="3860800">
                  <a:moveTo>
                    <a:pt x="1400289" y="0"/>
                  </a:moveTo>
                  <a:lnTo>
                    <a:pt x="1349336" y="0"/>
                  </a:lnTo>
                  <a:lnTo>
                    <a:pt x="1349336" y="38100"/>
                  </a:lnTo>
                  <a:lnTo>
                    <a:pt x="1400289" y="38100"/>
                  </a:lnTo>
                  <a:lnTo>
                    <a:pt x="1400289" y="0"/>
                  </a:lnTo>
                  <a:close/>
                </a:path>
                <a:path w="9372600" h="3860800">
                  <a:moveTo>
                    <a:pt x="1502181" y="0"/>
                  </a:moveTo>
                  <a:lnTo>
                    <a:pt x="1451228" y="0"/>
                  </a:lnTo>
                  <a:lnTo>
                    <a:pt x="1451228" y="38100"/>
                  </a:lnTo>
                  <a:lnTo>
                    <a:pt x="1502181" y="38100"/>
                  </a:lnTo>
                  <a:lnTo>
                    <a:pt x="1502181" y="0"/>
                  </a:lnTo>
                  <a:close/>
                </a:path>
                <a:path w="9372600" h="3860800">
                  <a:moveTo>
                    <a:pt x="1604073" y="0"/>
                  </a:moveTo>
                  <a:lnTo>
                    <a:pt x="1553121" y="0"/>
                  </a:lnTo>
                  <a:lnTo>
                    <a:pt x="1553121" y="38100"/>
                  </a:lnTo>
                  <a:lnTo>
                    <a:pt x="1604073" y="38100"/>
                  </a:lnTo>
                  <a:lnTo>
                    <a:pt x="1604073" y="0"/>
                  </a:lnTo>
                  <a:close/>
                </a:path>
                <a:path w="9372600" h="3860800">
                  <a:moveTo>
                    <a:pt x="1705965" y="0"/>
                  </a:moveTo>
                  <a:lnTo>
                    <a:pt x="1655013" y="0"/>
                  </a:lnTo>
                  <a:lnTo>
                    <a:pt x="1655013" y="38100"/>
                  </a:lnTo>
                  <a:lnTo>
                    <a:pt x="1705965" y="38100"/>
                  </a:lnTo>
                  <a:lnTo>
                    <a:pt x="1705965" y="0"/>
                  </a:lnTo>
                  <a:close/>
                </a:path>
                <a:path w="9372600" h="3860800">
                  <a:moveTo>
                    <a:pt x="1807857" y="0"/>
                  </a:moveTo>
                  <a:lnTo>
                    <a:pt x="1756905" y="0"/>
                  </a:lnTo>
                  <a:lnTo>
                    <a:pt x="1756905" y="38100"/>
                  </a:lnTo>
                  <a:lnTo>
                    <a:pt x="1807857" y="38100"/>
                  </a:lnTo>
                  <a:lnTo>
                    <a:pt x="1807857" y="0"/>
                  </a:lnTo>
                  <a:close/>
                </a:path>
                <a:path w="9372600" h="3860800">
                  <a:moveTo>
                    <a:pt x="1909749" y="0"/>
                  </a:moveTo>
                  <a:lnTo>
                    <a:pt x="1858797" y="0"/>
                  </a:lnTo>
                  <a:lnTo>
                    <a:pt x="1858797" y="38100"/>
                  </a:lnTo>
                  <a:lnTo>
                    <a:pt x="1909749" y="38100"/>
                  </a:lnTo>
                  <a:lnTo>
                    <a:pt x="1909749" y="0"/>
                  </a:lnTo>
                  <a:close/>
                </a:path>
                <a:path w="9372600" h="3860800">
                  <a:moveTo>
                    <a:pt x="2011641" y="0"/>
                  </a:moveTo>
                  <a:lnTo>
                    <a:pt x="1960689" y="0"/>
                  </a:lnTo>
                  <a:lnTo>
                    <a:pt x="1960689" y="38100"/>
                  </a:lnTo>
                  <a:lnTo>
                    <a:pt x="2011641" y="38100"/>
                  </a:lnTo>
                  <a:lnTo>
                    <a:pt x="2011641" y="0"/>
                  </a:lnTo>
                  <a:close/>
                </a:path>
                <a:path w="9372600" h="3860800">
                  <a:moveTo>
                    <a:pt x="2113533" y="0"/>
                  </a:moveTo>
                  <a:lnTo>
                    <a:pt x="2062581" y="0"/>
                  </a:lnTo>
                  <a:lnTo>
                    <a:pt x="2062581" y="38100"/>
                  </a:lnTo>
                  <a:lnTo>
                    <a:pt x="2113533" y="38100"/>
                  </a:lnTo>
                  <a:lnTo>
                    <a:pt x="2113533" y="0"/>
                  </a:lnTo>
                  <a:close/>
                </a:path>
                <a:path w="9372600" h="3860800">
                  <a:moveTo>
                    <a:pt x="2215426" y="0"/>
                  </a:moveTo>
                  <a:lnTo>
                    <a:pt x="2164473" y="0"/>
                  </a:lnTo>
                  <a:lnTo>
                    <a:pt x="2164473" y="38100"/>
                  </a:lnTo>
                  <a:lnTo>
                    <a:pt x="2215426" y="38100"/>
                  </a:lnTo>
                  <a:lnTo>
                    <a:pt x="2215426" y="0"/>
                  </a:lnTo>
                  <a:close/>
                </a:path>
                <a:path w="9372600" h="3860800">
                  <a:moveTo>
                    <a:pt x="2317318" y="0"/>
                  </a:moveTo>
                  <a:lnTo>
                    <a:pt x="2266365" y="0"/>
                  </a:lnTo>
                  <a:lnTo>
                    <a:pt x="2266365" y="38100"/>
                  </a:lnTo>
                  <a:lnTo>
                    <a:pt x="2317318" y="38100"/>
                  </a:lnTo>
                  <a:lnTo>
                    <a:pt x="2317318" y="0"/>
                  </a:lnTo>
                  <a:close/>
                </a:path>
                <a:path w="9372600" h="3860800">
                  <a:moveTo>
                    <a:pt x="2419210" y="0"/>
                  </a:moveTo>
                  <a:lnTo>
                    <a:pt x="2368257" y="0"/>
                  </a:lnTo>
                  <a:lnTo>
                    <a:pt x="2368257" y="38100"/>
                  </a:lnTo>
                  <a:lnTo>
                    <a:pt x="2419210" y="38100"/>
                  </a:lnTo>
                  <a:lnTo>
                    <a:pt x="2419210" y="0"/>
                  </a:lnTo>
                  <a:close/>
                </a:path>
                <a:path w="9372600" h="3860800">
                  <a:moveTo>
                    <a:pt x="2521089" y="0"/>
                  </a:moveTo>
                  <a:lnTo>
                    <a:pt x="2470150" y="0"/>
                  </a:lnTo>
                  <a:lnTo>
                    <a:pt x="2470150" y="38100"/>
                  </a:lnTo>
                  <a:lnTo>
                    <a:pt x="2521089" y="38100"/>
                  </a:lnTo>
                  <a:lnTo>
                    <a:pt x="2521089" y="0"/>
                  </a:lnTo>
                  <a:close/>
                </a:path>
                <a:path w="9372600" h="3860800">
                  <a:moveTo>
                    <a:pt x="2622981" y="0"/>
                  </a:moveTo>
                  <a:lnTo>
                    <a:pt x="2572042" y="0"/>
                  </a:lnTo>
                  <a:lnTo>
                    <a:pt x="2572042" y="38100"/>
                  </a:lnTo>
                  <a:lnTo>
                    <a:pt x="2622981" y="38100"/>
                  </a:lnTo>
                  <a:lnTo>
                    <a:pt x="2622981" y="0"/>
                  </a:lnTo>
                  <a:close/>
                </a:path>
                <a:path w="9372600" h="3860800">
                  <a:moveTo>
                    <a:pt x="2724873" y="0"/>
                  </a:moveTo>
                  <a:lnTo>
                    <a:pt x="2673934" y="0"/>
                  </a:lnTo>
                  <a:lnTo>
                    <a:pt x="2673934" y="38100"/>
                  </a:lnTo>
                  <a:lnTo>
                    <a:pt x="2724873" y="38100"/>
                  </a:lnTo>
                  <a:lnTo>
                    <a:pt x="2724873" y="0"/>
                  </a:lnTo>
                  <a:close/>
                </a:path>
                <a:path w="9372600" h="3860800">
                  <a:moveTo>
                    <a:pt x="2826766" y="0"/>
                  </a:moveTo>
                  <a:lnTo>
                    <a:pt x="2775826" y="0"/>
                  </a:lnTo>
                  <a:lnTo>
                    <a:pt x="2775826" y="38100"/>
                  </a:lnTo>
                  <a:lnTo>
                    <a:pt x="2826766" y="38100"/>
                  </a:lnTo>
                  <a:lnTo>
                    <a:pt x="2826766" y="0"/>
                  </a:lnTo>
                  <a:close/>
                </a:path>
                <a:path w="9372600" h="3860800">
                  <a:moveTo>
                    <a:pt x="2928658" y="0"/>
                  </a:moveTo>
                  <a:lnTo>
                    <a:pt x="2877718" y="0"/>
                  </a:lnTo>
                  <a:lnTo>
                    <a:pt x="2877718" y="38100"/>
                  </a:lnTo>
                  <a:lnTo>
                    <a:pt x="2928658" y="38100"/>
                  </a:lnTo>
                  <a:lnTo>
                    <a:pt x="2928658" y="0"/>
                  </a:lnTo>
                  <a:close/>
                </a:path>
                <a:path w="9372600" h="3860800">
                  <a:moveTo>
                    <a:pt x="3030550" y="0"/>
                  </a:moveTo>
                  <a:lnTo>
                    <a:pt x="2979610" y="0"/>
                  </a:lnTo>
                  <a:lnTo>
                    <a:pt x="2979610" y="38100"/>
                  </a:lnTo>
                  <a:lnTo>
                    <a:pt x="3030550" y="38100"/>
                  </a:lnTo>
                  <a:lnTo>
                    <a:pt x="3030550" y="0"/>
                  </a:lnTo>
                  <a:close/>
                </a:path>
                <a:path w="9372600" h="3860800">
                  <a:moveTo>
                    <a:pt x="3132442" y="0"/>
                  </a:moveTo>
                  <a:lnTo>
                    <a:pt x="3081502" y="0"/>
                  </a:lnTo>
                  <a:lnTo>
                    <a:pt x="3081502" y="38100"/>
                  </a:lnTo>
                  <a:lnTo>
                    <a:pt x="3132442" y="38100"/>
                  </a:lnTo>
                  <a:lnTo>
                    <a:pt x="3132442" y="0"/>
                  </a:lnTo>
                  <a:close/>
                </a:path>
                <a:path w="9372600" h="3860800">
                  <a:moveTo>
                    <a:pt x="3234334" y="0"/>
                  </a:moveTo>
                  <a:lnTo>
                    <a:pt x="3183394" y="0"/>
                  </a:lnTo>
                  <a:lnTo>
                    <a:pt x="3183394" y="38100"/>
                  </a:lnTo>
                  <a:lnTo>
                    <a:pt x="3234334" y="38100"/>
                  </a:lnTo>
                  <a:lnTo>
                    <a:pt x="3234334" y="0"/>
                  </a:lnTo>
                  <a:close/>
                </a:path>
                <a:path w="9372600" h="3860800">
                  <a:moveTo>
                    <a:pt x="3336226" y="0"/>
                  </a:moveTo>
                  <a:lnTo>
                    <a:pt x="3285286" y="0"/>
                  </a:lnTo>
                  <a:lnTo>
                    <a:pt x="3285286" y="38100"/>
                  </a:lnTo>
                  <a:lnTo>
                    <a:pt x="3336226" y="38100"/>
                  </a:lnTo>
                  <a:lnTo>
                    <a:pt x="3336226" y="0"/>
                  </a:lnTo>
                  <a:close/>
                </a:path>
                <a:path w="9372600" h="3860800">
                  <a:moveTo>
                    <a:pt x="3438118" y="0"/>
                  </a:moveTo>
                  <a:lnTo>
                    <a:pt x="3387178" y="0"/>
                  </a:lnTo>
                  <a:lnTo>
                    <a:pt x="3387178" y="38100"/>
                  </a:lnTo>
                  <a:lnTo>
                    <a:pt x="3438118" y="38100"/>
                  </a:lnTo>
                  <a:lnTo>
                    <a:pt x="3438118" y="0"/>
                  </a:lnTo>
                  <a:close/>
                </a:path>
                <a:path w="9372600" h="3860800">
                  <a:moveTo>
                    <a:pt x="3540010" y="0"/>
                  </a:moveTo>
                  <a:lnTo>
                    <a:pt x="3489071" y="0"/>
                  </a:lnTo>
                  <a:lnTo>
                    <a:pt x="3489071" y="38100"/>
                  </a:lnTo>
                  <a:lnTo>
                    <a:pt x="3540010" y="38100"/>
                  </a:lnTo>
                  <a:lnTo>
                    <a:pt x="3540010" y="0"/>
                  </a:lnTo>
                  <a:close/>
                </a:path>
                <a:path w="9372600" h="3860800">
                  <a:moveTo>
                    <a:pt x="3641902" y="0"/>
                  </a:moveTo>
                  <a:lnTo>
                    <a:pt x="3590963" y="0"/>
                  </a:lnTo>
                  <a:lnTo>
                    <a:pt x="3590963" y="38100"/>
                  </a:lnTo>
                  <a:lnTo>
                    <a:pt x="3641902" y="38100"/>
                  </a:lnTo>
                  <a:lnTo>
                    <a:pt x="3641902" y="0"/>
                  </a:lnTo>
                  <a:close/>
                </a:path>
                <a:path w="9372600" h="3860800">
                  <a:moveTo>
                    <a:pt x="3743794" y="0"/>
                  </a:moveTo>
                  <a:lnTo>
                    <a:pt x="3692855" y="0"/>
                  </a:lnTo>
                  <a:lnTo>
                    <a:pt x="3692855" y="38100"/>
                  </a:lnTo>
                  <a:lnTo>
                    <a:pt x="3743794" y="38100"/>
                  </a:lnTo>
                  <a:lnTo>
                    <a:pt x="3743794" y="0"/>
                  </a:lnTo>
                  <a:close/>
                </a:path>
                <a:path w="9372600" h="3860800">
                  <a:moveTo>
                    <a:pt x="3845686" y="0"/>
                  </a:moveTo>
                  <a:lnTo>
                    <a:pt x="3794747" y="0"/>
                  </a:lnTo>
                  <a:lnTo>
                    <a:pt x="3794747" y="38100"/>
                  </a:lnTo>
                  <a:lnTo>
                    <a:pt x="3845686" y="38100"/>
                  </a:lnTo>
                  <a:lnTo>
                    <a:pt x="3845686" y="0"/>
                  </a:lnTo>
                  <a:close/>
                </a:path>
                <a:path w="9372600" h="3860800">
                  <a:moveTo>
                    <a:pt x="3947579" y="0"/>
                  </a:moveTo>
                  <a:lnTo>
                    <a:pt x="3896639" y="0"/>
                  </a:lnTo>
                  <a:lnTo>
                    <a:pt x="3896639" y="38100"/>
                  </a:lnTo>
                  <a:lnTo>
                    <a:pt x="3947579" y="38100"/>
                  </a:lnTo>
                  <a:lnTo>
                    <a:pt x="3947579" y="0"/>
                  </a:lnTo>
                  <a:close/>
                </a:path>
                <a:path w="9372600" h="3860800">
                  <a:moveTo>
                    <a:pt x="4049471" y="0"/>
                  </a:moveTo>
                  <a:lnTo>
                    <a:pt x="3998531" y="0"/>
                  </a:lnTo>
                  <a:lnTo>
                    <a:pt x="3998531" y="38100"/>
                  </a:lnTo>
                  <a:lnTo>
                    <a:pt x="4049471" y="38100"/>
                  </a:lnTo>
                  <a:lnTo>
                    <a:pt x="4049471" y="0"/>
                  </a:lnTo>
                  <a:close/>
                </a:path>
                <a:path w="9372600" h="3860800">
                  <a:moveTo>
                    <a:pt x="4151363" y="0"/>
                  </a:moveTo>
                  <a:lnTo>
                    <a:pt x="4100423" y="0"/>
                  </a:lnTo>
                  <a:lnTo>
                    <a:pt x="4100423" y="38100"/>
                  </a:lnTo>
                  <a:lnTo>
                    <a:pt x="4151363" y="38100"/>
                  </a:lnTo>
                  <a:lnTo>
                    <a:pt x="4151363" y="0"/>
                  </a:lnTo>
                  <a:close/>
                </a:path>
                <a:path w="9372600" h="3860800">
                  <a:moveTo>
                    <a:pt x="4253255" y="0"/>
                  </a:moveTo>
                  <a:lnTo>
                    <a:pt x="4202315" y="0"/>
                  </a:lnTo>
                  <a:lnTo>
                    <a:pt x="4202315" y="38100"/>
                  </a:lnTo>
                  <a:lnTo>
                    <a:pt x="4253255" y="38100"/>
                  </a:lnTo>
                  <a:lnTo>
                    <a:pt x="4253255" y="0"/>
                  </a:lnTo>
                  <a:close/>
                </a:path>
                <a:path w="9372600" h="3860800">
                  <a:moveTo>
                    <a:pt x="4355147" y="0"/>
                  </a:moveTo>
                  <a:lnTo>
                    <a:pt x="4304207" y="0"/>
                  </a:lnTo>
                  <a:lnTo>
                    <a:pt x="4304207" y="38100"/>
                  </a:lnTo>
                  <a:lnTo>
                    <a:pt x="4355147" y="38100"/>
                  </a:lnTo>
                  <a:lnTo>
                    <a:pt x="4355147" y="0"/>
                  </a:lnTo>
                  <a:close/>
                </a:path>
                <a:path w="9372600" h="3860800">
                  <a:moveTo>
                    <a:pt x="4457039" y="0"/>
                  </a:moveTo>
                  <a:lnTo>
                    <a:pt x="4406099" y="0"/>
                  </a:lnTo>
                  <a:lnTo>
                    <a:pt x="4406099" y="38100"/>
                  </a:lnTo>
                  <a:lnTo>
                    <a:pt x="4457039" y="38100"/>
                  </a:lnTo>
                  <a:lnTo>
                    <a:pt x="4457039" y="0"/>
                  </a:lnTo>
                  <a:close/>
                </a:path>
                <a:path w="9372600" h="3860800">
                  <a:moveTo>
                    <a:pt x="4558931" y="0"/>
                  </a:moveTo>
                  <a:lnTo>
                    <a:pt x="4507992" y="0"/>
                  </a:lnTo>
                  <a:lnTo>
                    <a:pt x="4507992" y="38100"/>
                  </a:lnTo>
                  <a:lnTo>
                    <a:pt x="4558931" y="38100"/>
                  </a:lnTo>
                  <a:lnTo>
                    <a:pt x="4558931" y="0"/>
                  </a:lnTo>
                  <a:close/>
                </a:path>
                <a:path w="9372600" h="3860800">
                  <a:moveTo>
                    <a:pt x="4660823" y="0"/>
                  </a:moveTo>
                  <a:lnTo>
                    <a:pt x="4609884" y="0"/>
                  </a:lnTo>
                  <a:lnTo>
                    <a:pt x="4609884" y="38100"/>
                  </a:lnTo>
                  <a:lnTo>
                    <a:pt x="4660823" y="38100"/>
                  </a:lnTo>
                  <a:lnTo>
                    <a:pt x="4660823" y="0"/>
                  </a:lnTo>
                  <a:close/>
                </a:path>
                <a:path w="9372600" h="3860800">
                  <a:moveTo>
                    <a:pt x="4762715" y="0"/>
                  </a:moveTo>
                  <a:lnTo>
                    <a:pt x="4711776" y="0"/>
                  </a:lnTo>
                  <a:lnTo>
                    <a:pt x="4711776" y="38100"/>
                  </a:lnTo>
                  <a:lnTo>
                    <a:pt x="4762715" y="38100"/>
                  </a:lnTo>
                  <a:lnTo>
                    <a:pt x="4762715" y="0"/>
                  </a:lnTo>
                  <a:close/>
                </a:path>
                <a:path w="9372600" h="3860800">
                  <a:moveTo>
                    <a:pt x="4864608" y="0"/>
                  </a:moveTo>
                  <a:lnTo>
                    <a:pt x="4813668" y="0"/>
                  </a:lnTo>
                  <a:lnTo>
                    <a:pt x="4813668" y="38100"/>
                  </a:lnTo>
                  <a:lnTo>
                    <a:pt x="4864608" y="38100"/>
                  </a:lnTo>
                  <a:lnTo>
                    <a:pt x="4864608" y="0"/>
                  </a:lnTo>
                  <a:close/>
                </a:path>
                <a:path w="9372600" h="3860800">
                  <a:moveTo>
                    <a:pt x="4966500" y="0"/>
                  </a:moveTo>
                  <a:lnTo>
                    <a:pt x="4915560" y="0"/>
                  </a:lnTo>
                  <a:lnTo>
                    <a:pt x="4915560" y="38100"/>
                  </a:lnTo>
                  <a:lnTo>
                    <a:pt x="4966500" y="38100"/>
                  </a:lnTo>
                  <a:lnTo>
                    <a:pt x="4966500" y="0"/>
                  </a:lnTo>
                  <a:close/>
                </a:path>
                <a:path w="9372600" h="3860800">
                  <a:moveTo>
                    <a:pt x="5068392" y="0"/>
                  </a:moveTo>
                  <a:lnTo>
                    <a:pt x="5017452" y="0"/>
                  </a:lnTo>
                  <a:lnTo>
                    <a:pt x="5017452" y="38100"/>
                  </a:lnTo>
                  <a:lnTo>
                    <a:pt x="5068392" y="38100"/>
                  </a:lnTo>
                  <a:lnTo>
                    <a:pt x="5068392" y="0"/>
                  </a:lnTo>
                  <a:close/>
                </a:path>
                <a:path w="9372600" h="3860800">
                  <a:moveTo>
                    <a:pt x="5170284" y="0"/>
                  </a:moveTo>
                  <a:lnTo>
                    <a:pt x="5119344" y="0"/>
                  </a:lnTo>
                  <a:lnTo>
                    <a:pt x="5119344" y="38100"/>
                  </a:lnTo>
                  <a:lnTo>
                    <a:pt x="5170284" y="38100"/>
                  </a:lnTo>
                  <a:lnTo>
                    <a:pt x="5170284" y="0"/>
                  </a:lnTo>
                  <a:close/>
                </a:path>
                <a:path w="9372600" h="3860800">
                  <a:moveTo>
                    <a:pt x="5272176" y="0"/>
                  </a:moveTo>
                  <a:lnTo>
                    <a:pt x="5221236" y="0"/>
                  </a:lnTo>
                  <a:lnTo>
                    <a:pt x="5221236" y="38100"/>
                  </a:lnTo>
                  <a:lnTo>
                    <a:pt x="5272176" y="38100"/>
                  </a:lnTo>
                  <a:lnTo>
                    <a:pt x="5272176" y="0"/>
                  </a:lnTo>
                  <a:close/>
                </a:path>
                <a:path w="9372600" h="3860800">
                  <a:moveTo>
                    <a:pt x="5374068" y="0"/>
                  </a:moveTo>
                  <a:lnTo>
                    <a:pt x="5323128" y="0"/>
                  </a:lnTo>
                  <a:lnTo>
                    <a:pt x="5323128" y="38100"/>
                  </a:lnTo>
                  <a:lnTo>
                    <a:pt x="5374068" y="38100"/>
                  </a:lnTo>
                  <a:lnTo>
                    <a:pt x="5374068" y="0"/>
                  </a:lnTo>
                  <a:close/>
                </a:path>
                <a:path w="9372600" h="3860800">
                  <a:moveTo>
                    <a:pt x="5475960" y="0"/>
                  </a:moveTo>
                  <a:lnTo>
                    <a:pt x="5425020" y="0"/>
                  </a:lnTo>
                  <a:lnTo>
                    <a:pt x="5425020" y="38100"/>
                  </a:lnTo>
                  <a:lnTo>
                    <a:pt x="5475960" y="38100"/>
                  </a:lnTo>
                  <a:lnTo>
                    <a:pt x="5475960" y="0"/>
                  </a:lnTo>
                  <a:close/>
                </a:path>
                <a:path w="9372600" h="3860800">
                  <a:moveTo>
                    <a:pt x="5577865" y="0"/>
                  </a:moveTo>
                  <a:lnTo>
                    <a:pt x="5526913" y="0"/>
                  </a:lnTo>
                  <a:lnTo>
                    <a:pt x="5526913" y="38100"/>
                  </a:lnTo>
                  <a:lnTo>
                    <a:pt x="5577865" y="38100"/>
                  </a:lnTo>
                  <a:lnTo>
                    <a:pt x="5577865" y="0"/>
                  </a:lnTo>
                  <a:close/>
                </a:path>
                <a:path w="9372600" h="3860800">
                  <a:moveTo>
                    <a:pt x="5679757" y="0"/>
                  </a:moveTo>
                  <a:lnTo>
                    <a:pt x="5628805" y="0"/>
                  </a:lnTo>
                  <a:lnTo>
                    <a:pt x="5628805" y="38100"/>
                  </a:lnTo>
                  <a:lnTo>
                    <a:pt x="5679757" y="38100"/>
                  </a:lnTo>
                  <a:lnTo>
                    <a:pt x="5679757" y="0"/>
                  </a:lnTo>
                  <a:close/>
                </a:path>
                <a:path w="9372600" h="3860800">
                  <a:moveTo>
                    <a:pt x="5781636" y="0"/>
                  </a:moveTo>
                  <a:lnTo>
                    <a:pt x="5730697" y="0"/>
                  </a:lnTo>
                  <a:lnTo>
                    <a:pt x="5730697" y="38100"/>
                  </a:lnTo>
                  <a:lnTo>
                    <a:pt x="5781636" y="38100"/>
                  </a:lnTo>
                  <a:lnTo>
                    <a:pt x="5781636" y="0"/>
                  </a:lnTo>
                  <a:close/>
                </a:path>
                <a:path w="9372600" h="3860800">
                  <a:moveTo>
                    <a:pt x="5883541" y="0"/>
                  </a:moveTo>
                  <a:lnTo>
                    <a:pt x="5832589" y="0"/>
                  </a:lnTo>
                  <a:lnTo>
                    <a:pt x="5832589" y="38100"/>
                  </a:lnTo>
                  <a:lnTo>
                    <a:pt x="5883541" y="38100"/>
                  </a:lnTo>
                  <a:lnTo>
                    <a:pt x="5883541" y="0"/>
                  </a:lnTo>
                  <a:close/>
                </a:path>
                <a:path w="9372600" h="3860800">
                  <a:moveTo>
                    <a:pt x="5985433" y="0"/>
                  </a:moveTo>
                  <a:lnTo>
                    <a:pt x="5934481" y="0"/>
                  </a:lnTo>
                  <a:lnTo>
                    <a:pt x="5934481" y="38100"/>
                  </a:lnTo>
                  <a:lnTo>
                    <a:pt x="5985433" y="38100"/>
                  </a:lnTo>
                  <a:lnTo>
                    <a:pt x="5985433" y="0"/>
                  </a:lnTo>
                  <a:close/>
                </a:path>
                <a:path w="9372600" h="3860800">
                  <a:moveTo>
                    <a:pt x="6087325" y="0"/>
                  </a:moveTo>
                  <a:lnTo>
                    <a:pt x="6036373" y="0"/>
                  </a:lnTo>
                  <a:lnTo>
                    <a:pt x="6036373" y="38100"/>
                  </a:lnTo>
                  <a:lnTo>
                    <a:pt x="6087325" y="38100"/>
                  </a:lnTo>
                  <a:lnTo>
                    <a:pt x="6087325" y="0"/>
                  </a:lnTo>
                  <a:close/>
                </a:path>
                <a:path w="9372600" h="3860800">
                  <a:moveTo>
                    <a:pt x="6189217" y="0"/>
                  </a:moveTo>
                  <a:lnTo>
                    <a:pt x="6138265" y="0"/>
                  </a:lnTo>
                  <a:lnTo>
                    <a:pt x="6138265" y="38100"/>
                  </a:lnTo>
                  <a:lnTo>
                    <a:pt x="6189217" y="38100"/>
                  </a:lnTo>
                  <a:lnTo>
                    <a:pt x="6189217" y="0"/>
                  </a:lnTo>
                  <a:close/>
                </a:path>
                <a:path w="9372600" h="3860800">
                  <a:moveTo>
                    <a:pt x="6291110" y="0"/>
                  </a:moveTo>
                  <a:lnTo>
                    <a:pt x="6240157" y="0"/>
                  </a:lnTo>
                  <a:lnTo>
                    <a:pt x="6240157" y="38100"/>
                  </a:lnTo>
                  <a:lnTo>
                    <a:pt x="6291110" y="38100"/>
                  </a:lnTo>
                  <a:lnTo>
                    <a:pt x="6291110" y="0"/>
                  </a:lnTo>
                  <a:close/>
                </a:path>
                <a:path w="9372600" h="3860800">
                  <a:moveTo>
                    <a:pt x="6393002" y="0"/>
                  </a:moveTo>
                  <a:lnTo>
                    <a:pt x="6342049" y="0"/>
                  </a:lnTo>
                  <a:lnTo>
                    <a:pt x="6342049" y="38100"/>
                  </a:lnTo>
                  <a:lnTo>
                    <a:pt x="6393002" y="38100"/>
                  </a:lnTo>
                  <a:lnTo>
                    <a:pt x="6393002" y="0"/>
                  </a:lnTo>
                  <a:close/>
                </a:path>
                <a:path w="9372600" h="3860800">
                  <a:moveTo>
                    <a:pt x="6494894" y="0"/>
                  </a:moveTo>
                  <a:lnTo>
                    <a:pt x="6443941" y="0"/>
                  </a:lnTo>
                  <a:lnTo>
                    <a:pt x="6443941" y="38100"/>
                  </a:lnTo>
                  <a:lnTo>
                    <a:pt x="6494894" y="38100"/>
                  </a:lnTo>
                  <a:lnTo>
                    <a:pt x="6494894" y="0"/>
                  </a:lnTo>
                  <a:close/>
                </a:path>
                <a:path w="9372600" h="3860800">
                  <a:moveTo>
                    <a:pt x="6596786" y="0"/>
                  </a:moveTo>
                  <a:lnTo>
                    <a:pt x="6545833" y="0"/>
                  </a:lnTo>
                  <a:lnTo>
                    <a:pt x="6545833" y="38100"/>
                  </a:lnTo>
                  <a:lnTo>
                    <a:pt x="6596786" y="38100"/>
                  </a:lnTo>
                  <a:lnTo>
                    <a:pt x="6596786" y="0"/>
                  </a:lnTo>
                  <a:close/>
                </a:path>
                <a:path w="9372600" h="3860800">
                  <a:moveTo>
                    <a:pt x="6698678" y="0"/>
                  </a:moveTo>
                  <a:lnTo>
                    <a:pt x="6647726" y="0"/>
                  </a:lnTo>
                  <a:lnTo>
                    <a:pt x="6647726" y="38100"/>
                  </a:lnTo>
                  <a:lnTo>
                    <a:pt x="6698678" y="38100"/>
                  </a:lnTo>
                  <a:lnTo>
                    <a:pt x="6698678" y="0"/>
                  </a:lnTo>
                  <a:close/>
                </a:path>
                <a:path w="9372600" h="3860800">
                  <a:moveTo>
                    <a:pt x="6800570" y="0"/>
                  </a:moveTo>
                  <a:lnTo>
                    <a:pt x="6749618" y="0"/>
                  </a:lnTo>
                  <a:lnTo>
                    <a:pt x="6749618" y="38100"/>
                  </a:lnTo>
                  <a:lnTo>
                    <a:pt x="6800570" y="38100"/>
                  </a:lnTo>
                  <a:lnTo>
                    <a:pt x="6800570" y="0"/>
                  </a:lnTo>
                  <a:close/>
                </a:path>
                <a:path w="9372600" h="3860800">
                  <a:moveTo>
                    <a:pt x="6902462" y="0"/>
                  </a:moveTo>
                  <a:lnTo>
                    <a:pt x="6851510" y="0"/>
                  </a:lnTo>
                  <a:lnTo>
                    <a:pt x="6851510" y="38100"/>
                  </a:lnTo>
                  <a:lnTo>
                    <a:pt x="6902462" y="38100"/>
                  </a:lnTo>
                  <a:lnTo>
                    <a:pt x="6902462" y="0"/>
                  </a:lnTo>
                  <a:close/>
                </a:path>
                <a:path w="9372600" h="3860800">
                  <a:moveTo>
                    <a:pt x="7004342" y="0"/>
                  </a:moveTo>
                  <a:lnTo>
                    <a:pt x="6953402" y="0"/>
                  </a:lnTo>
                  <a:lnTo>
                    <a:pt x="6953402" y="38100"/>
                  </a:lnTo>
                  <a:lnTo>
                    <a:pt x="7004342" y="38100"/>
                  </a:lnTo>
                  <a:lnTo>
                    <a:pt x="7004342" y="0"/>
                  </a:lnTo>
                  <a:close/>
                </a:path>
                <a:path w="9372600" h="3860800">
                  <a:moveTo>
                    <a:pt x="7106234" y="0"/>
                  </a:moveTo>
                  <a:lnTo>
                    <a:pt x="7055294" y="0"/>
                  </a:lnTo>
                  <a:lnTo>
                    <a:pt x="7055294" y="38100"/>
                  </a:lnTo>
                  <a:lnTo>
                    <a:pt x="7106234" y="38100"/>
                  </a:lnTo>
                  <a:lnTo>
                    <a:pt x="7106234" y="0"/>
                  </a:lnTo>
                  <a:close/>
                </a:path>
                <a:path w="9372600" h="3860800">
                  <a:moveTo>
                    <a:pt x="7208126" y="0"/>
                  </a:moveTo>
                  <a:lnTo>
                    <a:pt x="7157186" y="0"/>
                  </a:lnTo>
                  <a:lnTo>
                    <a:pt x="7157186" y="38100"/>
                  </a:lnTo>
                  <a:lnTo>
                    <a:pt x="7208126" y="38100"/>
                  </a:lnTo>
                  <a:lnTo>
                    <a:pt x="7208126" y="0"/>
                  </a:lnTo>
                  <a:close/>
                </a:path>
                <a:path w="9372600" h="3860800">
                  <a:moveTo>
                    <a:pt x="7310018" y="0"/>
                  </a:moveTo>
                  <a:lnTo>
                    <a:pt x="7259078" y="0"/>
                  </a:lnTo>
                  <a:lnTo>
                    <a:pt x="7259078" y="38100"/>
                  </a:lnTo>
                  <a:lnTo>
                    <a:pt x="7310018" y="38100"/>
                  </a:lnTo>
                  <a:lnTo>
                    <a:pt x="7310018" y="0"/>
                  </a:lnTo>
                  <a:close/>
                </a:path>
                <a:path w="9372600" h="3860800">
                  <a:moveTo>
                    <a:pt x="7411910" y="0"/>
                  </a:moveTo>
                  <a:lnTo>
                    <a:pt x="7360970" y="0"/>
                  </a:lnTo>
                  <a:lnTo>
                    <a:pt x="7360970" y="38100"/>
                  </a:lnTo>
                  <a:lnTo>
                    <a:pt x="7411910" y="38100"/>
                  </a:lnTo>
                  <a:lnTo>
                    <a:pt x="7411910" y="0"/>
                  </a:lnTo>
                  <a:close/>
                </a:path>
                <a:path w="9372600" h="3860800">
                  <a:moveTo>
                    <a:pt x="7513802" y="0"/>
                  </a:moveTo>
                  <a:lnTo>
                    <a:pt x="7462862" y="0"/>
                  </a:lnTo>
                  <a:lnTo>
                    <a:pt x="7462862" y="38100"/>
                  </a:lnTo>
                  <a:lnTo>
                    <a:pt x="7513802" y="38100"/>
                  </a:lnTo>
                  <a:lnTo>
                    <a:pt x="7513802" y="0"/>
                  </a:lnTo>
                  <a:close/>
                </a:path>
                <a:path w="9372600" h="3860800">
                  <a:moveTo>
                    <a:pt x="7615694" y="0"/>
                  </a:moveTo>
                  <a:lnTo>
                    <a:pt x="7564755" y="0"/>
                  </a:lnTo>
                  <a:lnTo>
                    <a:pt x="7564755" y="38100"/>
                  </a:lnTo>
                  <a:lnTo>
                    <a:pt x="7615694" y="38100"/>
                  </a:lnTo>
                  <a:lnTo>
                    <a:pt x="7615694" y="0"/>
                  </a:lnTo>
                  <a:close/>
                </a:path>
                <a:path w="9372600" h="3860800">
                  <a:moveTo>
                    <a:pt x="7717586" y="0"/>
                  </a:moveTo>
                  <a:lnTo>
                    <a:pt x="7666647" y="0"/>
                  </a:lnTo>
                  <a:lnTo>
                    <a:pt x="7666647" y="38100"/>
                  </a:lnTo>
                  <a:lnTo>
                    <a:pt x="7717586" y="38100"/>
                  </a:lnTo>
                  <a:lnTo>
                    <a:pt x="7717586" y="0"/>
                  </a:lnTo>
                  <a:close/>
                </a:path>
                <a:path w="9372600" h="3860800">
                  <a:moveTo>
                    <a:pt x="7819478" y="0"/>
                  </a:moveTo>
                  <a:lnTo>
                    <a:pt x="7768539" y="0"/>
                  </a:lnTo>
                  <a:lnTo>
                    <a:pt x="7768539" y="38100"/>
                  </a:lnTo>
                  <a:lnTo>
                    <a:pt x="7819478" y="38100"/>
                  </a:lnTo>
                  <a:lnTo>
                    <a:pt x="7819478" y="0"/>
                  </a:lnTo>
                  <a:close/>
                </a:path>
                <a:path w="9372600" h="3860800">
                  <a:moveTo>
                    <a:pt x="7921371" y="0"/>
                  </a:moveTo>
                  <a:lnTo>
                    <a:pt x="7870431" y="0"/>
                  </a:lnTo>
                  <a:lnTo>
                    <a:pt x="7870431" y="38100"/>
                  </a:lnTo>
                  <a:lnTo>
                    <a:pt x="7921371" y="38100"/>
                  </a:lnTo>
                  <a:lnTo>
                    <a:pt x="7921371" y="0"/>
                  </a:lnTo>
                  <a:close/>
                </a:path>
                <a:path w="9372600" h="3860800">
                  <a:moveTo>
                    <a:pt x="8023263" y="0"/>
                  </a:moveTo>
                  <a:lnTo>
                    <a:pt x="7972323" y="0"/>
                  </a:lnTo>
                  <a:lnTo>
                    <a:pt x="7972323" y="38100"/>
                  </a:lnTo>
                  <a:lnTo>
                    <a:pt x="8023263" y="38100"/>
                  </a:lnTo>
                  <a:lnTo>
                    <a:pt x="8023263" y="0"/>
                  </a:lnTo>
                  <a:close/>
                </a:path>
                <a:path w="9372600" h="3860800">
                  <a:moveTo>
                    <a:pt x="8125155" y="0"/>
                  </a:moveTo>
                  <a:lnTo>
                    <a:pt x="8074202" y="0"/>
                  </a:lnTo>
                  <a:lnTo>
                    <a:pt x="8074202" y="38100"/>
                  </a:lnTo>
                  <a:lnTo>
                    <a:pt x="8125155" y="38100"/>
                  </a:lnTo>
                  <a:lnTo>
                    <a:pt x="8125155" y="0"/>
                  </a:lnTo>
                  <a:close/>
                </a:path>
                <a:path w="9372600" h="3860800">
                  <a:moveTo>
                    <a:pt x="8227047" y="0"/>
                  </a:moveTo>
                  <a:lnTo>
                    <a:pt x="8176094" y="0"/>
                  </a:lnTo>
                  <a:lnTo>
                    <a:pt x="8176094" y="38100"/>
                  </a:lnTo>
                  <a:lnTo>
                    <a:pt x="8227047" y="38100"/>
                  </a:lnTo>
                  <a:lnTo>
                    <a:pt x="8227047" y="0"/>
                  </a:lnTo>
                  <a:close/>
                </a:path>
                <a:path w="9372600" h="3860800">
                  <a:moveTo>
                    <a:pt x="8328939" y="0"/>
                  </a:moveTo>
                  <a:lnTo>
                    <a:pt x="8277986" y="0"/>
                  </a:lnTo>
                  <a:lnTo>
                    <a:pt x="8277986" y="38100"/>
                  </a:lnTo>
                  <a:lnTo>
                    <a:pt x="8328939" y="38100"/>
                  </a:lnTo>
                  <a:lnTo>
                    <a:pt x="8328939" y="0"/>
                  </a:lnTo>
                  <a:close/>
                </a:path>
                <a:path w="9372600" h="3860800">
                  <a:moveTo>
                    <a:pt x="8430831" y="0"/>
                  </a:moveTo>
                  <a:lnTo>
                    <a:pt x="8379879" y="0"/>
                  </a:lnTo>
                  <a:lnTo>
                    <a:pt x="8379879" y="38100"/>
                  </a:lnTo>
                  <a:lnTo>
                    <a:pt x="8430831" y="38100"/>
                  </a:lnTo>
                  <a:lnTo>
                    <a:pt x="8430831" y="0"/>
                  </a:lnTo>
                  <a:close/>
                </a:path>
                <a:path w="9372600" h="3860800">
                  <a:moveTo>
                    <a:pt x="8532723" y="0"/>
                  </a:moveTo>
                  <a:lnTo>
                    <a:pt x="8481771" y="0"/>
                  </a:lnTo>
                  <a:lnTo>
                    <a:pt x="8481771" y="38100"/>
                  </a:lnTo>
                  <a:lnTo>
                    <a:pt x="8532723" y="38100"/>
                  </a:lnTo>
                  <a:lnTo>
                    <a:pt x="8532723" y="0"/>
                  </a:lnTo>
                  <a:close/>
                </a:path>
                <a:path w="9372600" h="3860800">
                  <a:moveTo>
                    <a:pt x="8634615" y="0"/>
                  </a:moveTo>
                  <a:lnTo>
                    <a:pt x="8583663" y="0"/>
                  </a:lnTo>
                  <a:lnTo>
                    <a:pt x="8583663" y="38100"/>
                  </a:lnTo>
                  <a:lnTo>
                    <a:pt x="8634615" y="38100"/>
                  </a:lnTo>
                  <a:lnTo>
                    <a:pt x="8634615" y="0"/>
                  </a:lnTo>
                  <a:close/>
                </a:path>
                <a:path w="9372600" h="3860800">
                  <a:moveTo>
                    <a:pt x="8736507" y="0"/>
                  </a:moveTo>
                  <a:lnTo>
                    <a:pt x="8685555" y="0"/>
                  </a:lnTo>
                  <a:lnTo>
                    <a:pt x="8685555" y="38100"/>
                  </a:lnTo>
                  <a:lnTo>
                    <a:pt x="8736507" y="38100"/>
                  </a:lnTo>
                  <a:lnTo>
                    <a:pt x="8736507" y="0"/>
                  </a:lnTo>
                  <a:close/>
                </a:path>
                <a:path w="9372600" h="3860800">
                  <a:moveTo>
                    <a:pt x="8838399" y="0"/>
                  </a:moveTo>
                  <a:lnTo>
                    <a:pt x="8787447" y="0"/>
                  </a:lnTo>
                  <a:lnTo>
                    <a:pt x="8787447" y="38100"/>
                  </a:lnTo>
                  <a:lnTo>
                    <a:pt x="8838399" y="38100"/>
                  </a:lnTo>
                  <a:lnTo>
                    <a:pt x="8838399" y="0"/>
                  </a:lnTo>
                  <a:close/>
                </a:path>
                <a:path w="9372600" h="3860800">
                  <a:moveTo>
                    <a:pt x="8940292" y="0"/>
                  </a:moveTo>
                  <a:lnTo>
                    <a:pt x="8889339" y="0"/>
                  </a:lnTo>
                  <a:lnTo>
                    <a:pt x="8889339" y="38100"/>
                  </a:lnTo>
                  <a:lnTo>
                    <a:pt x="8940292" y="38100"/>
                  </a:lnTo>
                  <a:lnTo>
                    <a:pt x="8940292" y="0"/>
                  </a:lnTo>
                  <a:close/>
                </a:path>
                <a:path w="9372600" h="3860800">
                  <a:moveTo>
                    <a:pt x="9042171" y="0"/>
                  </a:moveTo>
                  <a:lnTo>
                    <a:pt x="8991231" y="0"/>
                  </a:lnTo>
                  <a:lnTo>
                    <a:pt x="8991231" y="38100"/>
                  </a:lnTo>
                  <a:lnTo>
                    <a:pt x="9042171" y="38100"/>
                  </a:lnTo>
                  <a:lnTo>
                    <a:pt x="9042171" y="0"/>
                  </a:lnTo>
                  <a:close/>
                </a:path>
                <a:path w="9372600" h="3860800">
                  <a:moveTo>
                    <a:pt x="9118600" y="0"/>
                  </a:moveTo>
                  <a:lnTo>
                    <a:pt x="9118600" y="38100"/>
                  </a:lnTo>
                  <a:lnTo>
                    <a:pt x="9125775" y="38100"/>
                  </a:lnTo>
                  <a:lnTo>
                    <a:pt x="9132849" y="38442"/>
                  </a:lnTo>
                  <a:lnTo>
                    <a:pt x="9139821" y="39128"/>
                  </a:lnTo>
                  <a:lnTo>
                    <a:pt x="9141666" y="20167"/>
                  </a:lnTo>
                  <a:lnTo>
                    <a:pt x="9134081" y="19430"/>
                  </a:lnTo>
                  <a:lnTo>
                    <a:pt x="9126385" y="19050"/>
                  </a:lnTo>
                  <a:lnTo>
                    <a:pt x="9141771" y="19050"/>
                  </a:lnTo>
                  <a:lnTo>
                    <a:pt x="9143406" y="2222"/>
                  </a:lnTo>
                  <a:lnTo>
                    <a:pt x="9118600" y="0"/>
                  </a:lnTo>
                  <a:close/>
                </a:path>
                <a:path w="9372600" h="3860800">
                  <a:moveTo>
                    <a:pt x="9118600" y="0"/>
                  </a:moveTo>
                  <a:lnTo>
                    <a:pt x="9093123" y="0"/>
                  </a:lnTo>
                  <a:lnTo>
                    <a:pt x="9093123" y="38100"/>
                  </a:lnTo>
                  <a:lnTo>
                    <a:pt x="9118600" y="38100"/>
                  </a:lnTo>
                  <a:lnTo>
                    <a:pt x="9118600" y="0"/>
                  </a:lnTo>
                  <a:close/>
                </a:path>
                <a:path w="9372600" h="3860800">
                  <a:moveTo>
                    <a:pt x="9141771" y="19050"/>
                  </a:moveTo>
                  <a:lnTo>
                    <a:pt x="9126385" y="19050"/>
                  </a:lnTo>
                  <a:lnTo>
                    <a:pt x="9134081" y="19430"/>
                  </a:lnTo>
                  <a:lnTo>
                    <a:pt x="9141663" y="20167"/>
                  </a:lnTo>
                  <a:lnTo>
                    <a:pt x="9141771" y="19050"/>
                  </a:lnTo>
                  <a:close/>
                </a:path>
                <a:path w="9372600" h="3860800">
                  <a:moveTo>
                    <a:pt x="9143406" y="2222"/>
                  </a:moveTo>
                  <a:lnTo>
                    <a:pt x="9141663" y="20167"/>
                  </a:lnTo>
                  <a:lnTo>
                    <a:pt x="9143412" y="2223"/>
                  </a:lnTo>
                  <a:close/>
                </a:path>
                <a:path w="9372600" h="3860800">
                  <a:moveTo>
                    <a:pt x="9192100" y="11731"/>
                  </a:moveTo>
                  <a:lnTo>
                    <a:pt x="9181312" y="47332"/>
                  </a:lnTo>
                  <a:lnTo>
                    <a:pt x="9191425" y="50679"/>
                  </a:lnTo>
                  <a:lnTo>
                    <a:pt x="9201315" y="54502"/>
                  </a:lnTo>
                  <a:lnTo>
                    <a:pt x="9210966" y="58791"/>
                  </a:lnTo>
                  <a:lnTo>
                    <a:pt x="9220365" y="63538"/>
                  </a:lnTo>
                  <a:lnTo>
                    <a:pt x="9229363" y="46736"/>
                  </a:lnTo>
                  <a:lnTo>
                    <a:pt x="9219126" y="41576"/>
                  </a:lnTo>
                  <a:lnTo>
                    <a:pt x="9208620" y="36907"/>
                  </a:lnTo>
                  <a:lnTo>
                    <a:pt x="9197852" y="32746"/>
                  </a:lnTo>
                  <a:lnTo>
                    <a:pt x="9186837" y="29108"/>
                  </a:lnTo>
                  <a:lnTo>
                    <a:pt x="9192102" y="11732"/>
                  </a:lnTo>
                  <a:close/>
                </a:path>
                <a:path w="9372600" h="3860800">
                  <a:moveTo>
                    <a:pt x="9192102" y="11732"/>
                  </a:moveTo>
                  <a:lnTo>
                    <a:pt x="9186837" y="29108"/>
                  </a:lnTo>
                  <a:lnTo>
                    <a:pt x="9197852" y="32746"/>
                  </a:lnTo>
                  <a:lnTo>
                    <a:pt x="9208620" y="36907"/>
                  </a:lnTo>
                  <a:lnTo>
                    <a:pt x="9219126" y="41576"/>
                  </a:lnTo>
                  <a:lnTo>
                    <a:pt x="9229356" y="46736"/>
                  </a:lnTo>
                  <a:lnTo>
                    <a:pt x="9238051" y="30513"/>
                  </a:lnTo>
                  <a:lnTo>
                    <a:pt x="9207250" y="15890"/>
                  </a:lnTo>
                  <a:lnTo>
                    <a:pt x="9192102" y="11732"/>
                  </a:lnTo>
                  <a:close/>
                </a:path>
                <a:path w="9372600" h="3860800">
                  <a:moveTo>
                    <a:pt x="9238051" y="30513"/>
                  </a:moveTo>
                  <a:lnTo>
                    <a:pt x="9229356" y="46736"/>
                  </a:lnTo>
                  <a:lnTo>
                    <a:pt x="9238051" y="30513"/>
                  </a:lnTo>
                  <a:close/>
                </a:path>
                <a:path w="9372600" h="3860800">
                  <a:moveTo>
                    <a:pt x="9267649" y="72366"/>
                  </a:moveTo>
                  <a:lnTo>
                    <a:pt x="9255556" y="87083"/>
                  </a:lnTo>
                  <a:lnTo>
                    <a:pt x="9263586" y="94020"/>
                  </a:lnTo>
                  <a:lnTo>
                    <a:pt x="9271265" y="101334"/>
                  </a:lnTo>
                  <a:lnTo>
                    <a:pt x="9278579" y="109013"/>
                  </a:lnTo>
                  <a:lnTo>
                    <a:pt x="9285516" y="117043"/>
                  </a:lnTo>
                  <a:lnTo>
                    <a:pt x="9300233" y="104950"/>
                  </a:lnTo>
                  <a:lnTo>
                    <a:pt x="9292689" y="96221"/>
                  </a:lnTo>
                  <a:lnTo>
                    <a:pt x="9284731" y="87868"/>
                  </a:lnTo>
                  <a:lnTo>
                    <a:pt x="9276378" y="79910"/>
                  </a:lnTo>
                  <a:lnTo>
                    <a:pt x="9267649" y="72366"/>
                  </a:lnTo>
                  <a:close/>
                </a:path>
                <a:path w="9372600" h="3860800">
                  <a:moveTo>
                    <a:pt x="9279585" y="57837"/>
                  </a:moveTo>
                  <a:lnTo>
                    <a:pt x="9267649" y="72366"/>
                  </a:lnTo>
                  <a:lnTo>
                    <a:pt x="9276378" y="79910"/>
                  </a:lnTo>
                  <a:lnTo>
                    <a:pt x="9284731" y="87868"/>
                  </a:lnTo>
                  <a:lnTo>
                    <a:pt x="9292689" y="96221"/>
                  </a:lnTo>
                  <a:lnTo>
                    <a:pt x="9300233" y="104950"/>
                  </a:lnTo>
                  <a:lnTo>
                    <a:pt x="9314763" y="93013"/>
                  </a:lnTo>
                  <a:lnTo>
                    <a:pt x="9312880" y="90349"/>
                  </a:lnTo>
                  <a:lnTo>
                    <a:pt x="9282271" y="59736"/>
                  </a:lnTo>
                  <a:lnTo>
                    <a:pt x="9279585" y="57837"/>
                  </a:lnTo>
                  <a:close/>
                </a:path>
                <a:path w="9372600" h="3860800">
                  <a:moveTo>
                    <a:pt x="9279581" y="57834"/>
                  </a:moveTo>
                  <a:lnTo>
                    <a:pt x="9267649" y="72366"/>
                  </a:lnTo>
                  <a:lnTo>
                    <a:pt x="9279585" y="57837"/>
                  </a:lnTo>
                  <a:close/>
                </a:path>
                <a:path w="9372600" h="3860800">
                  <a:moveTo>
                    <a:pt x="9342085" y="134546"/>
                  </a:moveTo>
                  <a:lnTo>
                    <a:pt x="9309061" y="152234"/>
                  </a:lnTo>
                  <a:lnTo>
                    <a:pt x="9313808" y="161633"/>
                  </a:lnTo>
                  <a:lnTo>
                    <a:pt x="9318097" y="171284"/>
                  </a:lnTo>
                  <a:lnTo>
                    <a:pt x="9321920" y="181174"/>
                  </a:lnTo>
                  <a:lnTo>
                    <a:pt x="9325267" y="191287"/>
                  </a:lnTo>
                  <a:lnTo>
                    <a:pt x="9343497" y="185762"/>
                  </a:lnTo>
                  <a:lnTo>
                    <a:pt x="9339853" y="174747"/>
                  </a:lnTo>
                  <a:lnTo>
                    <a:pt x="9335692" y="163979"/>
                  </a:lnTo>
                  <a:lnTo>
                    <a:pt x="9331023" y="153473"/>
                  </a:lnTo>
                  <a:lnTo>
                    <a:pt x="9325864" y="143243"/>
                  </a:lnTo>
                  <a:lnTo>
                    <a:pt x="9342085" y="134546"/>
                  </a:lnTo>
                  <a:close/>
                </a:path>
                <a:path w="9372600" h="3860800">
                  <a:moveTo>
                    <a:pt x="9342086" y="134549"/>
                  </a:moveTo>
                  <a:lnTo>
                    <a:pt x="9325864" y="143243"/>
                  </a:lnTo>
                  <a:lnTo>
                    <a:pt x="9331023" y="153473"/>
                  </a:lnTo>
                  <a:lnTo>
                    <a:pt x="9335692" y="163979"/>
                  </a:lnTo>
                  <a:lnTo>
                    <a:pt x="9339853" y="174747"/>
                  </a:lnTo>
                  <a:lnTo>
                    <a:pt x="9343491" y="185762"/>
                  </a:lnTo>
                  <a:lnTo>
                    <a:pt x="9360867" y="180497"/>
                  </a:lnTo>
                  <a:lnTo>
                    <a:pt x="9356715" y="165369"/>
                  </a:lnTo>
                  <a:lnTo>
                    <a:pt x="9342086" y="134549"/>
                  </a:lnTo>
                  <a:close/>
                </a:path>
                <a:path w="9372600" h="3860800">
                  <a:moveTo>
                    <a:pt x="9370377" y="229187"/>
                  </a:moveTo>
                  <a:lnTo>
                    <a:pt x="9333471" y="232778"/>
                  </a:lnTo>
                  <a:lnTo>
                    <a:pt x="9334157" y="239750"/>
                  </a:lnTo>
                  <a:lnTo>
                    <a:pt x="9334470" y="246214"/>
                  </a:lnTo>
                  <a:lnTo>
                    <a:pt x="9334500" y="279400"/>
                  </a:lnTo>
                  <a:lnTo>
                    <a:pt x="9353550" y="279400"/>
                  </a:lnTo>
                  <a:lnTo>
                    <a:pt x="9353550" y="246214"/>
                  </a:lnTo>
                  <a:lnTo>
                    <a:pt x="9353169" y="238518"/>
                  </a:lnTo>
                  <a:lnTo>
                    <a:pt x="9352432" y="230936"/>
                  </a:lnTo>
                  <a:lnTo>
                    <a:pt x="9370377" y="229187"/>
                  </a:lnTo>
                  <a:close/>
                </a:path>
                <a:path w="9372600" h="3860800">
                  <a:moveTo>
                    <a:pt x="9370377" y="229193"/>
                  </a:moveTo>
                  <a:lnTo>
                    <a:pt x="9352432" y="230936"/>
                  </a:lnTo>
                  <a:lnTo>
                    <a:pt x="9353169" y="238518"/>
                  </a:lnTo>
                  <a:lnTo>
                    <a:pt x="9353550" y="246214"/>
                  </a:lnTo>
                  <a:lnTo>
                    <a:pt x="9353550" y="279400"/>
                  </a:lnTo>
                  <a:lnTo>
                    <a:pt x="9372600" y="279400"/>
                  </a:lnTo>
                  <a:lnTo>
                    <a:pt x="9372600" y="254000"/>
                  </a:lnTo>
                  <a:lnTo>
                    <a:pt x="9370377" y="229193"/>
                  </a:lnTo>
                  <a:close/>
                </a:path>
                <a:path w="9372600" h="3860800">
                  <a:moveTo>
                    <a:pt x="9353550" y="330200"/>
                  </a:moveTo>
                  <a:lnTo>
                    <a:pt x="9334500" y="330200"/>
                  </a:lnTo>
                  <a:lnTo>
                    <a:pt x="9334500" y="381000"/>
                  </a:lnTo>
                  <a:lnTo>
                    <a:pt x="9353550" y="381000"/>
                  </a:lnTo>
                  <a:lnTo>
                    <a:pt x="9353550" y="330200"/>
                  </a:lnTo>
                  <a:close/>
                </a:path>
                <a:path w="9372600" h="3860800">
                  <a:moveTo>
                    <a:pt x="9372600" y="330200"/>
                  </a:moveTo>
                  <a:lnTo>
                    <a:pt x="9353550" y="330200"/>
                  </a:lnTo>
                  <a:lnTo>
                    <a:pt x="9353550" y="381000"/>
                  </a:lnTo>
                  <a:lnTo>
                    <a:pt x="9372600" y="381000"/>
                  </a:lnTo>
                  <a:lnTo>
                    <a:pt x="9372600" y="330200"/>
                  </a:lnTo>
                  <a:close/>
                </a:path>
                <a:path w="9372600" h="3860800">
                  <a:moveTo>
                    <a:pt x="9353550" y="431800"/>
                  </a:moveTo>
                  <a:lnTo>
                    <a:pt x="9334500" y="431800"/>
                  </a:lnTo>
                  <a:lnTo>
                    <a:pt x="9334500" y="482600"/>
                  </a:lnTo>
                  <a:lnTo>
                    <a:pt x="9353550" y="482600"/>
                  </a:lnTo>
                  <a:lnTo>
                    <a:pt x="9353550" y="431800"/>
                  </a:lnTo>
                  <a:close/>
                </a:path>
                <a:path w="9372600" h="3860800">
                  <a:moveTo>
                    <a:pt x="9372600" y="431800"/>
                  </a:moveTo>
                  <a:lnTo>
                    <a:pt x="9353550" y="431800"/>
                  </a:lnTo>
                  <a:lnTo>
                    <a:pt x="9353550" y="482600"/>
                  </a:lnTo>
                  <a:lnTo>
                    <a:pt x="9372600" y="482600"/>
                  </a:lnTo>
                  <a:lnTo>
                    <a:pt x="9372600" y="431800"/>
                  </a:lnTo>
                  <a:close/>
                </a:path>
                <a:path w="9372600" h="3860800">
                  <a:moveTo>
                    <a:pt x="9353550" y="533400"/>
                  </a:moveTo>
                  <a:lnTo>
                    <a:pt x="9334500" y="533400"/>
                  </a:lnTo>
                  <a:lnTo>
                    <a:pt x="9334500" y="584200"/>
                  </a:lnTo>
                  <a:lnTo>
                    <a:pt x="9353550" y="584200"/>
                  </a:lnTo>
                  <a:lnTo>
                    <a:pt x="9353550" y="533400"/>
                  </a:lnTo>
                  <a:close/>
                </a:path>
                <a:path w="9372600" h="3860800">
                  <a:moveTo>
                    <a:pt x="9372600" y="533400"/>
                  </a:moveTo>
                  <a:lnTo>
                    <a:pt x="9353550" y="533400"/>
                  </a:lnTo>
                  <a:lnTo>
                    <a:pt x="9353550" y="584200"/>
                  </a:lnTo>
                  <a:lnTo>
                    <a:pt x="9372600" y="584200"/>
                  </a:lnTo>
                  <a:lnTo>
                    <a:pt x="9372600" y="533400"/>
                  </a:lnTo>
                  <a:close/>
                </a:path>
                <a:path w="9372600" h="3860800">
                  <a:moveTo>
                    <a:pt x="9353550" y="635000"/>
                  </a:moveTo>
                  <a:lnTo>
                    <a:pt x="9334500" y="635000"/>
                  </a:lnTo>
                  <a:lnTo>
                    <a:pt x="9334500" y="685800"/>
                  </a:lnTo>
                  <a:lnTo>
                    <a:pt x="9353550" y="685800"/>
                  </a:lnTo>
                  <a:lnTo>
                    <a:pt x="9353550" y="635000"/>
                  </a:lnTo>
                  <a:close/>
                </a:path>
                <a:path w="9372600" h="3860800">
                  <a:moveTo>
                    <a:pt x="9372600" y="635000"/>
                  </a:moveTo>
                  <a:lnTo>
                    <a:pt x="9353550" y="635000"/>
                  </a:lnTo>
                  <a:lnTo>
                    <a:pt x="9353550" y="685800"/>
                  </a:lnTo>
                  <a:lnTo>
                    <a:pt x="9372600" y="685800"/>
                  </a:lnTo>
                  <a:lnTo>
                    <a:pt x="9372600" y="635000"/>
                  </a:lnTo>
                  <a:close/>
                </a:path>
                <a:path w="9372600" h="3860800">
                  <a:moveTo>
                    <a:pt x="9353550" y="736600"/>
                  </a:moveTo>
                  <a:lnTo>
                    <a:pt x="9334500" y="736600"/>
                  </a:lnTo>
                  <a:lnTo>
                    <a:pt x="9334500" y="787400"/>
                  </a:lnTo>
                  <a:lnTo>
                    <a:pt x="9353550" y="787400"/>
                  </a:lnTo>
                  <a:lnTo>
                    <a:pt x="9353550" y="736600"/>
                  </a:lnTo>
                  <a:close/>
                </a:path>
                <a:path w="9372600" h="3860800">
                  <a:moveTo>
                    <a:pt x="9372600" y="736600"/>
                  </a:moveTo>
                  <a:lnTo>
                    <a:pt x="9353550" y="736600"/>
                  </a:lnTo>
                  <a:lnTo>
                    <a:pt x="9353550" y="787400"/>
                  </a:lnTo>
                  <a:lnTo>
                    <a:pt x="9372600" y="787400"/>
                  </a:lnTo>
                  <a:lnTo>
                    <a:pt x="9372600" y="736600"/>
                  </a:lnTo>
                  <a:close/>
                </a:path>
                <a:path w="9372600" h="3860800">
                  <a:moveTo>
                    <a:pt x="9353550" y="838200"/>
                  </a:moveTo>
                  <a:lnTo>
                    <a:pt x="9334500" y="838200"/>
                  </a:lnTo>
                  <a:lnTo>
                    <a:pt x="9334500" y="889000"/>
                  </a:lnTo>
                  <a:lnTo>
                    <a:pt x="9353550" y="889000"/>
                  </a:lnTo>
                  <a:lnTo>
                    <a:pt x="9353550" y="838200"/>
                  </a:lnTo>
                  <a:close/>
                </a:path>
                <a:path w="9372600" h="3860800">
                  <a:moveTo>
                    <a:pt x="9372600" y="838200"/>
                  </a:moveTo>
                  <a:lnTo>
                    <a:pt x="9353550" y="838200"/>
                  </a:lnTo>
                  <a:lnTo>
                    <a:pt x="9353550" y="889000"/>
                  </a:lnTo>
                  <a:lnTo>
                    <a:pt x="9372600" y="889000"/>
                  </a:lnTo>
                  <a:lnTo>
                    <a:pt x="9372600" y="838200"/>
                  </a:lnTo>
                  <a:close/>
                </a:path>
                <a:path w="9372600" h="3860800">
                  <a:moveTo>
                    <a:pt x="9353550" y="939800"/>
                  </a:moveTo>
                  <a:lnTo>
                    <a:pt x="9334500" y="939800"/>
                  </a:lnTo>
                  <a:lnTo>
                    <a:pt x="9334500" y="990600"/>
                  </a:lnTo>
                  <a:lnTo>
                    <a:pt x="9353550" y="990600"/>
                  </a:lnTo>
                  <a:lnTo>
                    <a:pt x="9353550" y="939800"/>
                  </a:lnTo>
                  <a:close/>
                </a:path>
                <a:path w="9372600" h="3860800">
                  <a:moveTo>
                    <a:pt x="9372600" y="939800"/>
                  </a:moveTo>
                  <a:lnTo>
                    <a:pt x="9353550" y="939800"/>
                  </a:lnTo>
                  <a:lnTo>
                    <a:pt x="9353550" y="990600"/>
                  </a:lnTo>
                  <a:lnTo>
                    <a:pt x="9372600" y="990600"/>
                  </a:lnTo>
                  <a:lnTo>
                    <a:pt x="9372600" y="939800"/>
                  </a:lnTo>
                  <a:close/>
                </a:path>
                <a:path w="9372600" h="3860800">
                  <a:moveTo>
                    <a:pt x="9353550" y="1041400"/>
                  </a:moveTo>
                  <a:lnTo>
                    <a:pt x="9334500" y="1041400"/>
                  </a:lnTo>
                  <a:lnTo>
                    <a:pt x="9334500" y="1092200"/>
                  </a:lnTo>
                  <a:lnTo>
                    <a:pt x="9353550" y="1092200"/>
                  </a:lnTo>
                  <a:lnTo>
                    <a:pt x="9353550" y="1041400"/>
                  </a:lnTo>
                  <a:close/>
                </a:path>
                <a:path w="9372600" h="3860800">
                  <a:moveTo>
                    <a:pt x="9372600" y="1041400"/>
                  </a:moveTo>
                  <a:lnTo>
                    <a:pt x="9353550" y="1041400"/>
                  </a:lnTo>
                  <a:lnTo>
                    <a:pt x="9353550" y="1092200"/>
                  </a:lnTo>
                  <a:lnTo>
                    <a:pt x="9372600" y="1092200"/>
                  </a:lnTo>
                  <a:lnTo>
                    <a:pt x="9372600" y="1041400"/>
                  </a:lnTo>
                  <a:close/>
                </a:path>
                <a:path w="9372600" h="3860800">
                  <a:moveTo>
                    <a:pt x="9353550" y="1143000"/>
                  </a:moveTo>
                  <a:lnTo>
                    <a:pt x="9334500" y="1143000"/>
                  </a:lnTo>
                  <a:lnTo>
                    <a:pt x="9334500" y="1193800"/>
                  </a:lnTo>
                  <a:lnTo>
                    <a:pt x="9353550" y="1193800"/>
                  </a:lnTo>
                  <a:lnTo>
                    <a:pt x="9353550" y="1143000"/>
                  </a:lnTo>
                  <a:close/>
                </a:path>
                <a:path w="9372600" h="3860800">
                  <a:moveTo>
                    <a:pt x="9372600" y="1143000"/>
                  </a:moveTo>
                  <a:lnTo>
                    <a:pt x="9353550" y="1143000"/>
                  </a:lnTo>
                  <a:lnTo>
                    <a:pt x="9353550" y="1193800"/>
                  </a:lnTo>
                  <a:lnTo>
                    <a:pt x="9372600" y="1193800"/>
                  </a:lnTo>
                  <a:lnTo>
                    <a:pt x="9372600" y="1143000"/>
                  </a:lnTo>
                  <a:close/>
                </a:path>
                <a:path w="9372600" h="3860800">
                  <a:moveTo>
                    <a:pt x="9353550" y="1244600"/>
                  </a:moveTo>
                  <a:lnTo>
                    <a:pt x="9334500" y="1244600"/>
                  </a:lnTo>
                  <a:lnTo>
                    <a:pt x="9334500" y="1295400"/>
                  </a:lnTo>
                  <a:lnTo>
                    <a:pt x="9353550" y="1295400"/>
                  </a:lnTo>
                  <a:lnTo>
                    <a:pt x="9353550" y="1244600"/>
                  </a:lnTo>
                  <a:close/>
                </a:path>
                <a:path w="9372600" h="3860800">
                  <a:moveTo>
                    <a:pt x="9372600" y="1244600"/>
                  </a:moveTo>
                  <a:lnTo>
                    <a:pt x="9353550" y="1244600"/>
                  </a:lnTo>
                  <a:lnTo>
                    <a:pt x="9353550" y="1295400"/>
                  </a:lnTo>
                  <a:lnTo>
                    <a:pt x="9372600" y="1295400"/>
                  </a:lnTo>
                  <a:lnTo>
                    <a:pt x="9372600" y="1244600"/>
                  </a:lnTo>
                  <a:close/>
                </a:path>
                <a:path w="9372600" h="3860800">
                  <a:moveTo>
                    <a:pt x="9353550" y="1346200"/>
                  </a:moveTo>
                  <a:lnTo>
                    <a:pt x="9334500" y="1346200"/>
                  </a:lnTo>
                  <a:lnTo>
                    <a:pt x="9334500" y="1397000"/>
                  </a:lnTo>
                  <a:lnTo>
                    <a:pt x="9353550" y="1397000"/>
                  </a:lnTo>
                  <a:lnTo>
                    <a:pt x="9353550" y="1346200"/>
                  </a:lnTo>
                  <a:close/>
                </a:path>
                <a:path w="9372600" h="3860800">
                  <a:moveTo>
                    <a:pt x="9372600" y="1346200"/>
                  </a:moveTo>
                  <a:lnTo>
                    <a:pt x="9353550" y="1346200"/>
                  </a:lnTo>
                  <a:lnTo>
                    <a:pt x="9353550" y="1397000"/>
                  </a:lnTo>
                  <a:lnTo>
                    <a:pt x="9372600" y="1397000"/>
                  </a:lnTo>
                  <a:lnTo>
                    <a:pt x="9372600" y="1346200"/>
                  </a:lnTo>
                  <a:close/>
                </a:path>
                <a:path w="9372600" h="3860800">
                  <a:moveTo>
                    <a:pt x="9353550" y="1447800"/>
                  </a:moveTo>
                  <a:lnTo>
                    <a:pt x="9334500" y="1447800"/>
                  </a:lnTo>
                  <a:lnTo>
                    <a:pt x="9334500" y="1498600"/>
                  </a:lnTo>
                  <a:lnTo>
                    <a:pt x="9353550" y="1498600"/>
                  </a:lnTo>
                  <a:lnTo>
                    <a:pt x="9353550" y="1447800"/>
                  </a:lnTo>
                  <a:close/>
                </a:path>
                <a:path w="9372600" h="3860800">
                  <a:moveTo>
                    <a:pt x="9372600" y="1447800"/>
                  </a:moveTo>
                  <a:lnTo>
                    <a:pt x="9353550" y="1447800"/>
                  </a:lnTo>
                  <a:lnTo>
                    <a:pt x="9353550" y="1498600"/>
                  </a:lnTo>
                  <a:lnTo>
                    <a:pt x="9372600" y="1498600"/>
                  </a:lnTo>
                  <a:lnTo>
                    <a:pt x="9372600" y="1447800"/>
                  </a:lnTo>
                  <a:close/>
                </a:path>
                <a:path w="9372600" h="3860800">
                  <a:moveTo>
                    <a:pt x="9353550" y="1549400"/>
                  </a:moveTo>
                  <a:lnTo>
                    <a:pt x="9334500" y="1549400"/>
                  </a:lnTo>
                  <a:lnTo>
                    <a:pt x="9334500" y="1600200"/>
                  </a:lnTo>
                  <a:lnTo>
                    <a:pt x="9353550" y="1600200"/>
                  </a:lnTo>
                  <a:lnTo>
                    <a:pt x="9353550" y="1549400"/>
                  </a:lnTo>
                  <a:close/>
                </a:path>
                <a:path w="9372600" h="3860800">
                  <a:moveTo>
                    <a:pt x="9372600" y="1549400"/>
                  </a:moveTo>
                  <a:lnTo>
                    <a:pt x="9353550" y="1549400"/>
                  </a:lnTo>
                  <a:lnTo>
                    <a:pt x="9353550" y="1600200"/>
                  </a:lnTo>
                  <a:lnTo>
                    <a:pt x="9372600" y="1600200"/>
                  </a:lnTo>
                  <a:lnTo>
                    <a:pt x="9372600" y="1549400"/>
                  </a:lnTo>
                  <a:close/>
                </a:path>
                <a:path w="9372600" h="3860800">
                  <a:moveTo>
                    <a:pt x="9353550" y="1651000"/>
                  </a:moveTo>
                  <a:lnTo>
                    <a:pt x="9334500" y="1651000"/>
                  </a:lnTo>
                  <a:lnTo>
                    <a:pt x="9334500" y="1701800"/>
                  </a:lnTo>
                  <a:lnTo>
                    <a:pt x="9353550" y="1701800"/>
                  </a:lnTo>
                  <a:lnTo>
                    <a:pt x="9353550" y="1651000"/>
                  </a:lnTo>
                  <a:close/>
                </a:path>
                <a:path w="9372600" h="3860800">
                  <a:moveTo>
                    <a:pt x="9372600" y="1651000"/>
                  </a:moveTo>
                  <a:lnTo>
                    <a:pt x="9353550" y="1651000"/>
                  </a:lnTo>
                  <a:lnTo>
                    <a:pt x="9353550" y="1701800"/>
                  </a:lnTo>
                  <a:lnTo>
                    <a:pt x="9372600" y="1701800"/>
                  </a:lnTo>
                  <a:lnTo>
                    <a:pt x="9372600" y="1651000"/>
                  </a:lnTo>
                  <a:close/>
                </a:path>
                <a:path w="9372600" h="3860800">
                  <a:moveTo>
                    <a:pt x="9353550" y="1752600"/>
                  </a:moveTo>
                  <a:lnTo>
                    <a:pt x="9334500" y="1752600"/>
                  </a:lnTo>
                  <a:lnTo>
                    <a:pt x="9334500" y="1803400"/>
                  </a:lnTo>
                  <a:lnTo>
                    <a:pt x="9353550" y="1803400"/>
                  </a:lnTo>
                  <a:lnTo>
                    <a:pt x="9353550" y="1752600"/>
                  </a:lnTo>
                  <a:close/>
                </a:path>
                <a:path w="9372600" h="3860800">
                  <a:moveTo>
                    <a:pt x="9372600" y="1752600"/>
                  </a:moveTo>
                  <a:lnTo>
                    <a:pt x="9353550" y="1752600"/>
                  </a:lnTo>
                  <a:lnTo>
                    <a:pt x="9353550" y="1803400"/>
                  </a:lnTo>
                  <a:lnTo>
                    <a:pt x="9372600" y="1803400"/>
                  </a:lnTo>
                  <a:lnTo>
                    <a:pt x="9372600" y="1752600"/>
                  </a:lnTo>
                  <a:close/>
                </a:path>
                <a:path w="9372600" h="3860800">
                  <a:moveTo>
                    <a:pt x="9353550" y="1854200"/>
                  </a:moveTo>
                  <a:lnTo>
                    <a:pt x="9334500" y="1854200"/>
                  </a:lnTo>
                  <a:lnTo>
                    <a:pt x="9334500" y="1905000"/>
                  </a:lnTo>
                  <a:lnTo>
                    <a:pt x="9353550" y="1905000"/>
                  </a:lnTo>
                  <a:lnTo>
                    <a:pt x="9353550" y="1854200"/>
                  </a:lnTo>
                  <a:close/>
                </a:path>
                <a:path w="9372600" h="3860800">
                  <a:moveTo>
                    <a:pt x="9372600" y="1854200"/>
                  </a:moveTo>
                  <a:lnTo>
                    <a:pt x="9353550" y="1854200"/>
                  </a:lnTo>
                  <a:lnTo>
                    <a:pt x="9353550" y="1905000"/>
                  </a:lnTo>
                  <a:lnTo>
                    <a:pt x="9372600" y="1905000"/>
                  </a:lnTo>
                  <a:lnTo>
                    <a:pt x="9372600" y="1854200"/>
                  </a:lnTo>
                  <a:close/>
                </a:path>
                <a:path w="9372600" h="3860800">
                  <a:moveTo>
                    <a:pt x="9353550" y="1955800"/>
                  </a:moveTo>
                  <a:lnTo>
                    <a:pt x="9334500" y="1955800"/>
                  </a:lnTo>
                  <a:lnTo>
                    <a:pt x="9334500" y="2006600"/>
                  </a:lnTo>
                  <a:lnTo>
                    <a:pt x="9353550" y="2006600"/>
                  </a:lnTo>
                  <a:lnTo>
                    <a:pt x="9353550" y="1955800"/>
                  </a:lnTo>
                  <a:close/>
                </a:path>
                <a:path w="9372600" h="3860800">
                  <a:moveTo>
                    <a:pt x="9372600" y="1955800"/>
                  </a:moveTo>
                  <a:lnTo>
                    <a:pt x="9353550" y="1955800"/>
                  </a:lnTo>
                  <a:lnTo>
                    <a:pt x="9353550" y="2006600"/>
                  </a:lnTo>
                  <a:lnTo>
                    <a:pt x="9372600" y="2006600"/>
                  </a:lnTo>
                  <a:lnTo>
                    <a:pt x="9372600" y="1955800"/>
                  </a:lnTo>
                  <a:close/>
                </a:path>
                <a:path w="9372600" h="3860800">
                  <a:moveTo>
                    <a:pt x="9353550" y="2057400"/>
                  </a:moveTo>
                  <a:lnTo>
                    <a:pt x="9334500" y="2057400"/>
                  </a:lnTo>
                  <a:lnTo>
                    <a:pt x="9334500" y="2108200"/>
                  </a:lnTo>
                  <a:lnTo>
                    <a:pt x="9353550" y="2108200"/>
                  </a:lnTo>
                  <a:lnTo>
                    <a:pt x="9353550" y="2057400"/>
                  </a:lnTo>
                  <a:close/>
                </a:path>
                <a:path w="9372600" h="3860800">
                  <a:moveTo>
                    <a:pt x="9372600" y="2057400"/>
                  </a:moveTo>
                  <a:lnTo>
                    <a:pt x="9353550" y="2057400"/>
                  </a:lnTo>
                  <a:lnTo>
                    <a:pt x="9353550" y="2108200"/>
                  </a:lnTo>
                  <a:lnTo>
                    <a:pt x="9372600" y="2108200"/>
                  </a:lnTo>
                  <a:lnTo>
                    <a:pt x="9372600" y="2057400"/>
                  </a:lnTo>
                  <a:close/>
                </a:path>
                <a:path w="9372600" h="3860800">
                  <a:moveTo>
                    <a:pt x="9353550" y="2159000"/>
                  </a:moveTo>
                  <a:lnTo>
                    <a:pt x="9334500" y="2159000"/>
                  </a:lnTo>
                  <a:lnTo>
                    <a:pt x="9334500" y="2209800"/>
                  </a:lnTo>
                  <a:lnTo>
                    <a:pt x="9353550" y="2209800"/>
                  </a:lnTo>
                  <a:lnTo>
                    <a:pt x="9353550" y="2159000"/>
                  </a:lnTo>
                  <a:close/>
                </a:path>
                <a:path w="9372600" h="3860800">
                  <a:moveTo>
                    <a:pt x="9372600" y="2159000"/>
                  </a:moveTo>
                  <a:lnTo>
                    <a:pt x="9353550" y="2159000"/>
                  </a:lnTo>
                  <a:lnTo>
                    <a:pt x="9353550" y="2209800"/>
                  </a:lnTo>
                  <a:lnTo>
                    <a:pt x="9372600" y="2209800"/>
                  </a:lnTo>
                  <a:lnTo>
                    <a:pt x="9372600" y="2159000"/>
                  </a:lnTo>
                  <a:close/>
                </a:path>
                <a:path w="9372600" h="3860800">
                  <a:moveTo>
                    <a:pt x="9353550" y="2260600"/>
                  </a:moveTo>
                  <a:lnTo>
                    <a:pt x="9334500" y="2260600"/>
                  </a:lnTo>
                  <a:lnTo>
                    <a:pt x="9334500" y="2311400"/>
                  </a:lnTo>
                  <a:lnTo>
                    <a:pt x="9353550" y="2311400"/>
                  </a:lnTo>
                  <a:lnTo>
                    <a:pt x="9353550" y="2260600"/>
                  </a:lnTo>
                  <a:close/>
                </a:path>
                <a:path w="9372600" h="3860800">
                  <a:moveTo>
                    <a:pt x="9372600" y="2260600"/>
                  </a:moveTo>
                  <a:lnTo>
                    <a:pt x="9353550" y="2260600"/>
                  </a:lnTo>
                  <a:lnTo>
                    <a:pt x="9353550" y="2311400"/>
                  </a:lnTo>
                  <a:lnTo>
                    <a:pt x="9372600" y="2311400"/>
                  </a:lnTo>
                  <a:lnTo>
                    <a:pt x="9372600" y="2260600"/>
                  </a:lnTo>
                  <a:close/>
                </a:path>
                <a:path w="9372600" h="3860800">
                  <a:moveTo>
                    <a:pt x="9353550" y="2362200"/>
                  </a:moveTo>
                  <a:lnTo>
                    <a:pt x="9334500" y="2362200"/>
                  </a:lnTo>
                  <a:lnTo>
                    <a:pt x="9334500" y="2413000"/>
                  </a:lnTo>
                  <a:lnTo>
                    <a:pt x="9353550" y="2413000"/>
                  </a:lnTo>
                  <a:lnTo>
                    <a:pt x="9353550" y="2362200"/>
                  </a:lnTo>
                  <a:close/>
                </a:path>
                <a:path w="9372600" h="3860800">
                  <a:moveTo>
                    <a:pt x="9372600" y="2362200"/>
                  </a:moveTo>
                  <a:lnTo>
                    <a:pt x="9353550" y="2362200"/>
                  </a:lnTo>
                  <a:lnTo>
                    <a:pt x="9353550" y="2413000"/>
                  </a:lnTo>
                  <a:lnTo>
                    <a:pt x="9372600" y="2413000"/>
                  </a:lnTo>
                  <a:lnTo>
                    <a:pt x="9372600" y="2362200"/>
                  </a:lnTo>
                  <a:close/>
                </a:path>
                <a:path w="9372600" h="3860800">
                  <a:moveTo>
                    <a:pt x="9353550" y="2463800"/>
                  </a:moveTo>
                  <a:lnTo>
                    <a:pt x="9334500" y="2463800"/>
                  </a:lnTo>
                  <a:lnTo>
                    <a:pt x="9334500" y="2514600"/>
                  </a:lnTo>
                  <a:lnTo>
                    <a:pt x="9353550" y="2514600"/>
                  </a:lnTo>
                  <a:lnTo>
                    <a:pt x="9353550" y="2463800"/>
                  </a:lnTo>
                  <a:close/>
                </a:path>
                <a:path w="9372600" h="3860800">
                  <a:moveTo>
                    <a:pt x="9372600" y="2463800"/>
                  </a:moveTo>
                  <a:lnTo>
                    <a:pt x="9353550" y="2463800"/>
                  </a:lnTo>
                  <a:lnTo>
                    <a:pt x="9353550" y="2514600"/>
                  </a:lnTo>
                  <a:lnTo>
                    <a:pt x="9372600" y="2514600"/>
                  </a:lnTo>
                  <a:lnTo>
                    <a:pt x="9372600" y="2463800"/>
                  </a:lnTo>
                  <a:close/>
                </a:path>
                <a:path w="9372600" h="3860800">
                  <a:moveTo>
                    <a:pt x="9353550" y="2565400"/>
                  </a:moveTo>
                  <a:lnTo>
                    <a:pt x="9334500" y="2565400"/>
                  </a:lnTo>
                  <a:lnTo>
                    <a:pt x="9334500" y="2616200"/>
                  </a:lnTo>
                  <a:lnTo>
                    <a:pt x="9353550" y="2616200"/>
                  </a:lnTo>
                  <a:lnTo>
                    <a:pt x="9353550" y="2565400"/>
                  </a:lnTo>
                  <a:close/>
                </a:path>
                <a:path w="9372600" h="3860800">
                  <a:moveTo>
                    <a:pt x="9372600" y="2565400"/>
                  </a:moveTo>
                  <a:lnTo>
                    <a:pt x="9353550" y="2565400"/>
                  </a:lnTo>
                  <a:lnTo>
                    <a:pt x="9353550" y="2616200"/>
                  </a:lnTo>
                  <a:lnTo>
                    <a:pt x="9372600" y="2616200"/>
                  </a:lnTo>
                  <a:lnTo>
                    <a:pt x="9372600" y="2565400"/>
                  </a:lnTo>
                  <a:close/>
                </a:path>
                <a:path w="9372600" h="3860800">
                  <a:moveTo>
                    <a:pt x="9353550" y="2667000"/>
                  </a:moveTo>
                  <a:lnTo>
                    <a:pt x="9334500" y="2667000"/>
                  </a:lnTo>
                  <a:lnTo>
                    <a:pt x="9334500" y="2717800"/>
                  </a:lnTo>
                  <a:lnTo>
                    <a:pt x="9353550" y="2717800"/>
                  </a:lnTo>
                  <a:lnTo>
                    <a:pt x="9353550" y="2667000"/>
                  </a:lnTo>
                  <a:close/>
                </a:path>
                <a:path w="9372600" h="3860800">
                  <a:moveTo>
                    <a:pt x="9372600" y="2667000"/>
                  </a:moveTo>
                  <a:lnTo>
                    <a:pt x="9353550" y="2667000"/>
                  </a:lnTo>
                  <a:lnTo>
                    <a:pt x="9353550" y="2717800"/>
                  </a:lnTo>
                  <a:lnTo>
                    <a:pt x="9372600" y="2717800"/>
                  </a:lnTo>
                  <a:lnTo>
                    <a:pt x="9372600" y="2667000"/>
                  </a:lnTo>
                  <a:close/>
                </a:path>
                <a:path w="9372600" h="3860800">
                  <a:moveTo>
                    <a:pt x="9353550" y="2768600"/>
                  </a:moveTo>
                  <a:lnTo>
                    <a:pt x="9334500" y="2768600"/>
                  </a:lnTo>
                  <a:lnTo>
                    <a:pt x="9334500" y="2819400"/>
                  </a:lnTo>
                  <a:lnTo>
                    <a:pt x="9353550" y="2819400"/>
                  </a:lnTo>
                  <a:lnTo>
                    <a:pt x="9353550" y="2768600"/>
                  </a:lnTo>
                  <a:close/>
                </a:path>
                <a:path w="9372600" h="3860800">
                  <a:moveTo>
                    <a:pt x="9372600" y="2768600"/>
                  </a:moveTo>
                  <a:lnTo>
                    <a:pt x="9353550" y="2768600"/>
                  </a:lnTo>
                  <a:lnTo>
                    <a:pt x="9353550" y="2819400"/>
                  </a:lnTo>
                  <a:lnTo>
                    <a:pt x="9372600" y="2819400"/>
                  </a:lnTo>
                  <a:lnTo>
                    <a:pt x="9372600" y="2768600"/>
                  </a:lnTo>
                  <a:close/>
                </a:path>
                <a:path w="9372600" h="3860800">
                  <a:moveTo>
                    <a:pt x="9353550" y="2870200"/>
                  </a:moveTo>
                  <a:lnTo>
                    <a:pt x="9334500" y="2870200"/>
                  </a:lnTo>
                  <a:lnTo>
                    <a:pt x="9334500" y="2921000"/>
                  </a:lnTo>
                  <a:lnTo>
                    <a:pt x="9353550" y="2921000"/>
                  </a:lnTo>
                  <a:lnTo>
                    <a:pt x="9353550" y="2870200"/>
                  </a:lnTo>
                  <a:close/>
                </a:path>
                <a:path w="9372600" h="3860800">
                  <a:moveTo>
                    <a:pt x="9372600" y="2870200"/>
                  </a:moveTo>
                  <a:lnTo>
                    <a:pt x="9353550" y="2870200"/>
                  </a:lnTo>
                  <a:lnTo>
                    <a:pt x="9353550" y="2921000"/>
                  </a:lnTo>
                  <a:lnTo>
                    <a:pt x="9372600" y="2921000"/>
                  </a:lnTo>
                  <a:lnTo>
                    <a:pt x="9372600" y="2870200"/>
                  </a:lnTo>
                  <a:close/>
                </a:path>
                <a:path w="9372600" h="3860800">
                  <a:moveTo>
                    <a:pt x="9353550" y="2971800"/>
                  </a:moveTo>
                  <a:lnTo>
                    <a:pt x="9334500" y="2971800"/>
                  </a:lnTo>
                  <a:lnTo>
                    <a:pt x="9334500" y="3022600"/>
                  </a:lnTo>
                  <a:lnTo>
                    <a:pt x="9353550" y="3022600"/>
                  </a:lnTo>
                  <a:lnTo>
                    <a:pt x="9353550" y="2971800"/>
                  </a:lnTo>
                  <a:close/>
                </a:path>
                <a:path w="9372600" h="3860800">
                  <a:moveTo>
                    <a:pt x="9372600" y="2971800"/>
                  </a:moveTo>
                  <a:lnTo>
                    <a:pt x="9353550" y="2971800"/>
                  </a:lnTo>
                  <a:lnTo>
                    <a:pt x="9353550" y="3022600"/>
                  </a:lnTo>
                  <a:lnTo>
                    <a:pt x="9372600" y="3022600"/>
                  </a:lnTo>
                  <a:lnTo>
                    <a:pt x="9372600" y="2971800"/>
                  </a:lnTo>
                  <a:close/>
                </a:path>
                <a:path w="9372600" h="3860800">
                  <a:moveTo>
                    <a:pt x="9353550" y="3073400"/>
                  </a:moveTo>
                  <a:lnTo>
                    <a:pt x="9334500" y="3073400"/>
                  </a:lnTo>
                  <a:lnTo>
                    <a:pt x="9334500" y="3124200"/>
                  </a:lnTo>
                  <a:lnTo>
                    <a:pt x="9353550" y="3124200"/>
                  </a:lnTo>
                  <a:lnTo>
                    <a:pt x="9353550" y="3073400"/>
                  </a:lnTo>
                  <a:close/>
                </a:path>
                <a:path w="9372600" h="3860800">
                  <a:moveTo>
                    <a:pt x="9372600" y="3073400"/>
                  </a:moveTo>
                  <a:lnTo>
                    <a:pt x="9353550" y="3073400"/>
                  </a:lnTo>
                  <a:lnTo>
                    <a:pt x="9353550" y="3124200"/>
                  </a:lnTo>
                  <a:lnTo>
                    <a:pt x="9372600" y="3124200"/>
                  </a:lnTo>
                  <a:lnTo>
                    <a:pt x="9372600" y="3073400"/>
                  </a:lnTo>
                  <a:close/>
                </a:path>
                <a:path w="9372600" h="3860800">
                  <a:moveTo>
                    <a:pt x="9353550" y="3175000"/>
                  </a:moveTo>
                  <a:lnTo>
                    <a:pt x="9334500" y="3175000"/>
                  </a:lnTo>
                  <a:lnTo>
                    <a:pt x="9334500" y="3225800"/>
                  </a:lnTo>
                  <a:lnTo>
                    <a:pt x="9353550" y="3225800"/>
                  </a:lnTo>
                  <a:lnTo>
                    <a:pt x="9353550" y="3175000"/>
                  </a:lnTo>
                  <a:close/>
                </a:path>
                <a:path w="9372600" h="3860800">
                  <a:moveTo>
                    <a:pt x="9372600" y="3175000"/>
                  </a:moveTo>
                  <a:lnTo>
                    <a:pt x="9353550" y="3175000"/>
                  </a:lnTo>
                  <a:lnTo>
                    <a:pt x="9353550" y="3225800"/>
                  </a:lnTo>
                  <a:lnTo>
                    <a:pt x="9372600" y="3225800"/>
                  </a:lnTo>
                  <a:lnTo>
                    <a:pt x="9372600" y="3175000"/>
                  </a:lnTo>
                  <a:close/>
                </a:path>
                <a:path w="9372600" h="3860800">
                  <a:moveTo>
                    <a:pt x="9353550" y="3276600"/>
                  </a:moveTo>
                  <a:lnTo>
                    <a:pt x="9334500" y="3276600"/>
                  </a:lnTo>
                  <a:lnTo>
                    <a:pt x="9334500" y="3327400"/>
                  </a:lnTo>
                  <a:lnTo>
                    <a:pt x="9353550" y="3327400"/>
                  </a:lnTo>
                  <a:lnTo>
                    <a:pt x="9353550" y="3276600"/>
                  </a:lnTo>
                  <a:close/>
                </a:path>
                <a:path w="9372600" h="3860800">
                  <a:moveTo>
                    <a:pt x="9372600" y="3276600"/>
                  </a:moveTo>
                  <a:lnTo>
                    <a:pt x="9353550" y="3276600"/>
                  </a:lnTo>
                  <a:lnTo>
                    <a:pt x="9353550" y="3327400"/>
                  </a:lnTo>
                  <a:lnTo>
                    <a:pt x="9372600" y="3327400"/>
                  </a:lnTo>
                  <a:lnTo>
                    <a:pt x="9372600" y="3276600"/>
                  </a:lnTo>
                  <a:close/>
                </a:path>
                <a:path w="9372600" h="3860800">
                  <a:moveTo>
                    <a:pt x="9353550" y="3378200"/>
                  </a:moveTo>
                  <a:lnTo>
                    <a:pt x="9334500" y="3378200"/>
                  </a:lnTo>
                  <a:lnTo>
                    <a:pt x="9334500" y="3429000"/>
                  </a:lnTo>
                  <a:lnTo>
                    <a:pt x="9353550" y="3429000"/>
                  </a:lnTo>
                  <a:lnTo>
                    <a:pt x="9353550" y="3378200"/>
                  </a:lnTo>
                  <a:close/>
                </a:path>
                <a:path w="9372600" h="3860800">
                  <a:moveTo>
                    <a:pt x="9372600" y="3378200"/>
                  </a:moveTo>
                  <a:lnTo>
                    <a:pt x="9353550" y="3378200"/>
                  </a:lnTo>
                  <a:lnTo>
                    <a:pt x="9353550" y="3429000"/>
                  </a:lnTo>
                  <a:lnTo>
                    <a:pt x="9372600" y="3429000"/>
                  </a:lnTo>
                  <a:lnTo>
                    <a:pt x="9372600" y="3378200"/>
                  </a:lnTo>
                  <a:close/>
                </a:path>
                <a:path w="9372600" h="3860800">
                  <a:moveTo>
                    <a:pt x="9353550" y="3479800"/>
                  </a:moveTo>
                  <a:lnTo>
                    <a:pt x="9334500" y="3479800"/>
                  </a:lnTo>
                  <a:lnTo>
                    <a:pt x="9334500" y="3530600"/>
                  </a:lnTo>
                  <a:lnTo>
                    <a:pt x="9353550" y="3530600"/>
                  </a:lnTo>
                  <a:lnTo>
                    <a:pt x="9353550" y="3479800"/>
                  </a:lnTo>
                  <a:close/>
                </a:path>
                <a:path w="9372600" h="3860800">
                  <a:moveTo>
                    <a:pt x="9372600" y="3479800"/>
                  </a:moveTo>
                  <a:lnTo>
                    <a:pt x="9353550" y="3479800"/>
                  </a:lnTo>
                  <a:lnTo>
                    <a:pt x="9353550" y="3530600"/>
                  </a:lnTo>
                  <a:lnTo>
                    <a:pt x="9372600" y="3530600"/>
                  </a:lnTo>
                  <a:lnTo>
                    <a:pt x="9372600" y="3479800"/>
                  </a:lnTo>
                  <a:close/>
                </a:path>
                <a:path w="9372600" h="3860800">
                  <a:moveTo>
                    <a:pt x="9372600" y="3581400"/>
                  </a:moveTo>
                  <a:lnTo>
                    <a:pt x="9353550" y="3581400"/>
                  </a:lnTo>
                  <a:lnTo>
                    <a:pt x="9353550" y="3614586"/>
                  </a:lnTo>
                  <a:lnTo>
                    <a:pt x="9353169" y="3622278"/>
                  </a:lnTo>
                  <a:lnTo>
                    <a:pt x="9352432" y="3629860"/>
                  </a:lnTo>
                  <a:lnTo>
                    <a:pt x="9370377" y="3631607"/>
                  </a:lnTo>
                  <a:lnTo>
                    <a:pt x="9372600" y="3606800"/>
                  </a:lnTo>
                  <a:lnTo>
                    <a:pt x="9372600" y="3581400"/>
                  </a:lnTo>
                  <a:close/>
                </a:path>
                <a:path w="9372600" h="3860800">
                  <a:moveTo>
                    <a:pt x="9353550" y="3581400"/>
                  </a:moveTo>
                  <a:lnTo>
                    <a:pt x="9334500" y="3581400"/>
                  </a:lnTo>
                  <a:lnTo>
                    <a:pt x="9334470" y="3614586"/>
                  </a:lnTo>
                  <a:lnTo>
                    <a:pt x="9334157" y="3621045"/>
                  </a:lnTo>
                  <a:lnTo>
                    <a:pt x="9333471" y="3628015"/>
                  </a:lnTo>
                  <a:lnTo>
                    <a:pt x="9352432" y="3629860"/>
                  </a:lnTo>
                  <a:lnTo>
                    <a:pt x="9353169" y="3622278"/>
                  </a:lnTo>
                  <a:lnTo>
                    <a:pt x="9353550" y="3614586"/>
                  </a:lnTo>
                  <a:lnTo>
                    <a:pt x="9353550" y="3581400"/>
                  </a:lnTo>
                  <a:close/>
                </a:path>
                <a:path w="9372600" h="3860800">
                  <a:moveTo>
                    <a:pt x="9325267" y="3669510"/>
                  </a:moveTo>
                  <a:lnTo>
                    <a:pt x="9321920" y="3679626"/>
                  </a:lnTo>
                  <a:lnTo>
                    <a:pt x="9318097" y="3689517"/>
                  </a:lnTo>
                  <a:lnTo>
                    <a:pt x="9313808" y="3699168"/>
                  </a:lnTo>
                  <a:lnTo>
                    <a:pt x="9309061" y="3708567"/>
                  </a:lnTo>
                  <a:lnTo>
                    <a:pt x="9342084" y="3726255"/>
                  </a:lnTo>
                  <a:lnTo>
                    <a:pt x="9325864" y="3717561"/>
                  </a:lnTo>
                  <a:lnTo>
                    <a:pt x="9331023" y="3707330"/>
                  </a:lnTo>
                  <a:lnTo>
                    <a:pt x="9335692" y="3696821"/>
                  </a:lnTo>
                  <a:lnTo>
                    <a:pt x="9339853" y="3686051"/>
                  </a:lnTo>
                  <a:lnTo>
                    <a:pt x="9343491" y="3675033"/>
                  </a:lnTo>
                  <a:lnTo>
                    <a:pt x="9325267" y="3669510"/>
                  </a:lnTo>
                  <a:close/>
                </a:path>
                <a:path w="9372600" h="3860800">
                  <a:moveTo>
                    <a:pt x="9343491" y="3675033"/>
                  </a:moveTo>
                  <a:lnTo>
                    <a:pt x="9339853" y="3686051"/>
                  </a:lnTo>
                  <a:lnTo>
                    <a:pt x="9335692" y="3696821"/>
                  </a:lnTo>
                  <a:lnTo>
                    <a:pt x="9331023" y="3707330"/>
                  </a:lnTo>
                  <a:lnTo>
                    <a:pt x="9325864" y="3717561"/>
                  </a:lnTo>
                  <a:lnTo>
                    <a:pt x="9342085" y="3726252"/>
                  </a:lnTo>
                  <a:lnTo>
                    <a:pt x="9356715" y="3695430"/>
                  </a:lnTo>
                  <a:lnTo>
                    <a:pt x="9360862" y="3680296"/>
                  </a:lnTo>
                  <a:lnTo>
                    <a:pt x="9343491" y="3675033"/>
                  </a:lnTo>
                  <a:close/>
                </a:path>
                <a:path w="9372600" h="3860800">
                  <a:moveTo>
                    <a:pt x="9343496" y="3675033"/>
                  </a:moveTo>
                  <a:lnTo>
                    <a:pt x="9360868" y="3680298"/>
                  </a:lnTo>
                  <a:lnTo>
                    <a:pt x="9343496" y="3675033"/>
                  </a:lnTo>
                  <a:close/>
                </a:path>
                <a:path w="9372600" h="3860800">
                  <a:moveTo>
                    <a:pt x="9300235" y="3755844"/>
                  </a:moveTo>
                  <a:lnTo>
                    <a:pt x="9292689" y="3764580"/>
                  </a:lnTo>
                  <a:lnTo>
                    <a:pt x="9284731" y="3772934"/>
                  </a:lnTo>
                  <a:lnTo>
                    <a:pt x="9276378" y="3780890"/>
                  </a:lnTo>
                  <a:lnTo>
                    <a:pt x="9267650" y="3788433"/>
                  </a:lnTo>
                  <a:lnTo>
                    <a:pt x="9279586" y="3802961"/>
                  </a:lnTo>
                  <a:lnTo>
                    <a:pt x="9282271" y="3801063"/>
                  </a:lnTo>
                  <a:lnTo>
                    <a:pt x="9312880" y="3770450"/>
                  </a:lnTo>
                  <a:lnTo>
                    <a:pt x="9314765" y="3767783"/>
                  </a:lnTo>
                  <a:lnTo>
                    <a:pt x="9300235" y="3755844"/>
                  </a:lnTo>
                  <a:close/>
                </a:path>
                <a:path w="9372600" h="3860800">
                  <a:moveTo>
                    <a:pt x="9285516" y="3743751"/>
                  </a:moveTo>
                  <a:lnTo>
                    <a:pt x="9278579" y="3751783"/>
                  </a:lnTo>
                  <a:lnTo>
                    <a:pt x="9271265" y="3759464"/>
                  </a:lnTo>
                  <a:lnTo>
                    <a:pt x="9263586" y="3766779"/>
                  </a:lnTo>
                  <a:lnTo>
                    <a:pt x="9255556" y="3773714"/>
                  </a:lnTo>
                  <a:lnTo>
                    <a:pt x="9267648" y="3788431"/>
                  </a:lnTo>
                  <a:lnTo>
                    <a:pt x="9276378" y="3780890"/>
                  </a:lnTo>
                  <a:lnTo>
                    <a:pt x="9284731" y="3772934"/>
                  </a:lnTo>
                  <a:lnTo>
                    <a:pt x="9292689" y="3764580"/>
                  </a:lnTo>
                  <a:lnTo>
                    <a:pt x="9300235" y="3755844"/>
                  </a:lnTo>
                  <a:lnTo>
                    <a:pt x="9285516" y="3743751"/>
                  </a:lnTo>
                  <a:close/>
                </a:path>
                <a:path w="9372600" h="3860800">
                  <a:moveTo>
                    <a:pt x="9300235" y="3755844"/>
                  </a:moveTo>
                  <a:lnTo>
                    <a:pt x="9313544" y="3766779"/>
                  </a:lnTo>
                  <a:lnTo>
                    <a:pt x="9300235" y="3755844"/>
                  </a:lnTo>
                  <a:close/>
                </a:path>
                <a:path w="9372600" h="3860800">
                  <a:moveTo>
                    <a:pt x="9186837" y="3831693"/>
                  </a:moveTo>
                  <a:lnTo>
                    <a:pt x="9192101" y="3849068"/>
                  </a:lnTo>
                  <a:lnTo>
                    <a:pt x="9186837" y="3831694"/>
                  </a:lnTo>
                  <a:close/>
                </a:path>
                <a:path w="9372600" h="3860800">
                  <a:moveTo>
                    <a:pt x="9229356" y="3814060"/>
                  </a:moveTo>
                  <a:lnTo>
                    <a:pt x="9219126" y="3819222"/>
                  </a:lnTo>
                  <a:lnTo>
                    <a:pt x="9208620" y="3823891"/>
                  </a:lnTo>
                  <a:lnTo>
                    <a:pt x="9197852" y="3828053"/>
                  </a:lnTo>
                  <a:lnTo>
                    <a:pt x="9186837" y="3831693"/>
                  </a:lnTo>
                  <a:lnTo>
                    <a:pt x="9192101" y="3849068"/>
                  </a:lnTo>
                  <a:lnTo>
                    <a:pt x="9207250" y="3844909"/>
                  </a:lnTo>
                  <a:lnTo>
                    <a:pt x="9238051" y="3830286"/>
                  </a:lnTo>
                  <a:lnTo>
                    <a:pt x="9229356" y="3814060"/>
                  </a:lnTo>
                  <a:close/>
                </a:path>
                <a:path w="9372600" h="3860800">
                  <a:moveTo>
                    <a:pt x="9220365" y="3797267"/>
                  </a:moveTo>
                  <a:lnTo>
                    <a:pt x="9210966" y="3802009"/>
                  </a:lnTo>
                  <a:lnTo>
                    <a:pt x="9201315" y="3806297"/>
                  </a:lnTo>
                  <a:lnTo>
                    <a:pt x="9191425" y="3810119"/>
                  </a:lnTo>
                  <a:lnTo>
                    <a:pt x="9181312" y="3813462"/>
                  </a:lnTo>
                  <a:lnTo>
                    <a:pt x="9186837" y="3831693"/>
                  </a:lnTo>
                  <a:lnTo>
                    <a:pt x="9197852" y="3828053"/>
                  </a:lnTo>
                  <a:lnTo>
                    <a:pt x="9208620" y="3823891"/>
                  </a:lnTo>
                  <a:lnTo>
                    <a:pt x="9219126" y="3819222"/>
                  </a:lnTo>
                  <a:lnTo>
                    <a:pt x="9229356" y="3814060"/>
                  </a:lnTo>
                  <a:lnTo>
                    <a:pt x="9220365" y="3797267"/>
                  </a:lnTo>
                  <a:close/>
                </a:path>
                <a:path w="9372600" h="3860800">
                  <a:moveTo>
                    <a:pt x="9229359" y="3814060"/>
                  </a:moveTo>
                  <a:lnTo>
                    <a:pt x="9238051" y="3830286"/>
                  </a:lnTo>
                  <a:lnTo>
                    <a:pt x="9229359" y="3814060"/>
                  </a:lnTo>
                  <a:close/>
                </a:path>
                <a:path w="9372600" h="3860800">
                  <a:moveTo>
                    <a:pt x="9118600" y="3822700"/>
                  </a:moveTo>
                  <a:lnTo>
                    <a:pt x="9093123" y="3822700"/>
                  </a:lnTo>
                  <a:lnTo>
                    <a:pt x="9093123" y="3860800"/>
                  </a:lnTo>
                  <a:lnTo>
                    <a:pt x="9118600" y="3860800"/>
                  </a:lnTo>
                  <a:lnTo>
                    <a:pt x="9118600" y="3822700"/>
                  </a:lnTo>
                  <a:close/>
                </a:path>
                <a:path w="9372600" h="3860800">
                  <a:moveTo>
                    <a:pt x="9139821" y="3821673"/>
                  </a:moveTo>
                  <a:lnTo>
                    <a:pt x="9132849" y="3822352"/>
                  </a:lnTo>
                  <a:lnTo>
                    <a:pt x="9125775" y="3822700"/>
                  </a:lnTo>
                  <a:lnTo>
                    <a:pt x="9118600" y="3822700"/>
                  </a:lnTo>
                  <a:lnTo>
                    <a:pt x="9118600" y="3860800"/>
                  </a:lnTo>
                  <a:lnTo>
                    <a:pt x="9143405" y="3858577"/>
                  </a:lnTo>
                  <a:lnTo>
                    <a:pt x="9141771" y="3841750"/>
                  </a:lnTo>
                  <a:lnTo>
                    <a:pt x="9126385" y="3841750"/>
                  </a:lnTo>
                  <a:lnTo>
                    <a:pt x="9134081" y="3841371"/>
                  </a:lnTo>
                  <a:lnTo>
                    <a:pt x="9141663" y="3840634"/>
                  </a:lnTo>
                  <a:lnTo>
                    <a:pt x="9139821" y="3821673"/>
                  </a:lnTo>
                  <a:close/>
                </a:path>
                <a:path w="9372600" h="3860800">
                  <a:moveTo>
                    <a:pt x="9141666" y="3840634"/>
                  </a:moveTo>
                  <a:lnTo>
                    <a:pt x="9143412" y="3858576"/>
                  </a:lnTo>
                  <a:lnTo>
                    <a:pt x="9141666" y="3840634"/>
                  </a:lnTo>
                  <a:close/>
                </a:path>
                <a:path w="9372600" h="3860800">
                  <a:moveTo>
                    <a:pt x="9141663" y="3840634"/>
                  </a:moveTo>
                  <a:lnTo>
                    <a:pt x="9134081" y="3841371"/>
                  </a:lnTo>
                  <a:lnTo>
                    <a:pt x="9126385" y="3841750"/>
                  </a:lnTo>
                  <a:lnTo>
                    <a:pt x="9141771" y="3841750"/>
                  </a:lnTo>
                  <a:lnTo>
                    <a:pt x="9141663" y="3840634"/>
                  </a:lnTo>
                  <a:close/>
                </a:path>
                <a:path w="9372600" h="3860800">
                  <a:moveTo>
                    <a:pt x="9042184" y="3822700"/>
                  </a:moveTo>
                  <a:lnTo>
                    <a:pt x="8991231" y="3822700"/>
                  </a:lnTo>
                  <a:lnTo>
                    <a:pt x="8991231" y="3860800"/>
                  </a:lnTo>
                  <a:lnTo>
                    <a:pt x="9042184" y="3860800"/>
                  </a:lnTo>
                  <a:lnTo>
                    <a:pt x="9042184" y="3822700"/>
                  </a:lnTo>
                  <a:close/>
                </a:path>
                <a:path w="9372600" h="3860800">
                  <a:moveTo>
                    <a:pt x="8940292" y="3822700"/>
                  </a:moveTo>
                  <a:lnTo>
                    <a:pt x="8889339" y="3822700"/>
                  </a:lnTo>
                  <a:lnTo>
                    <a:pt x="8889339" y="3860800"/>
                  </a:lnTo>
                  <a:lnTo>
                    <a:pt x="8940292" y="3860800"/>
                  </a:lnTo>
                  <a:lnTo>
                    <a:pt x="8940292" y="3822700"/>
                  </a:lnTo>
                  <a:close/>
                </a:path>
                <a:path w="9372600" h="3860800">
                  <a:moveTo>
                    <a:pt x="8838399" y="3822700"/>
                  </a:moveTo>
                  <a:lnTo>
                    <a:pt x="8787447" y="3822700"/>
                  </a:lnTo>
                  <a:lnTo>
                    <a:pt x="8787447" y="3860800"/>
                  </a:lnTo>
                  <a:lnTo>
                    <a:pt x="8838399" y="3860800"/>
                  </a:lnTo>
                  <a:lnTo>
                    <a:pt x="8838399" y="3822700"/>
                  </a:lnTo>
                  <a:close/>
                </a:path>
                <a:path w="9372600" h="3860800">
                  <a:moveTo>
                    <a:pt x="8736507" y="3822700"/>
                  </a:moveTo>
                  <a:lnTo>
                    <a:pt x="8685555" y="3822700"/>
                  </a:lnTo>
                  <a:lnTo>
                    <a:pt x="8685555" y="3860800"/>
                  </a:lnTo>
                  <a:lnTo>
                    <a:pt x="8736507" y="3860800"/>
                  </a:lnTo>
                  <a:lnTo>
                    <a:pt x="8736507" y="3822700"/>
                  </a:lnTo>
                  <a:close/>
                </a:path>
                <a:path w="9372600" h="3860800">
                  <a:moveTo>
                    <a:pt x="8634615" y="3822700"/>
                  </a:moveTo>
                  <a:lnTo>
                    <a:pt x="8583663" y="3822700"/>
                  </a:lnTo>
                  <a:lnTo>
                    <a:pt x="8583663" y="3860800"/>
                  </a:lnTo>
                  <a:lnTo>
                    <a:pt x="8634615" y="3860800"/>
                  </a:lnTo>
                  <a:lnTo>
                    <a:pt x="8634615" y="3822700"/>
                  </a:lnTo>
                  <a:close/>
                </a:path>
                <a:path w="9372600" h="3860800">
                  <a:moveTo>
                    <a:pt x="8532723" y="3822700"/>
                  </a:moveTo>
                  <a:lnTo>
                    <a:pt x="8481771" y="3822700"/>
                  </a:lnTo>
                  <a:lnTo>
                    <a:pt x="8481771" y="3860800"/>
                  </a:lnTo>
                  <a:lnTo>
                    <a:pt x="8532723" y="3860800"/>
                  </a:lnTo>
                  <a:lnTo>
                    <a:pt x="8532723" y="3822700"/>
                  </a:lnTo>
                  <a:close/>
                </a:path>
                <a:path w="9372600" h="3860800">
                  <a:moveTo>
                    <a:pt x="8430831" y="3822700"/>
                  </a:moveTo>
                  <a:lnTo>
                    <a:pt x="8379879" y="3822700"/>
                  </a:lnTo>
                  <a:lnTo>
                    <a:pt x="8379879" y="3860800"/>
                  </a:lnTo>
                  <a:lnTo>
                    <a:pt x="8430831" y="3860800"/>
                  </a:lnTo>
                  <a:lnTo>
                    <a:pt x="8430831" y="3822700"/>
                  </a:lnTo>
                  <a:close/>
                </a:path>
                <a:path w="9372600" h="3860800">
                  <a:moveTo>
                    <a:pt x="8328939" y="3822700"/>
                  </a:moveTo>
                  <a:lnTo>
                    <a:pt x="8277986" y="3822700"/>
                  </a:lnTo>
                  <a:lnTo>
                    <a:pt x="8277986" y="3860800"/>
                  </a:lnTo>
                  <a:lnTo>
                    <a:pt x="8328939" y="3860800"/>
                  </a:lnTo>
                  <a:lnTo>
                    <a:pt x="8328939" y="3822700"/>
                  </a:lnTo>
                  <a:close/>
                </a:path>
                <a:path w="9372600" h="3860800">
                  <a:moveTo>
                    <a:pt x="8227047" y="3822700"/>
                  </a:moveTo>
                  <a:lnTo>
                    <a:pt x="8176094" y="3822700"/>
                  </a:lnTo>
                  <a:lnTo>
                    <a:pt x="8176094" y="3860800"/>
                  </a:lnTo>
                  <a:lnTo>
                    <a:pt x="8227047" y="3860800"/>
                  </a:lnTo>
                  <a:lnTo>
                    <a:pt x="8227047" y="3822700"/>
                  </a:lnTo>
                  <a:close/>
                </a:path>
                <a:path w="9372600" h="3860800">
                  <a:moveTo>
                    <a:pt x="8125155" y="3822700"/>
                  </a:moveTo>
                  <a:lnTo>
                    <a:pt x="8074202" y="3822700"/>
                  </a:lnTo>
                  <a:lnTo>
                    <a:pt x="8074202" y="3860800"/>
                  </a:lnTo>
                  <a:lnTo>
                    <a:pt x="8125155" y="3860800"/>
                  </a:lnTo>
                  <a:lnTo>
                    <a:pt x="8125155" y="3822700"/>
                  </a:lnTo>
                  <a:close/>
                </a:path>
                <a:path w="9372600" h="3860800">
                  <a:moveTo>
                    <a:pt x="8023263" y="3822700"/>
                  </a:moveTo>
                  <a:lnTo>
                    <a:pt x="7972310" y="3822700"/>
                  </a:lnTo>
                  <a:lnTo>
                    <a:pt x="7972310" y="3860800"/>
                  </a:lnTo>
                  <a:lnTo>
                    <a:pt x="8023263" y="3860800"/>
                  </a:lnTo>
                  <a:lnTo>
                    <a:pt x="8023263" y="3822700"/>
                  </a:lnTo>
                  <a:close/>
                </a:path>
                <a:path w="9372600" h="3860800">
                  <a:moveTo>
                    <a:pt x="7921371" y="3822700"/>
                  </a:moveTo>
                  <a:lnTo>
                    <a:pt x="7870418" y="3822700"/>
                  </a:lnTo>
                  <a:lnTo>
                    <a:pt x="7870418" y="3860800"/>
                  </a:lnTo>
                  <a:lnTo>
                    <a:pt x="7921371" y="3860800"/>
                  </a:lnTo>
                  <a:lnTo>
                    <a:pt x="7921371" y="3822700"/>
                  </a:lnTo>
                  <a:close/>
                </a:path>
                <a:path w="9372600" h="3860800">
                  <a:moveTo>
                    <a:pt x="7819478" y="3822700"/>
                  </a:moveTo>
                  <a:lnTo>
                    <a:pt x="7768526" y="3822700"/>
                  </a:lnTo>
                  <a:lnTo>
                    <a:pt x="7768526" y="3860800"/>
                  </a:lnTo>
                  <a:lnTo>
                    <a:pt x="7819478" y="3860800"/>
                  </a:lnTo>
                  <a:lnTo>
                    <a:pt x="7819478" y="3822700"/>
                  </a:lnTo>
                  <a:close/>
                </a:path>
                <a:path w="9372600" h="3860800">
                  <a:moveTo>
                    <a:pt x="7717586" y="3822700"/>
                  </a:moveTo>
                  <a:lnTo>
                    <a:pt x="7666634" y="3822700"/>
                  </a:lnTo>
                  <a:lnTo>
                    <a:pt x="7666634" y="3860800"/>
                  </a:lnTo>
                  <a:lnTo>
                    <a:pt x="7717586" y="3860800"/>
                  </a:lnTo>
                  <a:lnTo>
                    <a:pt x="7717586" y="3822700"/>
                  </a:lnTo>
                  <a:close/>
                </a:path>
                <a:path w="9372600" h="3860800">
                  <a:moveTo>
                    <a:pt x="7615694" y="3822700"/>
                  </a:moveTo>
                  <a:lnTo>
                    <a:pt x="7564742" y="3822700"/>
                  </a:lnTo>
                  <a:lnTo>
                    <a:pt x="7564742" y="3860800"/>
                  </a:lnTo>
                  <a:lnTo>
                    <a:pt x="7615694" y="3860800"/>
                  </a:lnTo>
                  <a:lnTo>
                    <a:pt x="7615694" y="3822700"/>
                  </a:lnTo>
                  <a:close/>
                </a:path>
                <a:path w="9372600" h="3860800">
                  <a:moveTo>
                    <a:pt x="7513802" y="3822700"/>
                  </a:moveTo>
                  <a:lnTo>
                    <a:pt x="7462850" y="3822700"/>
                  </a:lnTo>
                  <a:lnTo>
                    <a:pt x="7462850" y="3860800"/>
                  </a:lnTo>
                  <a:lnTo>
                    <a:pt x="7513802" y="3860800"/>
                  </a:lnTo>
                  <a:lnTo>
                    <a:pt x="7513802" y="3822700"/>
                  </a:lnTo>
                  <a:close/>
                </a:path>
                <a:path w="9372600" h="3860800">
                  <a:moveTo>
                    <a:pt x="7411910" y="3822700"/>
                  </a:moveTo>
                  <a:lnTo>
                    <a:pt x="7360958" y="3822700"/>
                  </a:lnTo>
                  <a:lnTo>
                    <a:pt x="7360958" y="3860800"/>
                  </a:lnTo>
                  <a:lnTo>
                    <a:pt x="7411910" y="3860800"/>
                  </a:lnTo>
                  <a:lnTo>
                    <a:pt x="7411910" y="3822700"/>
                  </a:lnTo>
                  <a:close/>
                </a:path>
                <a:path w="9372600" h="3860800">
                  <a:moveTo>
                    <a:pt x="7310018" y="3822700"/>
                  </a:moveTo>
                  <a:lnTo>
                    <a:pt x="7259066" y="3822700"/>
                  </a:lnTo>
                  <a:lnTo>
                    <a:pt x="7259066" y="3860800"/>
                  </a:lnTo>
                  <a:lnTo>
                    <a:pt x="7310018" y="3860800"/>
                  </a:lnTo>
                  <a:lnTo>
                    <a:pt x="7310018" y="3822700"/>
                  </a:lnTo>
                  <a:close/>
                </a:path>
                <a:path w="9372600" h="3860800">
                  <a:moveTo>
                    <a:pt x="7208126" y="3822700"/>
                  </a:moveTo>
                  <a:lnTo>
                    <a:pt x="7157173" y="3822700"/>
                  </a:lnTo>
                  <a:lnTo>
                    <a:pt x="7157173" y="3860800"/>
                  </a:lnTo>
                  <a:lnTo>
                    <a:pt x="7208126" y="3860800"/>
                  </a:lnTo>
                  <a:lnTo>
                    <a:pt x="7208126" y="3822700"/>
                  </a:lnTo>
                  <a:close/>
                </a:path>
                <a:path w="9372600" h="3860800">
                  <a:moveTo>
                    <a:pt x="7106234" y="3822700"/>
                  </a:moveTo>
                  <a:lnTo>
                    <a:pt x="7055281" y="3822700"/>
                  </a:lnTo>
                  <a:lnTo>
                    <a:pt x="7055281" y="3860800"/>
                  </a:lnTo>
                  <a:lnTo>
                    <a:pt x="7106234" y="3860800"/>
                  </a:lnTo>
                  <a:lnTo>
                    <a:pt x="7106234" y="3822700"/>
                  </a:lnTo>
                  <a:close/>
                </a:path>
                <a:path w="9372600" h="3860800">
                  <a:moveTo>
                    <a:pt x="7004342" y="3822700"/>
                  </a:moveTo>
                  <a:lnTo>
                    <a:pt x="6953389" y="3822700"/>
                  </a:lnTo>
                  <a:lnTo>
                    <a:pt x="6953389" y="3860800"/>
                  </a:lnTo>
                  <a:lnTo>
                    <a:pt x="7004342" y="3860800"/>
                  </a:lnTo>
                  <a:lnTo>
                    <a:pt x="7004342" y="3822700"/>
                  </a:lnTo>
                  <a:close/>
                </a:path>
                <a:path w="9372600" h="3860800">
                  <a:moveTo>
                    <a:pt x="6902450" y="3822700"/>
                  </a:moveTo>
                  <a:lnTo>
                    <a:pt x="6851510" y="3822700"/>
                  </a:lnTo>
                  <a:lnTo>
                    <a:pt x="6851510" y="3860800"/>
                  </a:lnTo>
                  <a:lnTo>
                    <a:pt x="6902450" y="3860800"/>
                  </a:lnTo>
                  <a:lnTo>
                    <a:pt x="6902450" y="3822700"/>
                  </a:lnTo>
                  <a:close/>
                </a:path>
                <a:path w="9372600" h="3860800">
                  <a:moveTo>
                    <a:pt x="6800557" y="3822700"/>
                  </a:moveTo>
                  <a:lnTo>
                    <a:pt x="6749618" y="3822700"/>
                  </a:lnTo>
                  <a:lnTo>
                    <a:pt x="6749618" y="3860800"/>
                  </a:lnTo>
                  <a:lnTo>
                    <a:pt x="6800557" y="3860800"/>
                  </a:lnTo>
                  <a:lnTo>
                    <a:pt x="6800557" y="3822700"/>
                  </a:lnTo>
                  <a:close/>
                </a:path>
                <a:path w="9372600" h="3860800">
                  <a:moveTo>
                    <a:pt x="6698665" y="3822700"/>
                  </a:moveTo>
                  <a:lnTo>
                    <a:pt x="6647726" y="3822700"/>
                  </a:lnTo>
                  <a:lnTo>
                    <a:pt x="6647726" y="3860800"/>
                  </a:lnTo>
                  <a:lnTo>
                    <a:pt x="6698665" y="3860800"/>
                  </a:lnTo>
                  <a:lnTo>
                    <a:pt x="6698665" y="3822700"/>
                  </a:lnTo>
                  <a:close/>
                </a:path>
                <a:path w="9372600" h="3860800">
                  <a:moveTo>
                    <a:pt x="6596773" y="3822700"/>
                  </a:moveTo>
                  <a:lnTo>
                    <a:pt x="6545833" y="3822700"/>
                  </a:lnTo>
                  <a:lnTo>
                    <a:pt x="6545833" y="3860800"/>
                  </a:lnTo>
                  <a:lnTo>
                    <a:pt x="6596773" y="3860800"/>
                  </a:lnTo>
                  <a:lnTo>
                    <a:pt x="6596773" y="3822700"/>
                  </a:lnTo>
                  <a:close/>
                </a:path>
                <a:path w="9372600" h="3860800">
                  <a:moveTo>
                    <a:pt x="6494881" y="3822700"/>
                  </a:moveTo>
                  <a:lnTo>
                    <a:pt x="6443941" y="3822700"/>
                  </a:lnTo>
                  <a:lnTo>
                    <a:pt x="6443941" y="3860800"/>
                  </a:lnTo>
                  <a:lnTo>
                    <a:pt x="6494881" y="3860800"/>
                  </a:lnTo>
                  <a:lnTo>
                    <a:pt x="6494881" y="3822700"/>
                  </a:lnTo>
                  <a:close/>
                </a:path>
                <a:path w="9372600" h="3860800">
                  <a:moveTo>
                    <a:pt x="6392989" y="3822700"/>
                  </a:moveTo>
                  <a:lnTo>
                    <a:pt x="6342049" y="3822700"/>
                  </a:lnTo>
                  <a:lnTo>
                    <a:pt x="6342049" y="3860800"/>
                  </a:lnTo>
                  <a:lnTo>
                    <a:pt x="6392989" y="3860800"/>
                  </a:lnTo>
                  <a:lnTo>
                    <a:pt x="6392989" y="3822700"/>
                  </a:lnTo>
                  <a:close/>
                </a:path>
                <a:path w="9372600" h="3860800">
                  <a:moveTo>
                    <a:pt x="6291097" y="3822700"/>
                  </a:moveTo>
                  <a:lnTo>
                    <a:pt x="6240157" y="3822700"/>
                  </a:lnTo>
                  <a:lnTo>
                    <a:pt x="6240157" y="3860800"/>
                  </a:lnTo>
                  <a:lnTo>
                    <a:pt x="6291097" y="3860800"/>
                  </a:lnTo>
                  <a:lnTo>
                    <a:pt x="6291097" y="3822700"/>
                  </a:lnTo>
                  <a:close/>
                </a:path>
                <a:path w="9372600" h="3860800">
                  <a:moveTo>
                    <a:pt x="6189205" y="3822700"/>
                  </a:moveTo>
                  <a:lnTo>
                    <a:pt x="6138265" y="3822700"/>
                  </a:lnTo>
                  <a:lnTo>
                    <a:pt x="6138265" y="3860800"/>
                  </a:lnTo>
                  <a:lnTo>
                    <a:pt x="6189205" y="3860800"/>
                  </a:lnTo>
                  <a:lnTo>
                    <a:pt x="6189205" y="3822700"/>
                  </a:lnTo>
                  <a:close/>
                </a:path>
                <a:path w="9372600" h="3860800">
                  <a:moveTo>
                    <a:pt x="6087313" y="3822700"/>
                  </a:moveTo>
                  <a:lnTo>
                    <a:pt x="6036373" y="3822700"/>
                  </a:lnTo>
                  <a:lnTo>
                    <a:pt x="6036373" y="3860800"/>
                  </a:lnTo>
                  <a:lnTo>
                    <a:pt x="6087313" y="3860800"/>
                  </a:lnTo>
                  <a:lnTo>
                    <a:pt x="6087313" y="3822700"/>
                  </a:lnTo>
                  <a:close/>
                </a:path>
                <a:path w="9372600" h="3860800">
                  <a:moveTo>
                    <a:pt x="5985421" y="3822700"/>
                  </a:moveTo>
                  <a:lnTo>
                    <a:pt x="5934481" y="3822700"/>
                  </a:lnTo>
                  <a:lnTo>
                    <a:pt x="5934481" y="3860800"/>
                  </a:lnTo>
                  <a:lnTo>
                    <a:pt x="5985421" y="3860800"/>
                  </a:lnTo>
                  <a:lnTo>
                    <a:pt x="5985421" y="3822700"/>
                  </a:lnTo>
                  <a:close/>
                </a:path>
                <a:path w="9372600" h="3860800">
                  <a:moveTo>
                    <a:pt x="5883529" y="3822700"/>
                  </a:moveTo>
                  <a:lnTo>
                    <a:pt x="5832589" y="3822700"/>
                  </a:lnTo>
                  <a:lnTo>
                    <a:pt x="5832589" y="3860800"/>
                  </a:lnTo>
                  <a:lnTo>
                    <a:pt x="5883529" y="3860800"/>
                  </a:lnTo>
                  <a:lnTo>
                    <a:pt x="5883529" y="3822700"/>
                  </a:lnTo>
                  <a:close/>
                </a:path>
                <a:path w="9372600" h="3860800">
                  <a:moveTo>
                    <a:pt x="5781636" y="3822700"/>
                  </a:moveTo>
                  <a:lnTo>
                    <a:pt x="5730697" y="3822700"/>
                  </a:lnTo>
                  <a:lnTo>
                    <a:pt x="5730697" y="3860800"/>
                  </a:lnTo>
                  <a:lnTo>
                    <a:pt x="5781636" y="3860800"/>
                  </a:lnTo>
                  <a:lnTo>
                    <a:pt x="5781636" y="3822700"/>
                  </a:lnTo>
                  <a:close/>
                </a:path>
                <a:path w="9372600" h="3860800">
                  <a:moveTo>
                    <a:pt x="5679744" y="3822700"/>
                  </a:moveTo>
                  <a:lnTo>
                    <a:pt x="5628805" y="3822700"/>
                  </a:lnTo>
                  <a:lnTo>
                    <a:pt x="5628805" y="3860800"/>
                  </a:lnTo>
                  <a:lnTo>
                    <a:pt x="5679744" y="3860800"/>
                  </a:lnTo>
                  <a:lnTo>
                    <a:pt x="5679744" y="3822700"/>
                  </a:lnTo>
                  <a:close/>
                </a:path>
                <a:path w="9372600" h="3860800">
                  <a:moveTo>
                    <a:pt x="5577852" y="3822700"/>
                  </a:moveTo>
                  <a:lnTo>
                    <a:pt x="5526913" y="3822700"/>
                  </a:lnTo>
                  <a:lnTo>
                    <a:pt x="5526913" y="3860800"/>
                  </a:lnTo>
                  <a:lnTo>
                    <a:pt x="5577852" y="3860800"/>
                  </a:lnTo>
                  <a:lnTo>
                    <a:pt x="5577852" y="3822700"/>
                  </a:lnTo>
                  <a:close/>
                </a:path>
                <a:path w="9372600" h="3860800">
                  <a:moveTo>
                    <a:pt x="5475960" y="3822700"/>
                  </a:moveTo>
                  <a:lnTo>
                    <a:pt x="5425020" y="3822700"/>
                  </a:lnTo>
                  <a:lnTo>
                    <a:pt x="5425020" y="3860800"/>
                  </a:lnTo>
                  <a:lnTo>
                    <a:pt x="5475960" y="3860800"/>
                  </a:lnTo>
                  <a:lnTo>
                    <a:pt x="5475960" y="3822700"/>
                  </a:lnTo>
                  <a:close/>
                </a:path>
                <a:path w="9372600" h="3860800">
                  <a:moveTo>
                    <a:pt x="5374068" y="3822700"/>
                  </a:moveTo>
                  <a:lnTo>
                    <a:pt x="5323128" y="3822700"/>
                  </a:lnTo>
                  <a:lnTo>
                    <a:pt x="5323128" y="3860800"/>
                  </a:lnTo>
                  <a:lnTo>
                    <a:pt x="5374068" y="3860800"/>
                  </a:lnTo>
                  <a:lnTo>
                    <a:pt x="5374068" y="3822700"/>
                  </a:lnTo>
                  <a:close/>
                </a:path>
                <a:path w="9372600" h="3860800">
                  <a:moveTo>
                    <a:pt x="5272176" y="3822700"/>
                  </a:moveTo>
                  <a:lnTo>
                    <a:pt x="5221236" y="3822700"/>
                  </a:lnTo>
                  <a:lnTo>
                    <a:pt x="5221236" y="3860800"/>
                  </a:lnTo>
                  <a:lnTo>
                    <a:pt x="5272176" y="3860800"/>
                  </a:lnTo>
                  <a:lnTo>
                    <a:pt x="5272176" y="3822700"/>
                  </a:lnTo>
                  <a:close/>
                </a:path>
                <a:path w="9372600" h="3860800">
                  <a:moveTo>
                    <a:pt x="5170284" y="3822700"/>
                  </a:moveTo>
                  <a:lnTo>
                    <a:pt x="5119344" y="3822700"/>
                  </a:lnTo>
                  <a:lnTo>
                    <a:pt x="5119344" y="3860800"/>
                  </a:lnTo>
                  <a:lnTo>
                    <a:pt x="5170284" y="3860800"/>
                  </a:lnTo>
                  <a:lnTo>
                    <a:pt x="5170284" y="3822700"/>
                  </a:lnTo>
                  <a:close/>
                </a:path>
                <a:path w="9372600" h="3860800">
                  <a:moveTo>
                    <a:pt x="5068392" y="3822700"/>
                  </a:moveTo>
                  <a:lnTo>
                    <a:pt x="5017452" y="3822700"/>
                  </a:lnTo>
                  <a:lnTo>
                    <a:pt x="5017452" y="3860800"/>
                  </a:lnTo>
                  <a:lnTo>
                    <a:pt x="5068392" y="3860800"/>
                  </a:lnTo>
                  <a:lnTo>
                    <a:pt x="5068392" y="3822700"/>
                  </a:lnTo>
                  <a:close/>
                </a:path>
                <a:path w="9372600" h="3860800">
                  <a:moveTo>
                    <a:pt x="4966500" y="3822700"/>
                  </a:moveTo>
                  <a:lnTo>
                    <a:pt x="4915560" y="3822700"/>
                  </a:lnTo>
                  <a:lnTo>
                    <a:pt x="4915560" y="3860800"/>
                  </a:lnTo>
                  <a:lnTo>
                    <a:pt x="4966500" y="3860800"/>
                  </a:lnTo>
                  <a:lnTo>
                    <a:pt x="4966500" y="3822700"/>
                  </a:lnTo>
                  <a:close/>
                </a:path>
                <a:path w="9372600" h="3860800">
                  <a:moveTo>
                    <a:pt x="4864608" y="3822700"/>
                  </a:moveTo>
                  <a:lnTo>
                    <a:pt x="4813668" y="3822700"/>
                  </a:lnTo>
                  <a:lnTo>
                    <a:pt x="4813668" y="3860800"/>
                  </a:lnTo>
                  <a:lnTo>
                    <a:pt x="4864608" y="3860800"/>
                  </a:lnTo>
                  <a:lnTo>
                    <a:pt x="4864608" y="3822700"/>
                  </a:lnTo>
                  <a:close/>
                </a:path>
                <a:path w="9372600" h="3860800">
                  <a:moveTo>
                    <a:pt x="4762715" y="3822700"/>
                  </a:moveTo>
                  <a:lnTo>
                    <a:pt x="4711776" y="3822700"/>
                  </a:lnTo>
                  <a:lnTo>
                    <a:pt x="4711776" y="3860800"/>
                  </a:lnTo>
                  <a:lnTo>
                    <a:pt x="4762715" y="3860800"/>
                  </a:lnTo>
                  <a:lnTo>
                    <a:pt x="4762715" y="3822700"/>
                  </a:lnTo>
                  <a:close/>
                </a:path>
                <a:path w="9372600" h="3860800">
                  <a:moveTo>
                    <a:pt x="4660823" y="3822700"/>
                  </a:moveTo>
                  <a:lnTo>
                    <a:pt x="4609884" y="3822700"/>
                  </a:lnTo>
                  <a:lnTo>
                    <a:pt x="4609884" y="3860800"/>
                  </a:lnTo>
                  <a:lnTo>
                    <a:pt x="4660823" y="3860800"/>
                  </a:lnTo>
                  <a:lnTo>
                    <a:pt x="4660823" y="3822700"/>
                  </a:lnTo>
                  <a:close/>
                </a:path>
                <a:path w="9372600" h="3860800">
                  <a:moveTo>
                    <a:pt x="4558931" y="3822700"/>
                  </a:moveTo>
                  <a:lnTo>
                    <a:pt x="4507992" y="3822700"/>
                  </a:lnTo>
                  <a:lnTo>
                    <a:pt x="4507992" y="3860800"/>
                  </a:lnTo>
                  <a:lnTo>
                    <a:pt x="4558931" y="3860800"/>
                  </a:lnTo>
                  <a:lnTo>
                    <a:pt x="4558931" y="3822700"/>
                  </a:lnTo>
                  <a:close/>
                </a:path>
                <a:path w="9372600" h="3860800">
                  <a:moveTo>
                    <a:pt x="4457039" y="3822700"/>
                  </a:moveTo>
                  <a:lnTo>
                    <a:pt x="4406099" y="3822700"/>
                  </a:lnTo>
                  <a:lnTo>
                    <a:pt x="4406099" y="3860800"/>
                  </a:lnTo>
                  <a:lnTo>
                    <a:pt x="4457039" y="3860800"/>
                  </a:lnTo>
                  <a:lnTo>
                    <a:pt x="4457039" y="3822700"/>
                  </a:lnTo>
                  <a:close/>
                </a:path>
                <a:path w="9372600" h="3860800">
                  <a:moveTo>
                    <a:pt x="4355147" y="3822700"/>
                  </a:moveTo>
                  <a:lnTo>
                    <a:pt x="4304207" y="3822700"/>
                  </a:lnTo>
                  <a:lnTo>
                    <a:pt x="4304207" y="3860800"/>
                  </a:lnTo>
                  <a:lnTo>
                    <a:pt x="4355147" y="3860800"/>
                  </a:lnTo>
                  <a:lnTo>
                    <a:pt x="4355147" y="3822700"/>
                  </a:lnTo>
                  <a:close/>
                </a:path>
                <a:path w="9372600" h="3860800">
                  <a:moveTo>
                    <a:pt x="4253255" y="3822700"/>
                  </a:moveTo>
                  <a:lnTo>
                    <a:pt x="4202315" y="3822700"/>
                  </a:lnTo>
                  <a:lnTo>
                    <a:pt x="4202315" y="3860800"/>
                  </a:lnTo>
                  <a:lnTo>
                    <a:pt x="4253255" y="3860800"/>
                  </a:lnTo>
                  <a:lnTo>
                    <a:pt x="4253255" y="3822700"/>
                  </a:lnTo>
                  <a:close/>
                </a:path>
                <a:path w="9372600" h="3860800">
                  <a:moveTo>
                    <a:pt x="4151363" y="3822700"/>
                  </a:moveTo>
                  <a:lnTo>
                    <a:pt x="4100423" y="3822700"/>
                  </a:lnTo>
                  <a:lnTo>
                    <a:pt x="4100423" y="3860800"/>
                  </a:lnTo>
                  <a:lnTo>
                    <a:pt x="4151363" y="3860800"/>
                  </a:lnTo>
                  <a:lnTo>
                    <a:pt x="4151363" y="3822700"/>
                  </a:lnTo>
                  <a:close/>
                </a:path>
                <a:path w="9372600" h="3860800">
                  <a:moveTo>
                    <a:pt x="4049471" y="3822700"/>
                  </a:moveTo>
                  <a:lnTo>
                    <a:pt x="3998531" y="3822700"/>
                  </a:lnTo>
                  <a:lnTo>
                    <a:pt x="3998531" y="3860800"/>
                  </a:lnTo>
                  <a:lnTo>
                    <a:pt x="4049471" y="3860800"/>
                  </a:lnTo>
                  <a:lnTo>
                    <a:pt x="4049471" y="3822700"/>
                  </a:lnTo>
                  <a:close/>
                </a:path>
                <a:path w="9372600" h="3860800">
                  <a:moveTo>
                    <a:pt x="3947579" y="3822700"/>
                  </a:moveTo>
                  <a:lnTo>
                    <a:pt x="3896639" y="3822700"/>
                  </a:lnTo>
                  <a:lnTo>
                    <a:pt x="3896639" y="3860800"/>
                  </a:lnTo>
                  <a:lnTo>
                    <a:pt x="3947579" y="3860800"/>
                  </a:lnTo>
                  <a:lnTo>
                    <a:pt x="3947579" y="3822700"/>
                  </a:lnTo>
                  <a:close/>
                </a:path>
                <a:path w="9372600" h="3860800">
                  <a:moveTo>
                    <a:pt x="3845686" y="3822700"/>
                  </a:moveTo>
                  <a:lnTo>
                    <a:pt x="3794734" y="3822700"/>
                  </a:lnTo>
                  <a:lnTo>
                    <a:pt x="3794734" y="3860800"/>
                  </a:lnTo>
                  <a:lnTo>
                    <a:pt x="3845686" y="3860800"/>
                  </a:lnTo>
                  <a:lnTo>
                    <a:pt x="3845686" y="3822700"/>
                  </a:lnTo>
                  <a:close/>
                </a:path>
                <a:path w="9372600" h="3860800">
                  <a:moveTo>
                    <a:pt x="3743794" y="3822700"/>
                  </a:moveTo>
                  <a:lnTo>
                    <a:pt x="3692842" y="3822700"/>
                  </a:lnTo>
                  <a:lnTo>
                    <a:pt x="3692842" y="3860800"/>
                  </a:lnTo>
                  <a:lnTo>
                    <a:pt x="3743794" y="3860800"/>
                  </a:lnTo>
                  <a:lnTo>
                    <a:pt x="3743794" y="3822700"/>
                  </a:lnTo>
                  <a:close/>
                </a:path>
                <a:path w="9372600" h="3860800">
                  <a:moveTo>
                    <a:pt x="3641902" y="3822700"/>
                  </a:moveTo>
                  <a:lnTo>
                    <a:pt x="3590963" y="3822700"/>
                  </a:lnTo>
                  <a:lnTo>
                    <a:pt x="3590963" y="3860800"/>
                  </a:lnTo>
                  <a:lnTo>
                    <a:pt x="3641902" y="3860800"/>
                  </a:lnTo>
                  <a:lnTo>
                    <a:pt x="3641902" y="3822700"/>
                  </a:lnTo>
                  <a:close/>
                </a:path>
                <a:path w="9372600" h="3860800">
                  <a:moveTo>
                    <a:pt x="3540010" y="3822700"/>
                  </a:moveTo>
                  <a:lnTo>
                    <a:pt x="3489058" y="3822700"/>
                  </a:lnTo>
                  <a:lnTo>
                    <a:pt x="3489058" y="3860800"/>
                  </a:lnTo>
                  <a:lnTo>
                    <a:pt x="3540010" y="3860800"/>
                  </a:lnTo>
                  <a:lnTo>
                    <a:pt x="3540010" y="3822700"/>
                  </a:lnTo>
                  <a:close/>
                </a:path>
                <a:path w="9372600" h="3860800">
                  <a:moveTo>
                    <a:pt x="3438118" y="3822700"/>
                  </a:moveTo>
                  <a:lnTo>
                    <a:pt x="3387166" y="3822700"/>
                  </a:lnTo>
                  <a:lnTo>
                    <a:pt x="3387166" y="3860800"/>
                  </a:lnTo>
                  <a:lnTo>
                    <a:pt x="3438118" y="3860800"/>
                  </a:lnTo>
                  <a:lnTo>
                    <a:pt x="3438118" y="3822700"/>
                  </a:lnTo>
                  <a:close/>
                </a:path>
                <a:path w="9372600" h="3860800">
                  <a:moveTo>
                    <a:pt x="3336226" y="3822700"/>
                  </a:moveTo>
                  <a:lnTo>
                    <a:pt x="3285274" y="3822700"/>
                  </a:lnTo>
                  <a:lnTo>
                    <a:pt x="3285274" y="3860800"/>
                  </a:lnTo>
                  <a:lnTo>
                    <a:pt x="3336226" y="3860800"/>
                  </a:lnTo>
                  <a:lnTo>
                    <a:pt x="3336226" y="3822700"/>
                  </a:lnTo>
                  <a:close/>
                </a:path>
                <a:path w="9372600" h="3860800">
                  <a:moveTo>
                    <a:pt x="3234334" y="3822700"/>
                  </a:moveTo>
                  <a:lnTo>
                    <a:pt x="3183381" y="3822700"/>
                  </a:lnTo>
                  <a:lnTo>
                    <a:pt x="3183381" y="3860800"/>
                  </a:lnTo>
                  <a:lnTo>
                    <a:pt x="3234334" y="3860800"/>
                  </a:lnTo>
                  <a:lnTo>
                    <a:pt x="3234334" y="3822700"/>
                  </a:lnTo>
                  <a:close/>
                </a:path>
                <a:path w="9372600" h="3860800">
                  <a:moveTo>
                    <a:pt x="3132442" y="3822700"/>
                  </a:moveTo>
                  <a:lnTo>
                    <a:pt x="3081489" y="3822700"/>
                  </a:lnTo>
                  <a:lnTo>
                    <a:pt x="3081489" y="3860800"/>
                  </a:lnTo>
                  <a:lnTo>
                    <a:pt x="3132442" y="3860800"/>
                  </a:lnTo>
                  <a:lnTo>
                    <a:pt x="3132442" y="3822700"/>
                  </a:lnTo>
                  <a:close/>
                </a:path>
                <a:path w="9372600" h="3860800">
                  <a:moveTo>
                    <a:pt x="3030550" y="3822700"/>
                  </a:moveTo>
                  <a:lnTo>
                    <a:pt x="2979597" y="3822700"/>
                  </a:lnTo>
                  <a:lnTo>
                    <a:pt x="2979597" y="3860800"/>
                  </a:lnTo>
                  <a:lnTo>
                    <a:pt x="3030550" y="3860800"/>
                  </a:lnTo>
                  <a:lnTo>
                    <a:pt x="3030550" y="3822700"/>
                  </a:lnTo>
                  <a:close/>
                </a:path>
                <a:path w="9372600" h="3860800">
                  <a:moveTo>
                    <a:pt x="2928658" y="3822700"/>
                  </a:moveTo>
                  <a:lnTo>
                    <a:pt x="2877705" y="3822700"/>
                  </a:lnTo>
                  <a:lnTo>
                    <a:pt x="2877705" y="3860800"/>
                  </a:lnTo>
                  <a:lnTo>
                    <a:pt x="2928658" y="3860800"/>
                  </a:lnTo>
                  <a:lnTo>
                    <a:pt x="2928658" y="3822700"/>
                  </a:lnTo>
                  <a:close/>
                </a:path>
                <a:path w="9372600" h="3860800">
                  <a:moveTo>
                    <a:pt x="2826766" y="3822700"/>
                  </a:moveTo>
                  <a:lnTo>
                    <a:pt x="2775813" y="3822700"/>
                  </a:lnTo>
                  <a:lnTo>
                    <a:pt x="2775813" y="3860800"/>
                  </a:lnTo>
                  <a:lnTo>
                    <a:pt x="2826766" y="3860800"/>
                  </a:lnTo>
                  <a:lnTo>
                    <a:pt x="2826766" y="3822700"/>
                  </a:lnTo>
                  <a:close/>
                </a:path>
                <a:path w="9372600" h="3860800">
                  <a:moveTo>
                    <a:pt x="2724873" y="3822700"/>
                  </a:moveTo>
                  <a:lnTo>
                    <a:pt x="2673921" y="3822700"/>
                  </a:lnTo>
                  <a:lnTo>
                    <a:pt x="2673921" y="3860800"/>
                  </a:lnTo>
                  <a:lnTo>
                    <a:pt x="2724873" y="3860800"/>
                  </a:lnTo>
                  <a:lnTo>
                    <a:pt x="2724873" y="3822700"/>
                  </a:lnTo>
                  <a:close/>
                </a:path>
                <a:path w="9372600" h="3860800">
                  <a:moveTo>
                    <a:pt x="2622981" y="3822700"/>
                  </a:moveTo>
                  <a:lnTo>
                    <a:pt x="2572029" y="3822700"/>
                  </a:lnTo>
                  <a:lnTo>
                    <a:pt x="2572029" y="3860800"/>
                  </a:lnTo>
                  <a:lnTo>
                    <a:pt x="2622981" y="3860800"/>
                  </a:lnTo>
                  <a:lnTo>
                    <a:pt x="2622981" y="3822700"/>
                  </a:lnTo>
                  <a:close/>
                </a:path>
                <a:path w="9372600" h="3860800">
                  <a:moveTo>
                    <a:pt x="2521089" y="3822700"/>
                  </a:moveTo>
                  <a:lnTo>
                    <a:pt x="2470137" y="3822700"/>
                  </a:lnTo>
                  <a:lnTo>
                    <a:pt x="2470137" y="3860800"/>
                  </a:lnTo>
                  <a:lnTo>
                    <a:pt x="2521089" y="3860800"/>
                  </a:lnTo>
                  <a:lnTo>
                    <a:pt x="2521089" y="3822700"/>
                  </a:lnTo>
                  <a:close/>
                </a:path>
                <a:path w="9372600" h="3860800">
                  <a:moveTo>
                    <a:pt x="2419197" y="3822700"/>
                  </a:moveTo>
                  <a:lnTo>
                    <a:pt x="2368245" y="3822700"/>
                  </a:lnTo>
                  <a:lnTo>
                    <a:pt x="2368245" y="3860800"/>
                  </a:lnTo>
                  <a:lnTo>
                    <a:pt x="2419197" y="3860800"/>
                  </a:lnTo>
                  <a:lnTo>
                    <a:pt x="2419197" y="3822700"/>
                  </a:lnTo>
                  <a:close/>
                </a:path>
                <a:path w="9372600" h="3860800">
                  <a:moveTo>
                    <a:pt x="2317305" y="3822700"/>
                  </a:moveTo>
                  <a:lnTo>
                    <a:pt x="2266365" y="3822700"/>
                  </a:lnTo>
                  <a:lnTo>
                    <a:pt x="2266365" y="3860800"/>
                  </a:lnTo>
                  <a:lnTo>
                    <a:pt x="2317305" y="3860800"/>
                  </a:lnTo>
                  <a:lnTo>
                    <a:pt x="2317305" y="3822700"/>
                  </a:lnTo>
                  <a:close/>
                </a:path>
                <a:path w="9372600" h="3860800">
                  <a:moveTo>
                    <a:pt x="2215413" y="3822700"/>
                  </a:moveTo>
                  <a:lnTo>
                    <a:pt x="2164473" y="3822700"/>
                  </a:lnTo>
                  <a:lnTo>
                    <a:pt x="2164473" y="3860800"/>
                  </a:lnTo>
                  <a:lnTo>
                    <a:pt x="2215413" y="3860800"/>
                  </a:lnTo>
                  <a:lnTo>
                    <a:pt x="2215413" y="3822700"/>
                  </a:lnTo>
                  <a:close/>
                </a:path>
                <a:path w="9372600" h="3860800">
                  <a:moveTo>
                    <a:pt x="2113521" y="3822700"/>
                  </a:moveTo>
                  <a:lnTo>
                    <a:pt x="2062581" y="3822700"/>
                  </a:lnTo>
                  <a:lnTo>
                    <a:pt x="2062581" y="3860800"/>
                  </a:lnTo>
                  <a:lnTo>
                    <a:pt x="2113521" y="3860800"/>
                  </a:lnTo>
                  <a:lnTo>
                    <a:pt x="2113521" y="3822700"/>
                  </a:lnTo>
                  <a:close/>
                </a:path>
                <a:path w="9372600" h="3860800">
                  <a:moveTo>
                    <a:pt x="2011629" y="3822700"/>
                  </a:moveTo>
                  <a:lnTo>
                    <a:pt x="1960689" y="3822700"/>
                  </a:lnTo>
                  <a:lnTo>
                    <a:pt x="1960689" y="3860800"/>
                  </a:lnTo>
                  <a:lnTo>
                    <a:pt x="2011629" y="3860800"/>
                  </a:lnTo>
                  <a:lnTo>
                    <a:pt x="2011629" y="3822700"/>
                  </a:lnTo>
                  <a:close/>
                </a:path>
                <a:path w="9372600" h="3860800">
                  <a:moveTo>
                    <a:pt x="1909737" y="3822700"/>
                  </a:moveTo>
                  <a:lnTo>
                    <a:pt x="1858797" y="3822700"/>
                  </a:lnTo>
                  <a:lnTo>
                    <a:pt x="1858797" y="3860800"/>
                  </a:lnTo>
                  <a:lnTo>
                    <a:pt x="1909737" y="3860800"/>
                  </a:lnTo>
                  <a:lnTo>
                    <a:pt x="1909737" y="3822700"/>
                  </a:lnTo>
                  <a:close/>
                </a:path>
                <a:path w="9372600" h="3860800">
                  <a:moveTo>
                    <a:pt x="1807845" y="3822700"/>
                  </a:moveTo>
                  <a:lnTo>
                    <a:pt x="1756905" y="3822700"/>
                  </a:lnTo>
                  <a:lnTo>
                    <a:pt x="1756905" y="3860800"/>
                  </a:lnTo>
                  <a:lnTo>
                    <a:pt x="1807845" y="3860800"/>
                  </a:lnTo>
                  <a:lnTo>
                    <a:pt x="1807845" y="3822700"/>
                  </a:lnTo>
                  <a:close/>
                </a:path>
                <a:path w="9372600" h="3860800">
                  <a:moveTo>
                    <a:pt x="1705952" y="3822700"/>
                  </a:moveTo>
                  <a:lnTo>
                    <a:pt x="1655013" y="3822700"/>
                  </a:lnTo>
                  <a:lnTo>
                    <a:pt x="1655013" y="3860800"/>
                  </a:lnTo>
                  <a:lnTo>
                    <a:pt x="1705952" y="3860800"/>
                  </a:lnTo>
                  <a:lnTo>
                    <a:pt x="1705952" y="3822700"/>
                  </a:lnTo>
                  <a:close/>
                </a:path>
                <a:path w="9372600" h="3860800">
                  <a:moveTo>
                    <a:pt x="1604060" y="3822700"/>
                  </a:moveTo>
                  <a:lnTo>
                    <a:pt x="1553121" y="3822700"/>
                  </a:lnTo>
                  <a:lnTo>
                    <a:pt x="1553121" y="3860800"/>
                  </a:lnTo>
                  <a:lnTo>
                    <a:pt x="1604060" y="3860800"/>
                  </a:lnTo>
                  <a:lnTo>
                    <a:pt x="1604060" y="3822700"/>
                  </a:lnTo>
                  <a:close/>
                </a:path>
                <a:path w="9372600" h="3860800">
                  <a:moveTo>
                    <a:pt x="1502168" y="3822700"/>
                  </a:moveTo>
                  <a:lnTo>
                    <a:pt x="1451228" y="3822700"/>
                  </a:lnTo>
                  <a:lnTo>
                    <a:pt x="1451228" y="3860800"/>
                  </a:lnTo>
                  <a:lnTo>
                    <a:pt x="1502168" y="3860800"/>
                  </a:lnTo>
                  <a:lnTo>
                    <a:pt x="1502168" y="3822700"/>
                  </a:lnTo>
                  <a:close/>
                </a:path>
                <a:path w="9372600" h="3860800">
                  <a:moveTo>
                    <a:pt x="1400276" y="3822700"/>
                  </a:moveTo>
                  <a:lnTo>
                    <a:pt x="1349336" y="3822700"/>
                  </a:lnTo>
                  <a:lnTo>
                    <a:pt x="1349336" y="3860800"/>
                  </a:lnTo>
                  <a:lnTo>
                    <a:pt x="1400276" y="3860800"/>
                  </a:lnTo>
                  <a:lnTo>
                    <a:pt x="1400276" y="3822700"/>
                  </a:lnTo>
                  <a:close/>
                </a:path>
                <a:path w="9372600" h="3860800">
                  <a:moveTo>
                    <a:pt x="1298397" y="3822700"/>
                  </a:moveTo>
                  <a:lnTo>
                    <a:pt x="1247444" y="3822700"/>
                  </a:lnTo>
                  <a:lnTo>
                    <a:pt x="1247444" y="3860800"/>
                  </a:lnTo>
                  <a:lnTo>
                    <a:pt x="1298397" y="3860800"/>
                  </a:lnTo>
                  <a:lnTo>
                    <a:pt x="1298397" y="3822700"/>
                  </a:lnTo>
                  <a:close/>
                </a:path>
                <a:path w="9372600" h="3860800">
                  <a:moveTo>
                    <a:pt x="1196500" y="3822700"/>
                  </a:moveTo>
                  <a:lnTo>
                    <a:pt x="1145553" y="3822700"/>
                  </a:lnTo>
                  <a:lnTo>
                    <a:pt x="1145553" y="3860800"/>
                  </a:lnTo>
                  <a:lnTo>
                    <a:pt x="1196500" y="3860800"/>
                  </a:lnTo>
                  <a:lnTo>
                    <a:pt x="1196500" y="3822700"/>
                  </a:lnTo>
                  <a:close/>
                </a:path>
                <a:path w="9372600" h="3860800">
                  <a:moveTo>
                    <a:pt x="1094607" y="3822700"/>
                  </a:moveTo>
                  <a:lnTo>
                    <a:pt x="1043663" y="3822700"/>
                  </a:lnTo>
                  <a:lnTo>
                    <a:pt x="1043663" y="3860800"/>
                  </a:lnTo>
                  <a:lnTo>
                    <a:pt x="1094607" y="3860800"/>
                  </a:lnTo>
                  <a:lnTo>
                    <a:pt x="1094607" y="3822700"/>
                  </a:lnTo>
                  <a:close/>
                </a:path>
                <a:path w="9372600" h="3860800">
                  <a:moveTo>
                    <a:pt x="992717" y="3822700"/>
                  </a:moveTo>
                  <a:lnTo>
                    <a:pt x="941771" y="3822700"/>
                  </a:lnTo>
                  <a:lnTo>
                    <a:pt x="941771" y="3860800"/>
                  </a:lnTo>
                  <a:lnTo>
                    <a:pt x="992717" y="3860800"/>
                  </a:lnTo>
                  <a:lnTo>
                    <a:pt x="992717" y="3822700"/>
                  </a:lnTo>
                  <a:close/>
                </a:path>
                <a:path w="9372600" h="3860800">
                  <a:moveTo>
                    <a:pt x="890824" y="3822700"/>
                  </a:moveTo>
                  <a:lnTo>
                    <a:pt x="839880" y="3822700"/>
                  </a:lnTo>
                  <a:lnTo>
                    <a:pt x="839880" y="3860800"/>
                  </a:lnTo>
                  <a:lnTo>
                    <a:pt x="890824" y="3860800"/>
                  </a:lnTo>
                  <a:lnTo>
                    <a:pt x="890824" y="3822700"/>
                  </a:lnTo>
                  <a:close/>
                </a:path>
                <a:path w="9372600" h="3860800">
                  <a:moveTo>
                    <a:pt x="788934" y="3822700"/>
                  </a:moveTo>
                  <a:lnTo>
                    <a:pt x="737988" y="3822700"/>
                  </a:lnTo>
                  <a:lnTo>
                    <a:pt x="737988" y="3860800"/>
                  </a:lnTo>
                  <a:lnTo>
                    <a:pt x="788934" y="3860800"/>
                  </a:lnTo>
                  <a:lnTo>
                    <a:pt x="788934" y="3822700"/>
                  </a:lnTo>
                  <a:close/>
                </a:path>
                <a:path w="9372600" h="3860800">
                  <a:moveTo>
                    <a:pt x="687042" y="3822700"/>
                  </a:moveTo>
                  <a:lnTo>
                    <a:pt x="636097" y="3822700"/>
                  </a:lnTo>
                  <a:lnTo>
                    <a:pt x="636097" y="3860800"/>
                  </a:lnTo>
                  <a:lnTo>
                    <a:pt x="687042" y="3860800"/>
                  </a:lnTo>
                  <a:lnTo>
                    <a:pt x="687042" y="3822700"/>
                  </a:lnTo>
                  <a:close/>
                </a:path>
                <a:path w="9372600" h="3860800">
                  <a:moveTo>
                    <a:pt x="585151" y="3822700"/>
                  </a:moveTo>
                  <a:lnTo>
                    <a:pt x="534205" y="3822700"/>
                  </a:lnTo>
                  <a:lnTo>
                    <a:pt x="534205" y="3860800"/>
                  </a:lnTo>
                  <a:lnTo>
                    <a:pt x="585151" y="3860800"/>
                  </a:lnTo>
                  <a:lnTo>
                    <a:pt x="585151" y="3822700"/>
                  </a:lnTo>
                  <a:close/>
                </a:path>
                <a:path w="9372600" h="3860800">
                  <a:moveTo>
                    <a:pt x="483259" y="3822700"/>
                  </a:moveTo>
                  <a:lnTo>
                    <a:pt x="432313" y="3822700"/>
                  </a:lnTo>
                  <a:lnTo>
                    <a:pt x="432313" y="3860800"/>
                  </a:lnTo>
                  <a:lnTo>
                    <a:pt x="483259" y="3860800"/>
                  </a:lnTo>
                  <a:lnTo>
                    <a:pt x="483259" y="3822700"/>
                  </a:lnTo>
                  <a:close/>
                </a:path>
                <a:path w="9372600" h="3860800">
                  <a:moveTo>
                    <a:pt x="381368" y="3822700"/>
                  </a:moveTo>
                  <a:lnTo>
                    <a:pt x="330422" y="3822700"/>
                  </a:lnTo>
                  <a:lnTo>
                    <a:pt x="330422" y="3860800"/>
                  </a:lnTo>
                  <a:lnTo>
                    <a:pt x="381368" y="3860800"/>
                  </a:lnTo>
                  <a:lnTo>
                    <a:pt x="381368" y="382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9807" y="5304534"/>
              <a:ext cx="6443146" cy="125790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86800" y="0"/>
              <a:ext cx="914400" cy="83820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948651" y="202158"/>
              <a:ext cx="2429510" cy="320040"/>
            </a:xfrm>
            <a:custGeom>
              <a:avLst/>
              <a:gdLst/>
              <a:ahLst/>
              <a:cxnLst/>
              <a:rect l="l" t="t" r="r" b="b"/>
              <a:pathLst>
                <a:path w="2429509" h="320040">
                  <a:moveTo>
                    <a:pt x="154711" y="78016"/>
                  </a:moveTo>
                  <a:lnTo>
                    <a:pt x="127774" y="51079"/>
                  </a:lnTo>
                  <a:lnTo>
                    <a:pt x="13474" y="165379"/>
                  </a:lnTo>
                  <a:lnTo>
                    <a:pt x="0" y="178841"/>
                  </a:lnTo>
                  <a:lnTo>
                    <a:pt x="13474" y="192316"/>
                  </a:lnTo>
                  <a:lnTo>
                    <a:pt x="127774" y="306616"/>
                  </a:lnTo>
                  <a:lnTo>
                    <a:pt x="154711" y="279679"/>
                  </a:lnTo>
                  <a:lnTo>
                    <a:pt x="67360" y="192316"/>
                  </a:lnTo>
                  <a:lnTo>
                    <a:pt x="53886" y="178841"/>
                  </a:lnTo>
                  <a:lnTo>
                    <a:pt x="67360" y="165379"/>
                  </a:lnTo>
                  <a:lnTo>
                    <a:pt x="154711" y="78016"/>
                  </a:lnTo>
                  <a:close/>
                </a:path>
                <a:path w="2429509" h="320040">
                  <a:moveTo>
                    <a:pt x="2415019" y="146037"/>
                  </a:moveTo>
                  <a:lnTo>
                    <a:pt x="2262619" y="0"/>
                  </a:lnTo>
                  <a:lnTo>
                    <a:pt x="2236266" y="27495"/>
                  </a:lnTo>
                  <a:lnTo>
                    <a:pt x="2359952" y="146037"/>
                  </a:lnTo>
                  <a:lnTo>
                    <a:pt x="2388666" y="146037"/>
                  </a:lnTo>
                  <a:lnTo>
                    <a:pt x="2415019" y="146037"/>
                  </a:lnTo>
                  <a:close/>
                </a:path>
                <a:path w="2429509" h="320040">
                  <a:moveTo>
                    <a:pt x="2429370" y="159791"/>
                  </a:moveTo>
                  <a:lnTo>
                    <a:pt x="2415019" y="146037"/>
                  </a:lnTo>
                  <a:lnTo>
                    <a:pt x="2401849" y="159791"/>
                  </a:lnTo>
                  <a:lnTo>
                    <a:pt x="2374315" y="159791"/>
                  </a:lnTo>
                  <a:lnTo>
                    <a:pt x="2359952" y="173545"/>
                  </a:lnTo>
                  <a:lnTo>
                    <a:pt x="2236266" y="292087"/>
                  </a:lnTo>
                  <a:lnTo>
                    <a:pt x="2262619" y="319595"/>
                  </a:lnTo>
                  <a:lnTo>
                    <a:pt x="2415019" y="173545"/>
                  </a:lnTo>
                  <a:lnTo>
                    <a:pt x="2429370" y="159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2600" y="8839200"/>
              <a:ext cx="4610100" cy="100330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6883400" y="8839200"/>
              <a:ext cx="4508500" cy="901700"/>
            </a:xfrm>
            <a:custGeom>
              <a:avLst/>
              <a:gdLst/>
              <a:ahLst/>
              <a:cxnLst/>
              <a:rect l="l" t="t" r="r" b="b"/>
              <a:pathLst>
                <a:path w="4508500" h="901700">
                  <a:moveTo>
                    <a:pt x="4057650" y="0"/>
                  </a:moveTo>
                  <a:lnTo>
                    <a:pt x="450850" y="0"/>
                  </a:ln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057650" y="901700"/>
                  </a:lnTo>
                  <a:lnTo>
                    <a:pt x="4106774" y="899054"/>
                  </a:lnTo>
                  <a:lnTo>
                    <a:pt x="4154367" y="891301"/>
                  </a:lnTo>
                  <a:lnTo>
                    <a:pt x="4200152" y="878715"/>
                  </a:lnTo>
                  <a:lnTo>
                    <a:pt x="4243856" y="861571"/>
                  </a:lnTo>
                  <a:lnTo>
                    <a:pt x="4285202" y="840145"/>
                  </a:lnTo>
                  <a:lnTo>
                    <a:pt x="4323915" y="814712"/>
                  </a:lnTo>
                  <a:lnTo>
                    <a:pt x="4359721" y="785545"/>
                  </a:lnTo>
                  <a:lnTo>
                    <a:pt x="4392345" y="752922"/>
                  </a:lnTo>
                  <a:lnTo>
                    <a:pt x="4421511" y="717116"/>
                  </a:lnTo>
                  <a:lnTo>
                    <a:pt x="4446945" y="678402"/>
                  </a:lnTo>
                  <a:lnTo>
                    <a:pt x="4468371" y="637056"/>
                  </a:lnTo>
                  <a:lnTo>
                    <a:pt x="4485515" y="593353"/>
                  </a:lnTo>
                  <a:lnTo>
                    <a:pt x="4498101" y="547567"/>
                  </a:lnTo>
                  <a:lnTo>
                    <a:pt x="4505854" y="499975"/>
                  </a:lnTo>
                  <a:lnTo>
                    <a:pt x="4508500" y="450850"/>
                  </a:lnTo>
                  <a:lnTo>
                    <a:pt x="4505854" y="401724"/>
                  </a:lnTo>
                  <a:lnTo>
                    <a:pt x="4498101" y="354132"/>
                  </a:lnTo>
                  <a:lnTo>
                    <a:pt x="4485515" y="308346"/>
                  </a:lnTo>
                  <a:lnTo>
                    <a:pt x="4468371" y="264643"/>
                  </a:lnTo>
                  <a:lnTo>
                    <a:pt x="4446945" y="223297"/>
                  </a:lnTo>
                  <a:lnTo>
                    <a:pt x="4421511" y="184583"/>
                  </a:lnTo>
                  <a:lnTo>
                    <a:pt x="4392345" y="148777"/>
                  </a:lnTo>
                  <a:lnTo>
                    <a:pt x="4359721" y="116154"/>
                  </a:lnTo>
                  <a:lnTo>
                    <a:pt x="4323915" y="86987"/>
                  </a:lnTo>
                  <a:lnTo>
                    <a:pt x="4285202" y="61554"/>
                  </a:lnTo>
                  <a:lnTo>
                    <a:pt x="4243856" y="40128"/>
                  </a:lnTo>
                  <a:lnTo>
                    <a:pt x="4200152" y="22984"/>
                  </a:lnTo>
                  <a:lnTo>
                    <a:pt x="4154367" y="10398"/>
                  </a:lnTo>
                  <a:lnTo>
                    <a:pt x="4106774" y="2645"/>
                  </a:lnTo>
                  <a:lnTo>
                    <a:pt x="4057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555465" y="9203690"/>
              <a:ext cx="1189355" cy="222885"/>
            </a:xfrm>
            <a:custGeom>
              <a:avLst/>
              <a:gdLst/>
              <a:ahLst/>
              <a:cxnLst/>
              <a:rect l="l" t="t" r="r" b="b"/>
              <a:pathLst>
                <a:path w="1189354" h="222884">
                  <a:moveTo>
                    <a:pt x="23875" y="11937"/>
                  </a:moveTo>
                  <a:lnTo>
                    <a:pt x="0" y="11937"/>
                  </a:lnTo>
                  <a:lnTo>
                    <a:pt x="100" y="112521"/>
                  </a:lnTo>
                  <a:lnTo>
                    <a:pt x="8858" y="155939"/>
                  </a:lnTo>
                  <a:lnTo>
                    <a:pt x="51228" y="183514"/>
                  </a:lnTo>
                  <a:lnTo>
                    <a:pt x="68325" y="184657"/>
                  </a:lnTo>
                  <a:lnTo>
                    <a:pt x="85518" y="183514"/>
                  </a:lnTo>
                  <a:lnTo>
                    <a:pt x="100012" y="180085"/>
                  </a:lnTo>
                  <a:lnTo>
                    <a:pt x="111807" y="174370"/>
                  </a:lnTo>
                  <a:lnTo>
                    <a:pt x="120904" y="166369"/>
                  </a:lnTo>
                  <a:lnTo>
                    <a:pt x="122414" y="164083"/>
                  </a:lnTo>
                  <a:lnTo>
                    <a:pt x="68325" y="164083"/>
                  </a:lnTo>
                  <a:lnTo>
                    <a:pt x="57022" y="163258"/>
                  </a:lnTo>
                  <a:lnTo>
                    <a:pt x="26352" y="134683"/>
                  </a:lnTo>
                  <a:lnTo>
                    <a:pt x="23875" y="112521"/>
                  </a:lnTo>
                  <a:lnTo>
                    <a:pt x="23875" y="11937"/>
                  </a:lnTo>
                  <a:close/>
                </a:path>
                <a:path w="1189354" h="222884">
                  <a:moveTo>
                    <a:pt x="136652" y="11937"/>
                  </a:moveTo>
                  <a:lnTo>
                    <a:pt x="112776" y="11937"/>
                  </a:lnTo>
                  <a:lnTo>
                    <a:pt x="112776" y="112521"/>
                  </a:lnTo>
                  <a:lnTo>
                    <a:pt x="112141" y="124348"/>
                  </a:lnTo>
                  <a:lnTo>
                    <a:pt x="89090" y="160781"/>
                  </a:lnTo>
                  <a:lnTo>
                    <a:pt x="68325" y="164083"/>
                  </a:lnTo>
                  <a:lnTo>
                    <a:pt x="122414" y="164083"/>
                  </a:lnTo>
                  <a:lnTo>
                    <a:pt x="127793" y="155939"/>
                  </a:lnTo>
                  <a:lnTo>
                    <a:pt x="132715" y="143192"/>
                  </a:lnTo>
                  <a:lnTo>
                    <a:pt x="135668" y="128126"/>
                  </a:lnTo>
                  <a:lnTo>
                    <a:pt x="136551" y="112521"/>
                  </a:lnTo>
                  <a:lnTo>
                    <a:pt x="136652" y="11937"/>
                  </a:lnTo>
                  <a:close/>
                </a:path>
                <a:path w="1189354" h="222884">
                  <a:moveTo>
                    <a:pt x="189339" y="55625"/>
                  </a:moveTo>
                  <a:lnTo>
                    <a:pt x="173845" y="55625"/>
                  </a:lnTo>
                  <a:lnTo>
                    <a:pt x="173845" y="222503"/>
                  </a:lnTo>
                  <a:lnTo>
                    <a:pt x="195181" y="222503"/>
                  </a:lnTo>
                  <a:lnTo>
                    <a:pt x="195181" y="162559"/>
                  </a:lnTo>
                  <a:lnTo>
                    <a:pt x="214715" y="162559"/>
                  </a:lnTo>
                  <a:lnTo>
                    <a:pt x="195276" y="129682"/>
                  </a:lnTo>
                  <a:lnTo>
                    <a:pt x="194673" y="119125"/>
                  </a:lnTo>
                  <a:lnTo>
                    <a:pt x="195276" y="108473"/>
                  </a:lnTo>
                  <a:lnTo>
                    <a:pt x="215116" y="75437"/>
                  </a:lnTo>
                  <a:lnTo>
                    <a:pt x="195181" y="75437"/>
                  </a:lnTo>
                  <a:lnTo>
                    <a:pt x="189339" y="55625"/>
                  </a:lnTo>
                  <a:close/>
                </a:path>
                <a:path w="1189354" h="222884">
                  <a:moveTo>
                    <a:pt x="214715" y="162559"/>
                  </a:moveTo>
                  <a:lnTo>
                    <a:pt x="195181" y="162559"/>
                  </a:lnTo>
                  <a:lnTo>
                    <a:pt x="199075" y="169333"/>
                  </a:lnTo>
                  <a:lnTo>
                    <a:pt x="236075" y="184657"/>
                  </a:lnTo>
                  <a:lnTo>
                    <a:pt x="243171" y="184181"/>
                  </a:lnTo>
                  <a:lnTo>
                    <a:pt x="274744" y="166369"/>
                  </a:lnTo>
                  <a:lnTo>
                    <a:pt x="230487" y="166369"/>
                  </a:lnTo>
                  <a:lnTo>
                    <a:pt x="222756" y="165591"/>
                  </a:lnTo>
                  <a:lnTo>
                    <a:pt x="215818" y="163258"/>
                  </a:lnTo>
                  <a:lnTo>
                    <a:pt x="214715" y="162559"/>
                  </a:lnTo>
                  <a:close/>
                </a:path>
                <a:path w="1189354" h="222884">
                  <a:moveTo>
                    <a:pt x="274702" y="71881"/>
                  </a:moveTo>
                  <a:lnTo>
                    <a:pt x="230487" y="71881"/>
                  </a:lnTo>
                  <a:lnTo>
                    <a:pt x="238202" y="72659"/>
                  </a:lnTo>
                  <a:lnTo>
                    <a:pt x="245092" y="74993"/>
                  </a:lnTo>
                  <a:lnTo>
                    <a:pt x="265682" y="108473"/>
                  </a:lnTo>
                  <a:lnTo>
                    <a:pt x="266301" y="119125"/>
                  </a:lnTo>
                  <a:lnTo>
                    <a:pt x="265682" y="129682"/>
                  </a:lnTo>
                  <a:lnTo>
                    <a:pt x="245092" y="163258"/>
                  </a:lnTo>
                  <a:lnTo>
                    <a:pt x="230487" y="166369"/>
                  </a:lnTo>
                  <a:lnTo>
                    <a:pt x="274744" y="166369"/>
                  </a:lnTo>
                  <a:lnTo>
                    <a:pt x="289701" y="129047"/>
                  </a:lnTo>
                  <a:lnTo>
                    <a:pt x="290177" y="119125"/>
                  </a:lnTo>
                  <a:lnTo>
                    <a:pt x="289701" y="109108"/>
                  </a:lnTo>
                  <a:lnTo>
                    <a:pt x="288272" y="99885"/>
                  </a:lnTo>
                  <a:lnTo>
                    <a:pt x="285891" y="91455"/>
                  </a:lnTo>
                  <a:lnTo>
                    <a:pt x="282557" y="83819"/>
                  </a:lnTo>
                  <a:lnTo>
                    <a:pt x="278556" y="76898"/>
                  </a:lnTo>
                  <a:lnTo>
                    <a:pt x="274702" y="71881"/>
                  </a:lnTo>
                  <a:close/>
                </a:path>
                <a:path w="1189354" h="222884">
                  <a:moveTo>
                    <a:pt x="236075" y="53593"/>
                  </a:moveTo>
                  <a:lnTo>
                    <a:pt x="199075" y="68833"/>
                  </a:lnTo>
                  <a:lnTo>
                    <a:pt x="195181" y="75437"/>
                  </a:lnTo>
                  <a:lnTo>
                    <a:pt x="215116" y="75437"/>
                  </a:lnTo>
                  <a:lnTo>
                    <a:pt x="215818" y="74993"/>
                  </a:lnTo>
                  <a:lnTo>
                    <a:pt x="222756" y="72659"/>
                  </a:lnTo>
                  <a:lnTo>
                    <a:pt x="230487" y="71881"/>
                  </a:lnTo>
                  <a:lnTo>
                    <a:pt x="274702" y="71881"/>
                  </a:lnTo>
                  <a:lnTo>
                    <a:pt x="273921" y="70865"/>
                  </a:lnTo>
                  <a:lnTo>
                    <a:pt x="243171" y="54085"/>
                  </a:lnTo>
                  <a:lnTo>
                    <a:pt x="236075" y="53593"/>
                  </a:lnTo>
                  <a:close/>
                </a:path>
                <a:path w="1189354" h="222884">
                  <a:moveTo>
                    <a:pt x="339048" y="12191"/>
                  </a:moveTo>
                  <a:lnTo>
                    <a:pt x="317712" y="12191"/>
                  </a:lnTo>
                  <a:lnTo>
                    <a:pt x="317712" y="158749"/>
                  </a:lnTo>
                  <a:lnTo>
                    <a:pt x="339471" y="181609"/>
                  </a:lnTo>
                  <a:lnTo>
                    <a:pt x="356828" y="181609"/>
                  </a:lnTo>
                  <a:lnTo>
                    <a:pt x="356828" y="162813"/>
                  </a:lnTo>
                  <a:lnTo>
                    <a:pt x="346075" y="162813"/>
                  </a:lnTo>
                  <a:lnTo>
                    <a:pt x="342435" y="161713"/>
                  </a:lnTo>
                  <a:lnTo>
                    <a:pt x="339725" y="157310"/>
                  </a:lnTo>
                  <a:lnTo>
                    <a:pt x="339048" y="152992"/>
                  </a:lnTo>
                  <a:lnTo>
                    <a:pt x="339048" y="12191"/>
                  </a:lnTo>
                  <a:close/>
                </a:path>
                <a:path w="1189354" h="222884">
                  <a:moveTo>
                    <a:pt x="438089" y="53593"/>
                  </a:moveTo>
                  <a:lnTo>
                    <a:pt x="423526" y="53593"/>
                  </a:lnTo>
                  <a:lnTo>
                    <a:pt x="416329" y="54863"/>
                  </a:lnTo>
                  <a:lnTo>
                    <a:pt x="379245" y="81364"/>
                  </a:lnTo>
                  <a:lnTo>
                    <a:pt x="370355" y="119125"/>
                  </a:lnTo>
                  <a:lnTo>
                    <a:pt x="370688" y="127348"/>
                  </a:lnTo>
                  <a:lnTo>
                    <a:pt x="383902" y="163745"/>
                  </a:lnTo>
                  <a:lnTo>
                    <a:pt x="423526" y="184657"/>
                  </a:lnTo>
                  <a:lnTo>
                    <a:pt x="438089" y="184657"/>
                  </a:lnTo>
                  <a:lnTo>
                    <a:pt x="445285" y="183387"/>
                  </a:lnTo>
                  <a:lnTo>
                    <a:pt x="459679" y="178307"/>
                  </a:lnTo>
                  <a:lnTo>
                    <a:pt x="466198" y="174413"/>
                  </a:lnTo>
                  <a:lnTo>
                    <a:pt x="475564" y="165861"/>
                  </a:lnTo>
                  <a:lnTo>
                    <a:pt x="424881" y="165861"/>
                  </a:lnTo>
                  <a:lnTo>
                    <a:pt x="418954" y="164253"/>
                  </a:lnTo>
                  <a:lnTo>
                    <a:pt x="394612" y="133921"/>
                  </a:lnTo>
                  <a:lnTo>
                    <a:pt x="393215" y="119125"/>
                  </a:lnTo>
                  <a:lnTo>
                    <a:pt x="393564" y="111378"/>
                  </a:lnTo>
                  <a:lnTo>
                    <a:pt x="413027" y="77469"/>
                  </a:lnTo>
                  <a:lnTo>
                    <a:pt x="418954" y="74083"/>
                  </a:lnTo>
                  <a:lnTo>
                    <a:pt x="424881" y="72389"/>
                  </a:lnTo>
                  <a:lnTo>
                    <a:pt x="475396" y="72389"/>
                  </a:lnTo>
                  <a:lnTo>
                    <a:pt x="471955" y="69341"/>
                  </a:lnTo>
                  <a:lnTo>
                    <a:pt x="466198" y="63923"/>
                  </a:lnTo>
                  <a:lnTo>
                    <a:pt x="459679" y="59943"/>
                  </a:lnTo>
                  <a:lnTo>
                    <a:pt x="445285" y="54863"/>
                  </a:lnTo>
                  <a:lnTo>
                    <a:pt x="438089" y="53593"/>
                  </a:lnTo>
                  <a:close/>
                </a:path>
                <a:path w="1189354" h="222884">
                  <a:moveTo>
                    <a:pt x="475396" y="72389"/>
                  </a:moveTo>
                  <a:lnTo>
                    <a:pt x="436903" y="72389"/>
                  </a:lnTo>
                  <a:lnTo>
                    <a:pt x="442830" y="74083"/>
                  </a:lnTo>
                  <a:lnTo>
                    <a:pt x="448587" y="77469"/>
                  </a:lnTo>
                  <a:lnTo>
                    <a:pt x="468050" y="111378"/>
                  </a:lnTo>
                  <a:lnTo>
                    <a:pt x="468399" y="119125"/>
                  </a:lnTo>
                  <a:lnTo>
                    <a:pt x="468050" y="126888"/>
                  </a:lnTo>
                  <a:lnTo>
                    <a:pt x="448587" y="161035"/>
                  </a:lnTo>
                  <a:lnTo>
                    <a:pt x="436903" y="165861"/>
                  </a:lnTo>
                  <a:lnTo>
                    <a:pt x="475564" y="165861"/>
                  </a:lnTo>
                  <a:lnTo>
                    <a:pt x="490925" y="127348"/>
                  </a:lnTo>
                  <a:lnTo>
                    <a:pt x="491259" y="119125"/>
                  </a:lnTo>
                  <a:lnTo>
                    <a:pt x="490925" y="110902"/>
                  </a:lnTo>
                  <a:lnTo>
                    <a:pt x="477882" y="74591"/>
                  </a:lnTo>
                  <a:lnTo>
                    <a:pt x="475396" y="72389"/>
                  </a:lnTo>
                  <a:close/>
                </a:path>
                <a:path w="1189354" h="222884">
                  <a:moveTo>
                    <a:pt x="608481" y="70611"/>
                  </a:moveTo>
                  <a:lnTo>
                    <a:pt x="577304" y="70611"/>
                  </a:lnTo>
                  <a:lnTo>
                    <a:pt x="584670" y="73490"/>
                  </a:lnTo>
                  <a:lnTo>
                    <a:pt x="589294" y="79332"/>
                  </a:lnTo>
                  <a:lnTo>
                    <a:pt x="592228" y="84073"/>
                  </a:lnTo>
                  <a:lnTo>
                    <a:pt x="594258" y="89725"/>
                  </a:lnTo>
                  <a:lnTo>
                    <a:pt x="595386" y="96345"/>
                  </a:lnTo>
                  <a:lnTo>
                    <a:pt x="595592" y="103885"/>
                  </a:lnTo>
                  <a:lnTo>
                    <a:pt x="583161" y="105409"/>
                  </a:lnTo>
                  <a:lnTo>
                    <a:pt x="571525" y="107187"/>
                  </a:lnTo>
                  <a:lnTo>
                    <a:pt x="533679" y="117093"/>
                  </a:lnTo>
                  <a:lnTo>
                    <a:pt x="510502" y="148335"/>
                  </a:lnTo>
                  <a:lnTo>
                    <a:pt x="510502" y="155955"/>
                  </a:lnTo>
                  <a:lnTo>
                    <a:pt x="538696" y="183218"/>
                  </a:lnTo>
                  <a:lnTo>
                    <a:pt x="545977" y="184657"/>
                  </a:lnTo>
                  <a:lnTo>
                    <a:pt x="553936" y="184657"/>
                  </a:lnTo>
                  <a:lnTo>
                    <a:pt x="593137" y="170603"/>
                  </a:lnTo>
                  <a:lnTo>
                    <a:pt x="594899" y="167639"/>
                  </a:lnTo>
                  <a:lnTo>
                    <a:pt x="550888" y="167639"/>
                  </a:lnTo>
                  <a:lnTo>
                    <a:pt x="544877" y="165861"/>
                  </a:lnTo>
                  <a:lnTo>
                    <a:pt x="540474" y="162305"/>
                  </a:lnTo>
                  <a:lnTo>
                    <a:pt x="536241" y="158580"/>
                  </a:lnTo>
                  <a:lnTo>
                    <a:pt x="534124" y="153754"/>
                  </a:lnTo>
                  <a:lnTo>
                    <a:pt x="534124" y="142070"/>
                  </a:lnTo>
                  <a:lnTo>
                    <a:pt x="536664" y="137498"/>
                  </a:lnTo>
                  <a:lnTo>
                    <a:pt x="541744" y="134111"/>
                  </a:lnTo>
                  <a:lnTo>
                    <a:pt x="546993" y="130555"/>
                  </a:lnTo>
                  <a:lnTo>
                    <a:pt x="588036" y="121983"/>
                  </a:lnTo>
                  <a:lnTo>
                    <a:pt x="597370" y="120903"/>
                  </a:lnTo>
                  <a:lnTo>
                    <a:pt x="617182" y="120903"/>
                  </a:lnTo>
                  <a:lnTo>
                    <a:pt x="617135" y="103885"/>
                  </a:lnTo>
                  <a:lnTo>
                    <a:pt x="616420" y="92328"/>
                  </a:lnTo>
                  <a:lnTo>
                    <a:pt x="614134" y="81787"/>
                  </a:lnTo>
                  <a:lnTo>
                    <a:pt x="610324" y="73024"/>
                  </a:lnTo>
                  <a:lnTo>
                    <a:pt x="608481" y="70611"/>
                  </a:lnTo>
                  <a:close/>
                </a:path>
                <a:path w="1189354" h="222884">
                  <a:moveTo>
                    <a:pt x="618791" y="164337"/>
                  </a:moveTo>
                  <a:lnTo>
                    <a:pt x="596862" y="164337"/>
                  </a:lnTo>
                  <a:lnTo>
                    <a:pt x="601942" y="181609"/>
                  </a:lnTo>
                  <a:lnTo>
                    <a:pt x="621500" y="181609"/>
                  </a:lnTo>
                  <a:lnTo>
                    <a:pt x="620302" y="175598"/>
                  </a:lnTo>
                  <a:lnTo>
                    <a:pt x="619299" y="168909"/>
                  </a:lnTo>
                  <a:lnTo>
                    <a:pt x="618791" y="164337"/>
                  </a:lnTo>
                  <a:close/>
                </a:path>
                <a:path w="1189354" h="222884">
                  <a:moveTo>
                    <a:pt x="617182" y="120903"/>
                  </a:moveTo>
                  <a:lnTo>
                    <a:pt x="597370" y="120903"/>
                  </a:lnTo>
                  <a:lnTo>
                    <a:pt x="597370" y="138599"/>
                  </a:lnTo>
                  <a:lnTo>
                    <a:pt x="595507" y="146388"/>
                  </a:lnTo>
                  <a:lnTo>
                    <a:pt x="565112" y="167639"/>
                  </a:lnTo>
                  <a:lnTo>
                    <a:pt x="594899" y="167639"/>
                  </a:lnTo>
                  <a:lnTo>
                    <a:pt x="596862" y="164337"/>
                  </a:lnTo>
                  <a:lnTo>
                    <a:pt x="618791" y="164337"/>
                  </a:lnTo>
                  <a:lnTo>
                    <a:pt x="618452" y="161289"/>
                  </a:lnTo>
                  <a:lnTo>
                    <a:pt x="617896" y="155304"/>
                  </a:lnTo>
                  <a:lnTo>
                    <a:pt x="617499" y="148780"/>
                  </a:lnTo>
                  <a:lnTo>
                    <a:pt x="617273" y="142070"/>
                  </a:lnTo>
                  <a:lnTo>
                    <a:pt x="617182" y="120903"/>
                  </a:lnTo>
                  <a:close/>
                </a:path>
                <a:path w="1189354" h="222884">
                  <a:moveTo>
                    <a:pt x="566890" y="53593"/>
                  </a:moveTo>
                  <a:lnTo>
                    <a:pt x="530679" y="66071"/>
                  </a:lnTo>
                  <a:lnTo>
                    <a:pt x="518630" y="84073"/>
                  </a:lnTo>
                  <a:lnTo>
                    <a:pt x="539204" y="90169"/>
                  </a:lnTo>
                  <a:lnTo>
                    <a:pt x="540559" y="84073"/>
                  </a:lnTo>
                  <a:lnTo>
                    <a:pt x="543607" y="79332"/>
                  </a:lnTo>
                  <a:lnTo>
                    <a:pt x="553259" y="72389"/>
                  </a:lnTo>
                  <a:lnTo>
                    <a:pt x="559524" y="70611"/>
                  </a:lnTo>
                  <a:lnTo>
                    <a:pt x="608481" y="70611"/>
                  </a:lnTo>
                  <a:lnTo>
                    <a:pt x="604990" y="66039"/>
                  </a:lnTo>
                  <a:lnTo>
                    <a:pt x="598132" y="60594"/>
                  </a:lnTo>
                  <a:lnTo>
                    <a:pt x="589495" y="56705"/>
                  </a:lnTo>
                  <a:lnTo>
                    <a:pt x="579082" y="54371"/>
                  </a:lnTo>
                  <a:lnTo>
                    <a:pt x="566890" y="53593"/>
                  </a:lnTo>
                  <a:close/>
                </a:path>
                <a:path w="1189354" h="222884">
                  <a:moveTo>
                    <a:pt x="698300" y="53593"/>
                  </a:moveTo>
                  <a:lnTo>
                    <a:pt x="660391" y="70865"/>
                  </a:lnTo>
                  <a:lnTo>
                    <a:pt x="644659" y="109108"/>
                  </a:lnTo>
                  <a:lnTo>
                    <a:pt x="644198" y="119125"/>
                  </a:lnTo>
                  <a:lnTo>
                    <a:pt x="644659" y="129158"/>
                  </a:lnTo>
                  <a:lnTo>
                    <a:pt x="660391" y="167512"/>
                  </a:lnTo>
                  <a:lnTo>
                    <a:pt x="698300" y="184657"/>
                  </a:lnTo>
                  <a:lnTo>
                    <a:pt x="705492" y="184292"/>
                  </a:lnTo>
                  <a:lnTo>
                    <a:pt x="737099" y="166369"/>
                  </a:lnTo>
                  <a:lnTo>
                    <a:pt x="703888" y="166369"/>
                  </a:lnTo>
                  <a:lnTo>
                    <a:pt x="696158" y="165591"/>
                  </a:lnTo>
                  <a:lnTo>
                    <a:pt x="668678" y="129682"/>
                  </a:lnTo>
                  <a:lnTo>
                    <a:pt x="668074" y="119125"/>
                  </a:lnTo>
                  <a:lnTo>
                    <a:pt x="668678" y="108473"/>
                  </a:lnTo>
                  <a:lnTo>
                    <a:pt x="689220" y="74993"/>
                  </a:lnTo>
                  <a:lnTo>
                    <a:pt x="703888" y="71881"/>
                  </a:lnTo>
                  <a:lnTo>
                    <a:pt x="737189" y="71881"/>
                  </a:lnTo>
                  <a:lnTo>
                    <a:pt x="735470" y="68833"/>
                  </a:lnTo>
                  <a:lnTo>
                    <a:pt x="705492" y="53974"/>
                  </a:lnTo>
                  <a:lnTo>
                    <a:pt x="698300" y="53593"/>
                  </a:lnTo>
                  <a:close/>
                </a:path>
                <a:path w="1189354" h="222884">
                  <a:moveTo>
                    <a:pt x="761838" y="162559"/>
                  </a:moveTo>
                  <a:lnTo>
                    <a:pt x="739194" y="162559"/>
                  </a:lnTo>
                  <a:lnTo>
                    <a:pt x="744782" y="181609"/>
                  </a:lnTo>
                  <a:lnTo>
                    <a:pt x="764848" y="181609"/>
                  </a:lnTo>
                  <a:lnTo>
                    <a:pt x="763372" y="173624"/>
                  </a:lnTo>
                  <a:lnTo>
                    <a:pt x="762274" y="166369"/>
                  </a:lnTo>
                  <a:lnTo>
                    <a:pt x="761838" y="162559"/>
                  </a:lnTo>
                  <a:close/>
                </a:path>
                <a:path w="1189354" h="222884">
                  <a:moveTo>
                    <a:pt x="737189" y="71881"/>
                  </a:moveTo>
                  <a:lnTo>
                    <a:pt x="703888" y="71881"/>
                  </a:lnTo>
                  <a:lnTo>
                    <a:pt x="711604" y="72659"/>
                  </a:lnTo>
                  <a:lnTo>
                    <a:pt x="718494" y="74993"/>
                  </a:lnTo>
                  <a:lnTo>
                    <a:pt x="739083" y="108473"/>
                  </a:lnTo>
                  <a:lnTo>
                    <a:pt x="739702" y="119125"/>
                  </a:lnTo>
                  <a:lnTo>
                    <a:pt x="739083" y="129682"/>
                  </a:lnTo>
                  <a:lnTo>
                    <a:pt x="718494" y="163258"/>
                  </a:lnTo>
                  <a:lnTo>
                    <a:pt x="703888" y="166369"/>
                  </a:lnTo>
                  <a:lnTo>
                    <a:pt x="737099" y="166369"/>
                  </a:lnTo>
                  <a:lnTo>
                    <a:pt x="739194" y="162559"/>
                  </a:lnTo>
                  <a:lnTo>
                    <a:pt x="761838" y="162559"/>
                  </a:lnTo>
                  <a:lnTo>
                    <a:pt x="761467" y="159273"/>
                  </a:lnTo>
                  <a:lnTo>
                    <a:pt x="761038" y="152907"/>
                  </a:lnTo>
                  <a:lnTo>
                    <a:pt x="760701" y="144610"/>
                  </a:lnTo>
                  <a:lnTo>
                    <a:pt x="760548" y="139001"/>
                  </a:lnTo>
                  <a:lnTo>
                    <a:pt x="760530" y="75437"/>
                  </a:lnTo>
                  <a:lnTo>
                    <a:pt x="739194" y="75437"/>
                  </a:lnTo>
                  <a:lnTo>
                    <a:pt x="737189" y="71881"/>
                  </a:lnTo>
                  <a:close/>
                </a:path>
                <a:path w="1189354" h="222884">
                  <a:moveTo>
                    <a:pt x="760530" y="11937"/>
                  </a:moveTo>
                  <a:lnTo>
                    <a:pt x="739194" y="11937"/>
                  </a:lnTo>
                  <a:lnTo>
                    <a:pt x="739194" y="75437"/>
                  </a:lnTo>
                  <a:lnTo>
                    <a:pt x="760530" y="75437"/>
                  </a:lnTo>
                  <a:lnTo>
                    <a:pt x="760530" y="11937"/>
                  </a:lnTo>
                  <a:close/>
                </a:path>
                <a:path w="1189354" h="222884">
                  <a:moveTo>
                    <a:pt x="895590" y="72643"/>
                  </a:moveTo>
                  <a:lnTo>
                    <a:pt x="874254" y="72643"/>
                  </a:lnTo>
                  <a:lnTo>
                    <a:pt x="874254" y="181609"/>
                  </a:lnTo>
                  <a:lnTo>
                    <a:pt x="895590" y="181609"/>
                  </a:lnTo>
                  <a:lnTo>
                    <a:pt x="895590" y="72643"/>
                  </a:lnTo>
                  <a:close/>
                </a:path>
                <a:path w="1189354" h="222884">
                  <a:moveTo>
                    <a:pt x="921752" y="55625"/>
                  </a:moveTo>
                  <a:lnTo>
                    <a:pt x="852918" y="55625"/>
                  </a:lnTo>
                  <a:lnTo>
                    <a:pt x="852918" y="72643"/>
                  </a:lnTo>
                  <a:lnTo>
                    <a:pt x="921752" y="72643"/>
                  </a:lnTo>
                  <a:lnTo>
                    <a:pt x="921752" y="55625"/>
                  </a:lnTo>
                  <a:close/>
                </a:path>
                <a:path w="1189354" h="222884">
                  <a:moveTo>
                    <a:pt x="921752" y="2285"/>
                  </a:moveTo>
                  <a:lnTo>
                    <a:pt x="898722" y="2285"/>
                  </a:lnTo>
                  <a:lnTo>
                    <a:pt x="891610" y="3385"/>
                  </a:lnTo>
                  <a:lnTo>
                    <a:pt x="886700" y="5587"/>
                  </a:lnTo>
                  <a:lnTo>
                    <a:pt x="881789" y="7619"/>
                  </a:lnTo>
                  <a:lnTo>
                    <a:pt x="878487" y="11175"/>
                  </a:lnTo>
                  <a:lnTo>
                    <a:pt x="875100" y="21335"/>
                  </a:lnTo>
                  <a:lnTo>
                    <a:pt x="874254" y="28193"/>
                  </a:lnTo>
                  <a:lnTo>
                    <a:pt x="874254" y="55625"/>
                  </a:lnTo>
                  <a:lnTo>
                    <a:pt x="895590" y="55625"/>
                  </a:lnTo>
                  <a:lnTo>
                    <a:pt x="895590" y="30141"/>
                  </a:lnTo>
                  <a:lnTo>
                    <a:pt x="896352" y="25823"/>
                  </a:lnTo>
                  <a:lnTo>
                    <a:pt x="897876" y="23621"/>
                  </a:lnTo>
                  <a:lnTo>
                    <a:pt x="899569" y="21419"/>
                  </a:lnTo>
                  <a:lnTo>
                    <a:pt x="903125" y="20319"/>
                  </a:lnTo>
                  <a:lnTo>
                    <a:pt x="921752" y="20319"/>
                  </a:lnTo>
                  <a:lnTo>
                    <a:pt x="921752" y="2285"/>
                  </a:lnTo>
                  <a:close/>
                </a:path>
                <a:path w="1189354" h="222884">
                  <a:moveTo>
                    <a:pt x="972013" y="0"/>
                  </a:moveTo>
                  <a:lnTo>
                    <a:pt x="963377" y="0"/>
                  </a:lnTo>
                  <a:lnTo>
                    <a:pt x="959651" y="1523"/>
                  </a:lnTo>
                  <a:lnTo>
                    <a:pt x="956434" y="4571"/>
                  </a:lnTo>
                  <a:lnTo>
                    <a:pt x="953386" y="7619"/>
                  </a:lnTo>
                  <a:lnTo>
                    <a:pt x="951862" y="11344"/>
                  </a:lnTo>
                  <a:lnTo>
                    <a:pt x="951862" y="20149"/>
                  </a:lnTo>
                  <a:lnTo>
                    <a:pt x="953386" y="23960"/>
                  </a:lnTo>
                  <a:lnTo>
                    <a:pt x="956434" y="27177"/>
                  </a:lnTo>
                  <a:lnTo>
                    <a:pt x="959651" y="30225"/>
                  </a:lnTo>
                  <a:lnTo>
                    <a:pt x="963377" y="31749"/>
                  </a:lnTo>
                  <a:lnTo>
                    <a:pt x="972013" y="31749"/>
                  </a:lnTo>
                  <a:lnTo>
                    <a:pt x="975738" y="30225"/>
                  </a:lnTo>
                  <a:lnTo>
                    <a:pt x="982005" y="23960"/>
                  </a:lnTo>
                  <a:lnTo>
                    <a:pt x="983612" y="20149"/>
                  </a:lnTo>
                  <a:lnTo>
                    <a:pt x="983612" y="11344"/>
                  </a:lnTo>
                  <a:lnTo>
                    <a:pt x="982005" y="7619"/>
                  </a:lnTo>
                  <a:lnTo>
                    <a:pt x="978786" y="4571"/>
                  </a:lnTo>
                  <a:lnTo>
                    <a:pt x="975738" y="1523"/>
                  </a:lnTo>
                  <a:lnTo>
                    <a:pt x="972013" y="0"/>
                  </a:lnTo>
                  <a:close/>
                </a:path>
                <a:path w="1189354" h="222884">
                  <a:moveTo>
                    <a:pt x="978278" y="55625"/>
                  </a:moveTo>
                  <a:lnTo>
                    <a:pt x="939416" y="55625"/>
                  </a:lnTo>
                  <a:lnTo>
                    <a:pt x="939416" y="72643"/>
                  </a:lnTo>
                  <a:lnTo>
                    <a:pt x="956942" y="72643"/>
                  </a:lnTo>
                  <a:lnTo>
                    <a:pt x="956942" y="181609"/>
                  </a:lnTo>
                  <a:lnTo>
                    <a:pt x="978278" y="181609"/>
                  </a:lnTo>
                  <a:lnTo>
                    <a:pt x="978278" y="55625"/>
                  </a:lnTo>
                  <a:close/>
                </a:path>
                <a:path w="1189354" h="222884">
                  <a:moveTo>
                    <a:pt x="1037796" y="12191"/>
                  </a:moveTo>
                  <a:lnTo>
                    <a:pt x="1016460" y="12191"/>
                  </a:lnTo>
                  <a:lnTo>
                    <a:pt x="1016460" y="158749"/>
                  </a:lnTo>
                  <a:lnTo>
                    <a:pt x="1038220" y="181609"/>
                  </a:lnTo>
                  <a:lnTo>
                    <a:pt x="1055576" y="181609"/>
                  </a:lnTo>
                  <a:lnTo>
                    <a:pt x="1055576" y="162813"/>
                  </a:lnTo>
                  <a:lnTo>
                    <a:pt x="1044824" y="162813"/>
                  </a:lnTo>
                  <a:lnTo>
                    <a:pt x="1041183" y="161713"/>
                  </a:lnTo>
                  <a:lnTo>
                    <a:pt x="1038474" y="157310"/>
                  </a:lnTo>
                  <a:lnTo>
                    <a:pt x="1037796" y="152992"/>
                  </a:lnTo>
                  <a:lnTo>
                    <a:pt x="1037796" y="12191"/>
                  </a:lnTo>
                  <a:close/>
                </a:path>
                <a:path w="1189354" h="222884">
                  <a:moveTo>
                    <a:pt x="1130318" y="53593"/>
                  </a:moveTo>
                  <a:lnTo>
                    <a:pt x="1092567" y="66087"/>
                  </a:lnTo>
                  <a:lnTo>
                    <a:pt x="1071136" y="100202"/>
                  </a:lnTo>
                  <a:lnTo>
                    <a:pt x="1069104" y="118871"/>
                  </a:lnTo>
                  <a:lnTo>
                    <a:pt x="1069548" y="127920"/>
                  </a:lnTo>
                  <a:lnTo>
                    <a:pt x="1085169" y="165671"/>
                  </a:lnTo>
                  <a:lnTo>
                    <a:pt x="1121301" y="184117"/>
                  </a:lnTo>
                  <a:lnTo>
                    <a:pt x="1130826" y="184657"/>
                  </a:lnTo>
                  <a:lnTo>
                    <a:pt x="1139398" y="184213"/>
                  </a:lnTo>
                  <a:lnTo>
                    <a:pt x="1175995" y="165861"/>
                  </a:lnTo>
                  <a:lnTo>
                    <a:pt x="1125746" y="165861"/>
                  </a:lnTo>
                  <a:lnTo>
                    <a:pt x="1120241" y="164676"/>
                  </a:lnTo>
                  <a:lnTo>
                    <a:pt x="1092582" y="131921"/>
                  </a:lnTo>
                  <a:lnTo>
                    <a:pt x="1091964" y="124459"/>
                  </a:lnTo>
                  <a:lnTo>
                    <a:pt x="1188992" y="124459"/>
                  </a:lnTo>
                  <a:lnTo>
                    <a:pt x="1189214" y="117776"/>
                  </a:lnTo>
                  <a:lnTo>
                    <a:pt x="1188864" y="111188"/>
                  </a:lnTo>
                  <a:lnTo>
                    <a:pt x="1188333" y="107441"/>
                  </a:lnTo>
                  <a:lnTo>
                    <a:pt x="1092218" y="107441"/>
                  </a:lnTo>
                  <a:lnTo>
                    <a:pt x="1092895" y="98975"/>
                  </a:lnTo>
                  <a:lnTo>
                    <a:pt x="1124051" y="71881"/>
                  </a:lnTo>
                  <a:lnTo>
                    <a:pt x="1172767" y="71881"/>
                  </a:lnTo>
                  <a:lnTo>
                    <a:pt x="1170619" y="68918"/>
                  </a:lnTo>
                  <a:lnTo>
                    <a:pt x="1137588" y="53974"/>
                  </a:lnTo>
                  <a:lnTo>
                    <a:pt x="1130318" y="53593"/>
                  </a:lnTo>
                  <a:close/>
                </a:path>
                <a:path w="1189354" h="222884">
                  <a:moveTo>
                    <a:pt x="1160290" y="153415"/>
                  </a:moveTo>
                  <a:lnTo>
                    <a:pt x="1137938" y="165861"/>
                  </a:lnTo>
                  <a:lnTo>
                    <a:pt x="1175995" y="165861"/>
                  </a:lnTo>
                  <a:lnTo>
                    <a:pt x="1177112" y="164676"/>
                  </a:lnTo>
                  <a:lnTo>
                    <a:pt x="1180864" y="159511"/>
                  </a:lnTo>
                  <a:lnTo>
                    <a:pt x="1160290" y="153415"/>
                  </a:lnTo>
                  <a:close/>
                </a:path>
                <a:path w="1189354" h="222884">
                  <a:moveTo>
                    <a:pt x="1172767" y="71881"/>
                  </a:moveTo>
                  <a:lnTo>
                    <a:pt x="1137767" y="71881"/>
                  </a:lnTo>
                  <a:lnTo>
                    <a:pt x="1144117" y="73659"/>
                  </a:lnTo>
                  <a:lnTo>
                    <a:pt x="1149368" y="77215"/>
                  </a:lnTo>
                  <a:lnTo>
                    <a:pt x="1154785" y="80602"/>
                  </a:lnTo>
                  <a:lnTo>
                    <a:pt x="1158935" y="85005"/>
                  </a:lnTo>
                  <a:lnTo>
                    <a:pt x="1161814" y="90423"/>
                  </a:lnTo>
                  <a:lnTo>
                    <a:pt x="1164862" y="95842"/>
                  </a:lnTo>
                  <a:lnTo>
                    <a:pt x="1166386" y="101515"/>
                  </a:lnTo>
                  <a:lnTo>
                    <a:pt x="1166386" y="107441"/>
                  </a:lnTo>
                  <a:lnTo>
                    <a:pt x="1188333" y="107441"/>
                  </a:lnTo>
                  <a:lnTo>
                    <a:pt x="1175530" y="75691"/>
                  </a:lnTo>
                  <a:lnTo>
                    <a:pt x="1172767" y="718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736600"/>
            <a:ext cx="17780000" cy="10439400"/>
          </a:xfrm>
          <a:custGeom>
            <a:avLst/>
            <a:gdLst/>
            <a:ahLst/>
            <a:cxnLst/>
            <a:rect l="l" t="t" r="r" b="b"/>
            <a:pathLst>
              <a:path w="17780000" h="10439400">
                <a:moveTo>
                  <a:pt x="0" y="10439400"/>
                </a:moveTo>
                <a:lnTo>
                  <a:pt x="17780000" y="10439400"/>
                </a:lnTo>
                <a:lnTo>
                  <a:pt x="17780000" y="0"/>
                </a:lnTo>
                <a:lnTo>
                  <a:pt x="0" y="0"/>
                </a:lnTo>
                <a:lnTo>
                  <a:pt x="0" y="1043940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7780000" cy="736600"/>
            <a:chOff x="0" y="0"/>
            <a:chExt cx="17780000" cy="7366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17780000" cy="12700"/>
            </a:xfrm>
            <a:custGeom>
              <a:avLst/>
              <a:gdLst/>
              <a:ahLst/>
              <a:cxnLst/>
              <a:rect l="l" t="t" r="r" b="b"/>
              <a:pathLst>
                <a:path w="17780000" h="12700">
                  <a:moveTo>
                    <a:pt x="0" y="12700"/>
                  </a:moveTo>
                  <a:lnTo>
                    <a:pt x="17780000" y="12700"/>
                  </a:lnTo>
                  <a:lnTo>
                    <a:pt x="177800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500" y="1422400"/>
            <a:ext cx="10020300" cy="922020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16637000" y="9931400"/>
            <a:ext cx="990600" cy="1016000"/>
            <a:chOff x="16637000" y="9931400"/>
            <a:chExt cx="990600" cy="101600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03700" y="10363200"/>
              <a:ext cx="584200" cy="5842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37000" y="9931400"/>
              <a:ext cx="990600" cy="1016000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11976100" y="3416300"/>
            <a:ext cx="4610100" cy="1003300"/>
            <a:chOff x="11976100" y="3416300"/>
            <a:chExt cx="4610100" cy="1003300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76100" y="3416300"/>
              <a:ext cx="4610100" cy="10033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26900" y="3416300"/>
              <a:ext cx="4508500" cy="901700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11963400" y="5308600"/>
            <a:ext cx="4610100" cy="1003300"/>
            <a:chOff x="11963400" y="5308600"/>
            <a:chExt cx="4610100" cy="1003300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63400" y="5308600"/>
              <a:ext cx="4610100" cy="100330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2014200" y="5308600"/>
              <a:ext cx="4508500" cy="901700"/>
            </a:xfrm>
            <a:custGeom>
              <a:avLst/>
              <a:gdLst/>
              <a:ahLst/>
              <a:cxnLst/>
              <a:rect l="l" t="t" r="r" b="b"/>
              <a:pathLst>
                <a:path w="4508500" h="901700">
                  <a:moveTo>
                    <a:pt x="4057650" y="0"/>
                  </a:moveTo>
                  <a:lnTo>
                    <a:pt x="450850" y="0"/>
                  </a:ln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057650" y="901700"/>
                  </a:lnTo>
                  <a:lnTo>
                    <a:pt x="4106774" y="899054"/>
                  </a:lnTo>
                  <a:lnTo>
                    <a:pt x="4154367" y="891301"/>
                  </a:lnTo>
                  <a:lnTo>
                    <a:pt x="4200152" y="878715"/>
                  </a:lnTo>
                  <a:lnTo>
                    <a:pt x="4243856" y="861571"/>
                  </a:lnTo>
                  <a:lnTo>
                    <a:pt x="4285202" y="840145"/>
                  </a:lnTo>
                  <a:lnTo>
                    <a:pt x="4323915" y="814712"/>
                  </a:lnTo>
                  <a:lnTo>
                    <a:pt x="4359721" y="785545"/>
                  </a:lnTo>
                  <a:lnTo>
                    <a:pt x="4392345" y="752922"/>
                  </a:lnTo>
                  <a:lnTo>
                    <a:pt x="4421511" y="717116"/>
                  </a:lnTo>
                  <a:lnTo>
                    <a:pt x="4446945" y="678402"/>
                  </a:lnTo>
                  <a:lnTo>
                    <a:pt x="4468371" y="637056"/>
                  </a:lnTo>
                  <a:lnTo>
                    <a:pt x="4485515" y="593353"/>
                  </a:lnTo>
                  <a:lnTo>
                    <a:pt x="4498101" y="547567"/>
                  </a:lnTo>
                  <a:lnTo>
                    <a:pt x="4505854" y="499975"/>
                  </a:lnTo>
                  <a:lnTo>
                    <a:pt x="4508500" y="450850"/>
                  </a:lnTo>
                  <a:lnTo>
                    <a:pt x="4505854" y="401724"/>
                  </a:lnTo>
                  <a:lnTo>
                    <a:pt x="4498101" y="354132"/>
                  </a:lnTo>
                  <a:lnTo>
                    <a:pt x="4485515" y="308346"/>
                  </a:lnTo>
                  <a:lnTo>
                    <a:pt x="4468371" y="264643"/>
                  </a:lnTo>
                  <a:lnTo>
                    <a:pt x="4446945" y="223297"/>
                  </a:lnTo>
                  <a:lnTo>
                    <a:pt x="4421511" y="184583"/>
                  </a:lnTo>
                  <a:lnTo>
                    <a:pt x="4392345" y="148777"/>
                  </a:lnTo>
                  <a:lnTo>
                    <a:pt x="4359721" y="116154"/>
                  </a:lnTo>
                  <a:lnTo>
                    <a:pt x="4323915" y="86987"/>
                  </a:lnTo>
                  <a:lnTo>
                    <a:pt x="4285202" y="61554"/>
                  </a:lnTo>
                  <a:lnTo>
                    <a:pt x="4243856" y="40128"/>
                  </a:lnTo>
                  <a:lnTo>
                    <a:pt x="4200152" y="22984"/>
                  </a:lnTo>
                  <a:lnTo>
                    <a:pt x="4154367" y="10398"/>
                  </a:lnTo>
                  <a:lnTo>
                    <a:pt x="4106774" y="2645"/>
                  </a:lnTo>
                  <a:lnTo>
                    <a:pt x="4057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3554765" y="5673089"/>
              <a:ext cx="1533525" cy="184785"/>
            </a:xfrm>
            <a:custGeom>
              <a:avLst/>
              <a:gdLst/>
              <a:ahLst/>
              <a:cxnLst/>
              <a:rect l="l" t="t" r="r" b="b"/>
              <a:pathLst>
                <a:path w="1533525" h="184785">
                  <a:moveTo>
                    <a:pt x="71628" y="162813"/>
                  </a:moveTo>
                  <a:lnTo>
                    <a:pt x="0" y="162813"/>
                  </a:lnTo>
                  <a:lnTo>
                    <a:pt x="0" y="181609"/>
                  </a:lnTo>
                  <a:lnTo>
                    <a:pt x="71628" y="181609"/>
                  </a:lnTo>
                  <a:lnTo>
                    <a:pt x="71628" y="162813"/>
                  </a:lnTo>
                  <a:close/>
                </a:path>
                <a:path w="1533525" h="184785">
                  <a:moveTo>
                    <a:pt x="47752" y="30733"/>
                  </a:moveTo>
                  <a:lnTo>
                    <a:pt x="23875" y="30733"/>
                  </a:lnTo>
                  <a:lnTo>
                    <a:pt x="23875" y="162813"/>
                  </a:lnTo>
                  <a:lnTo>
                    <a:pt x="47752" y="162813"/>
                  </a:lnTo>
                  <a:lnTo>
                    <a:pt x="47752" y="30733"/>
                  </a:lnTo>
                  <a:close/>
                </a:path>
                <a:path w="1533525" h="184785">
                  <a:moveTo>
                    <a:pt x="71628" y="11937"/>
                  </a:moveTo>
                  <a:lnTo>
                    <a:pt x="0" y="11937"/>
                  </a:lnTo>
                  <a:lnTo>
                    <a:pt x="0" y="30733"/>
                  </a:lnTo>
                  <a:lnTo>
                    <a:pt x="71628" y="30733"/>
                  </a:lnTo>
                  <a:lnTo>
                    <a:pt x="71628" y="11937"/>
                  </a:lnTo>
                  <a:close/>
                </a:path>
                <a:path w="1533525" h="184785">
                  <a:moveTo>
                    <a:pt x="121935" y="55625"/>
                  </a:moveTo>
                  <a:lnTo>
                    <a:pt x="106187" y="55625"/>
                  </a:lnTo>
                  <a:lnTo>
                    <a:pt x="106187" y="181609"/>
                  </a:lnTo>
                  <a:lnTo>
                    <a:pt x="127523" y="181609"/>
                  </a:lnTo>
                  <a:lnTo>
                    <a:pt x="127523" y="113284"/>
                  </a:lnTo>
                  <a:lnTo>
                    <a:pt x="128079" y="103743"/>
                  </a:lnTo>
                  <a:lnTo>
                    <a:pt x="146738" y="74675"/>
                  </a:lnTo>
                  <a:lnTo>
                    <a:pt x="127523" y="74675"/>
                  </a:lnTo>
                  <a:lnTo>
                    <a:pt x="121935" y="55625"/>
                  </a:lnTo>
                  <a:close/>
                </a:path>
                <a:path w="1533525" h="184785">
                  <a:moveTo>
                    <a:pt x="203205" y="71881"/>
                  </a:moveTo>
                  <a:lnTo>
                    <a:pt x="168925" y="71881"/>
                  </a:lnTo>
                  <a:lnTo>
                    <a:pt x="174937" y="73575"/>
                  </a:lnTo>
                  <a:lnTo>
                    <a:pt x="178831" y="76961"/>
                  </a:lnTo>
                  <a:lnTo>
                    <a:pt x="182895" y="80348"/>
                  </a:lnTo>
                  <a:lnTo>
                    <a:pt x="185520" y="84835"/>
                  </a:lnTo>
                  <a:lnTo>
                    <a:pt x="186705" y="90423"/>
                  </a:lnTo>
                  <a:lnTo>
                    <a:pt x="187891" y="95842"/>
                  </a:lnTo>
                  <a:lnTo>
                    <a:pt x="188483" y="101769"/>
                  </a:lnTo>
                  <a:lnTo>
                    <a:pt x="188483" y="181609"/>
                  </a:lnTo>
                  <a:lnTo>
                    <a:pt x="209819" y="181609"/>
                  </a:lnTo>
                  <a:lnTo>
                    <a:pt x="209814" y="101769"/>
                  </a:lnTo>
                  <a:lnTo>
                    <a:pt x="209232" y="91582"/>
                  </a:lnTo>
                  <a:lnTo>
                    <a:pt x="207470" y="82359"/>
                  </a:lnTo>
                  <a:lnTo>
                    <a:pt x="204533" y="74183"/>
                  </a:lnTo>
                  <a:lnTo>
                    <a:pt x="203205" y="71881"/>
                  </a:lnTo>
                  <a:close/>
                </a:path>
                <a:path w="1533525" h="184785">
                  <a:moveTo>
                    <a:pt x="168163" y="53593"/>
                  </a:moveTo>
                  <a:lnTo>
                    <a:pt x="131079" y="68749"/>
                  </a:lnTo>
                  <a:lnTo>
                    <a:pt x="127523" y="74675"/>
                  </a:lnTo>
                  <a:lnTo>
                    <a:pt x="146738" y="74675"/>
                  </a:lnTo>
                  <a:lnTo>
                    <a:pt x="146954" y="74548"/>
                  </a:lnTo>
                  <a:lnTo>
                    <a:pt x="153463" y="72548"/>
                  </a:lnTo>
                  <a:lnTo>
                    <a:pt x="160797" y="71881"/>
                  </a:lnTo>
                  <a:lnTo>
                    <a:pt x="203205" y="71881"/>
                  </a:lnTo>
                  <a:lnTo>
                    <a:pt x="200421" y="67055"/>
                  </a:lnTo>
                  <a:lnTo>
                    <a:pt x="194881" y="61166"/>
                  </a:lnTo>
                  <a:lnTo>
                    <a:pt x="187658" y="56959"/>
                  </a:lnTo>
                  <a:lnTo>
                    <a:pt x="178752" y="54435"/>
                  </a:lnTo>
                  <a:lnTo>
                    <a:pt x="168163" y="53593"/>
                  </a:lnTo>
                  <a:close/>
                </a:path>
                <a:path w="1533525" h="184785">
                  <a:moveTo>
                    <a:pt x="271593" y="72643"/>
                  </a:moveTo>
                  <a:lnTo>
                    <a:pt x="250257" y="72643"/>
                  </a:lnTo>
                  <a:lnTo>
                    <a:pt x="250345" y="159511"/>
                  </a:lnTo>
                  <a:lnTo>
                    <a:pt x="272016" y="181609"/>
                  </a:lnTo>
                  <a:lnTo>
                    <a:pt x="295977" y="181609"/>
                  </a:lnTo>
                  <a:lnTo>
                    <a:pt x="295977" y="162813"/>
                  </a:lnTo>
                  <a:lnTo>
                    <a:pt x="278451" y="162813"/>
                  </a:lnTo>
                  <a:lnTo>
                    <a:pt x="274726" y="161713"/>
                  </a:lnTo>
                  <a:lnTo>
                    <a:pt x="273371" y="159511"/>
                  </a:lnTo>
                  <a:lnTo>
                    <a:pt x="272186" y="157310"/>
                  </a:lnTo>
                  <a:lnTo>
                    <a:pt x="271593" y="152992"/>
                  </a:lnTo>
                  <a:lnTo>
                    <a:pt x="271593" y="72643"/>
                  </a:lnTo>
                  <a:close/>
                </a:path>
                <a:path w="1533525" h="184785">
                  <a:moveTo>
                    <a:pt x="295977" y="55625"/>
                  </a:moveTo>
                  <a:lnTo>
                    <a:pt x="228921" y="55625"/>
                  </a:lnTo>
                  <a:lnTo>
                    <a:pt x="228921" y="72643"/>
                  </a:lnTo>
                  <a:lnTo>
                    <a:pt x="295977" y="72643"/>
                  </a:lnTo>
                  <a:lnTo>
                    <a:pt x="295977" y="55625"/>
                  </a:lnTo>
                  <a:close/>
                </a:path>
                <a:path w="1533525" h="184785">
                  <a:moveTo>
                    <a:pt x="271593" y="23875"/>
                  </a:moveTo>
                  <a:lnTo>
                    <a:pt x="250257" y="23875"/>
                  </a:lnTo>
                  <a:lnTo>
                    <a:pt x="250257" y="55625"/>
                  </a:lnTo>
                  <a:lnTo>
                    <a:pt x="271593" y="55625"/>
                  </a:lnTo>
                  <a:lnTo>
                    <a:pt x="271593" y="23875"/>
                  </a:lnTo>
                  <a:close/>
                </a:path>
                <a:path w="1533525" h="184785">
                  <a:moveTo>
                    <a:pt x="377059" y="53593"/>
                  </a:moveTo>
                  <a:lnTo>
                    <a:pt x="339308" y="66087"/>
                  </a:lnTo>
                  <a:lnTo>
                    <a:pt x="317877" y="100203"/>
                  </a:lnTo>
                  <a:lnTo>
                    <a:pt x="315845" y="118871"/>
                  </a:lnTo>
                  <a:lnTo>
                    <a:pt x="316289" y="127920"/>
                  </a:lnTo>
                  <a:lnTo>
                    <a:pt x="331910" y="165671"/>
                  </a:lnTo>
                  <a:lnTo>
                    <a:pt x="368042" y="184118"/>
                  </a:lnTo>
                  <a:lnTo>
                    <a:pt x="377567" y="184657"/>
                  </a:lnTo>
                  <a:lnTo>
                    <a:pt x="386139" y="184213"/>
                  </a:lnTo>
                  <a:lnTo>
                    <a:pt x="422736" y="165861"/>
                  </a:lnTo>
                  <a:lnTo>
                    <a:pt x="372487" y="165861"/>
                  </a:lnTo>
                  <a:lnTo>
                    <a:pt x="366983" y="164676"/>
                  </a:lnTo>
                  <a:lnTo>
                    <a:pt x="339324" y="131921"/>
                  </a:lnTo>
                  <a:lnTo>
                    <a:pt x="338705" y="124460"/>
                  </a:lnTo>
                  <a:lnTo>
                    <a:pt x="435733" y="124460"/>
                  </a:lnTo>
                  <a:lnTo>
                    <a:pt x="435955" y="117776"/>
                  </a:lnTo>
                  <a:lnTo>
                    <a:pt x="435606" y="111188"/>
                  </a:lnTo>
                  <a:lnTo>
                    <a:pt x="435074" y="107442"/>
                  </a:lnTo>
                  <a:lnTo>
                    <a:pt x="338959" y="107442"/>
                  </a:lnTo>
                  <a:lnTo>
                    <a:pt x="339636" y="98975"/>
                  </a:lnTo>
                  <a:lnTo>
                    <a:pt x="370793" y="71881"/>
                  </a:lnTo>
                  <a:lnTo>
                    <a:pt x="419509" y="71881"/>
                  </a:lnTo>
                  <a:lnTo>
                    <a:pt x="417360" y="68918"/>
                  </a:lnTo>
                  <a:lnTo>
                    <a:pt x="384329" y="53974"/>
                  </a:lnTo>
                  <a:lnTo>
                    <a:pt x="377059" y="53593"/>
                  </a:lnTo>
                  <a:close/>
                </a:path>
                <a:path w="1533525" h="184785">
                  <a:moveTo>
                    <a:pt x="407031" y="153415"/>
                  </a:moveTo>
                  <a:lnTo>
                    <a:pt x="384679" y="165861"/>
                  </a:lnTo>
                  <a:lnTo>
                    <a:pt x="422736" y="165861"/>
                  </a:lnTo>
                  <a:lnTo>
                    <a:pt x="423853" y="164676"/>
                  </a:lnTo>
                  <a:lnTo>
                    <a:pt x="427605" y="159511"/>
                  </a:lnTo>
                  <a:lnTo>
                    <a:pt x="407031" y="153415"/>
                  </a:lnTo>
                  <a:close/>
                </a:path>
                <a:path w="1533525" h="184785">
                  <a:moveTo>
                    <a:pt x="419509" y="71881"/>
                  </a:moveTo>
                  <a:lnTo>
                    <a:pt x="384509" y="71881"/>
                  </a:lnTo>
                  <a:lnTo>
                    <a:pt x="390859" y="73659"/>
                  </a:lnTo>
                  <a:lnTo>
                    <a:pt x="396109" y="77215"/>
                  </a:lnTo>
                  <a:lnTo>
                    <a:pt x="401527" y="80602"/>
                  </a:lnTo>
                  <a:lnTo>
                    <a:pt x="405676" y="85005"/>
                  </a:lnTo>
                  <a:lnTo>
                    <a:pt x="408555" y="90423"/>
                  </a:lnTo>
                  <a:lnTo>
                    <a:pt x="411603" y="95842"/>
                  </a:lnTo>
                  <a:lnTo>
                    <a:pt x="413127" y="101515"/>
                  </a:lnTo>
                  <a:lnTo>
                    <a:pt x="413127" y="107442"/>
                  </a:lnTo>
                  <a:lnTo>
                    <a:pt x="435074" y="107442"/>
                  </a:lnTo>
                  <a:lnTo>
                    <a:pt x="422271" y="75691"/>
                  </a:lnTo>
                  <a:lnTo>
                    <a:pt x="419509" y="71881"/>
                  </a:lnTo>
                  <a:close/>
                </a:path>
                <a:path w="1533525" h="184785">
                  <a:moveTo>
                    <a:pt x="476388" y="55625"/>
                  </a:moveTo>
                  <a:lnTo>
                    <a:pt x="460894" y="55625"/>
                  </a:lnTo>
                  <a:lnTo>
                    <a:pt x="460894" y="181609"/>
                  </a:lnTo>
                  <a:lnTo>
                    <a:pt x="482230" y="181609"/>
                  </a:lnTo>
                  <a:lnTo>
                    <a:pt x="482230" y="127507"/>
                  </a:lnTo>
                  <a:lnTo>
                    <a:pt x="482754" y="116459"/>
                  </a:lnTo>
                  <a:lnTo>
                    <a:pt x="502487" y="80581"/>
                  </a:lnTo>
                  <a:lnTo>
                    <a:pt x="506867" y="78993"/>
                  </a:lnTo>
                  <a:lnTo>
                    <a:pt x="483246" y="78993"/>
                  </a:lnTo>
                  <a:lnTo>
                    <a:pt x="476388" y="55625"/>
                  </a:lnTo>
                  <a:close/>
                </a:path>
                <a:path w="1533525" h="184785">
                  <a:moveTo>
                    <a:pt x="528204" y="53593"/>
                  </a:moveTo>
                  <a:lnTo>
                    <a:pt x="490993" y="68706"/>
                  </a:lnTo>
                  <a:lnTo>
                    <a:pt x="483246" y="78993"/>
                  </a:lnTo>
                  <a:lnTo>
                    <a:pt x="506867" y="78993"/>
                  </a:lnTo>
                  <a:lnTo>
                    <a:pt x="510853" y="77549"/>
                  </a:lnTo>
                  <a:lnTo>
                    <a:pt x="520838" y="75945"/>
                  </a:lnTo>
                  <a:lnTo>
                    <a:pt x="522023" y="75776"/>
                  </a:lnTo>
                  <a:lnTo>
                    <a:pt x="523209" y="75691"/>
                  </a:lnTo>
                  <a:lnTo>
                    <a:pt x="528204" y="75691"/>
                  </a:lnTo>
                  <a:lnTo>
                    <a:pt x="528204" y="53593"/>
                  </a:lnTo>
                  <a:close/>
                </a:path>
                <a:path w="1533525" h="184785">
                  <a:moveTo>
                    <a:pt x="573462" y="0"/>
                  </a:moveTo>
                  <a:lnTo>
                    <a:pt x="564826" y="0"/>
                  </a:lnTo>
                  <a:lnTo>
                    <a:pt x="561100" y="1523"/>
                  </a:lnTo>
                  <a:lnTo>
                    <a:pt x="557883" y="4571"/>
                  </a:lnTo>
                  <a:lnTo>
                    <a:pt x="554835" y="7619"/>
                  </a:lnTo>
                  <a:lnTo>
                    <a:pt x="553311" y="11345"/>
                  </a:lnTo>
                  <a:lnTo>
                    <a:pt x="553311" y="20150"/>
                  </a:lnTo>
                  <a:lnTo>
                    <a:pt x="554835" y="23960"/>
                  </a:lnTo>
                  <a:lnTo>
                    <a:pt x="557883" y="27177"/>
                  </a:lnTo>
                  <a:lnTo>
                    <a:pt x="561100" y="30225"/>
                  </a:lnTo>
                  <a:lnTo>
                    <a:pt x="564826" y="31749"/>
                  </a:lnTo>
                  <a:lnTo>
                    <a:pt x="573462" y="31749"/>
                  </a:lnTo>
                  <a:lnTo>
                    <a:pt x="577187" y="30225"/>
                  </a:lnTo>
                  <a:lnTo>
                    <a:pt x="583452" y="23960"/>
                  </a:lnTo>
                  <a:lnTo>
                    <a:pt x="585061" y="20150"/>
                  </a:lnTo>
                  <a:lnTo>
                    <a:pt x="585061" y="11345"/>
                  </a:lnTo>
                  <a:lnTo>
                    <a:pt x="583452" y="7619"/>
                  </a:lnTo>
                  <a:lnTo>
                    <a:pt x="580235" y="4571"/>
                  </a:lnTo>
                  <a:lnTo>
                    <a:pt x="577187" y="1523"/>
                  </a:lnTo>
                  <a:lnTo>
                    <a:pt x="573462" y="0"/>
                  </a:lnTo>
                  <a:close/>
                </a:path>
                <a:path w="1533525" h="184785">
                  <a:moveTo>
                    <a:pt x="579727" y="55625"/>
                  </a:moveTo>
                  <a:lnTo>
                    <a:pt x="540865" y="55625"/>
                  </a:lnTo>
                  <a:lnTo>
                    <a:pt x="540865" y="72643"/>
                  </a:lnTo>
                  <a:lnTo>
                    <a:pt x="558391" y="72643"/>
                  </a:lnTo>
                  <a:lnTo>
                    <a:pt x="558391" y="181609"/>
                  </a:lnTo>
                  <a:lnTo>
                    <a:pt x="579727" y="181609"/>
                  </a:lnTo>
                  <a:lnTo>
                    <a:pt x="579727" y="55625"/>
                  </a:lnTo>
                  <a:close/>
                </a:path>
                <a:path w="1533525" h="184785">
                  <a:moveTo>
                    <a:pt x="677513" y="53593"/>
                  </a:moveTo>
                  <a:lnTo>
                    <a:pt x="662951" y="53593"/>
                  </a:lnTo>
                  <a:lnTo>
                    <a:pt x="655754" y="54863"/>
                  </a:lnTo>
                  <a:lnTo>
                    <a:pt x="618670" y="81364"/>
                  </a:lnTo>
                  <a:lnTo>
                    <a:pt x="609780" y="119126"/>
                  </a:lnTo>
                  <a:lnTo>
                    <a:pt x="610114" y="127349"/>
                  </a:lnTo>
                  <a:lnTo>
                    <a:pt x="623327" y="163745"/>
                  </a:lnTo>
                  <a:lnTo>
                    <a:pt x="662951" y="184657"/>
                  </a:lnTo>
                  <a:lnTo>
                    <a:pt x="677513" y="184657"/>
                  </a:lnTo>
                  <a:lnTo>
                    <a:pt x="684710" y="183387"/>
                  </a:lnTo>
                  <a:lnTo>
                    <a:pt x="699103" y="178307"/>
                  </a:lnTo>
                  <a:lnTo>
                    <a:pt x="705623" y="174413"/>
                  </a:lnTo>
                  <a:lnTo>
                    <a:pt x="714989" y="165861"/>
                  </a:lnTo>
                  <a:lnTo>
                    <a:pt x="664305" y="165861"/>
                  </a:lnTo>
                  <a:lnTo>
                    <a:pt x="658379" y="164253"/>
                  </a:lnTo>
                  <a:lnTo>
                    <a:pt x="634037" y="133921"/>
                  </a:lnTo>
                  <a:lnTo>
                    <a:pt x="632640" y="119126"/>
                  </a:lnTo>
                  <a:lnTo>
                    <a:pt x="632990" y="111379"/>
                  </a:lnTo>
                  <a:lnTo>
                    <a:pt x="652452" y="77469"/>
                  </a:lnTo>
                  <a:lnTo>
                    <a:pt x="658379" y="74083"/>
                  </a:lnTo>
                  <a:lnTo>
                    <a:pt x="664305" y="72389"/>
                  </a:lnTo>
                  <a:lnTo>
                    <a:pt x="714822" y="72389"/>
                  </a:lnTo>
                  <a:lnTo>
                    <a:pt x="711380" y="69341"/>
                  </a:lnTo>
                  <a:lnTo>
                    <a:pt x="705623" y="63923"/>
                  </a:lnTo>
                  <a:lnTo>
                    <a:pt x="699103" y="59943"/>
                  </a:lnTo>
                  <a:lnTo>
                    <a:pt x="684710" y="54863"/>
                  </a:lnTo>
                  <a:lnTo>
                    <a:pt x="677513" y="53593"/>
                  </a:lnTo>
                  <a:close/>
                </a:path>
                <a:path w="1533525" h="184785">
                  <a:moveTo>
                    <a:pt x="714822" y="72389"/>
                  </a:moveTo>
                  <a:lnTo>
                    <a:pt x="676328" y="72389"/>
                  </a:lnTo>
                  <a:lnTo>
                    <a:pt x="682255" y="74083"/>
                  </a:lnTo>
                  <a:lnTo>
                    <a:pt x="688012" y="77469"/>
                  </a:lnTo>
                  <a:lnTo>
                    <a:pt x="707475" y="111379"/>
                  </a:lnTo>
                  <a:lnTo>
                    <a:pt x="707824" y="119126"/>
                  </a:lnTo>
                  <a:lnTo>
                    <a:pt x="707475" y="126888"/>
                  </a:lnTo>
                  <a:lnTo>
                    <a:pt x="688012" y="161035"/>
                  </a:lnTo>
                  <a:lnTo>
                    <a:pt x="676328" y="165861"/>
                  </a:lnTo>
                  <a:lnTo>
                    <a:pt x="714989" y="165861"/>
                  </a:lnTo>
                  <a:lnTo>
                    <a:pt x="730351" y="127349"/>
                  </a:lnTo>
                  <a:lnTo>
                    <a:pt x="730684" y="119126"/>
                  </a:lnTo>
                  <a:lnTo>
                    <a:pt x="730351" y="110902"/>
                  </a:lnTo>
                  <a:lnTo>
                    <a:pt x="717307" y="74591"/>
                  </a:lnTo>
                  <a:lnTo>
                    <a:pt x="714822" y="72389"/>
                  </a:lnTo>
                  <a:close/>
                </a:path>
                <a:path w="1533525" h="184785">
                  <a:moveTo>
                    <a:pt x="773549" y="55625"/>
                  </a:moveTo>
                  <a:lnTo>
                    <a:pt x="758055" y="55625"/>
                  </a:lnTo>
                  <a:lnTo>
                    <a:pt x="758055" y="181609"/>
                  </a:lnTo>
                  <a:lnTo>
                    <a:pt x="779391" y="181609"/>
                  </a:lnTo>
                  <a:lnTo>
                    <a:pt x="779391" y="127507"/>
                  </a:lnTo>
                  <a:lnTo>
                    <a:pt x="779915" y="116459"/>
                  </a:lnTo>
                  <a:lnTo>
                    <a:pt x="799647" y="80581"/>
                  </a:lnTo>
                  <a:lnTo>
                    <a:pt x="804027" y="78993"/>
                  </a:lnTo>
                  <a:lnTo>
                    <a:pt x="780407" y="78993"/>
                  </a:lnTo>
                  <a:lnTo>
                    <a:pt x="773549" y="55625"/>
                  </a:lnTo>
                  <a:close/>
                </a:path>
                <a:path w="1533525" h="184785">
                  <a:moveTo>
                    <a:pt x="825364" y="53593"/>
                  </a:moveTo>
                  <a:lnTo>
                    <a:pt x="788154" y="68706"/>
                  </a:lnTo>
                  <a:lnTo>
                    <a:pt x="780407" y="78993"/>
                  </a:lnTo>
                  <a:lnTo>
                    <a:pt x="804027" y="78993"/>
                  </a:lnTo>
                  <a:lnTo>
                    <a:pt x="808013" y="77549"/>
                  </a:lnTo>
                  <a:lnTo>
                    <a:pt x="817999" y="75945"/>
                  </a:lnTo>
                  <a:lnTo>
                    <a:pt x="819184" y="75776"/>
                  </a:lnTo>
                  <a:lnTo>
                    <a:pt x="820369" y="75691"/>
                  </a:lnTo>
                  <a:lnTo>
                    <a:pt x="825364" y="75691"/>
                  </a:lnTo>
                  <a:lnTo>
                    <a:pt x="825364" y="53593"/>
                  </a:lnTo>
                  <a:close/>
                </a:path>
                <a:path w="1533525" h="184785">
                  <a:moveTo>
                    <a:pt x="926486" y="11937"/>
                  </a:moveTo>
                  <a:lnTo>
                    <a:pt x="900324" y="11937"/>
                  </a:lnTo>
                  <a:lnTo>
                    <a:pt x="958490" y="181609"/>
                  </a:lnTo>
                  <a:lnTo>
                    <a:pt x="986430" y="181609"/>
                  </a:lnTo>
                  <a:lnTo>
                    <a:pt x="996051" y="153669"/>
                  </a:lnTo>
                  <a:lnTo>
                    <a:pt x="972460" y="153669"/>
                  </a:lnTo>
                  <a:lnTo>
                    <a:pt x="926486" y="11937"/>
                  </a:lnTo>
                  <a:close/>
                </a:path>
                <a:path w="1533525" h="184785">
                  <a:moveTo>
                    <a:pt x="1044850" y="11937"/>
                  </a:moveTo>
                  <a:lnTo>
                    <a:pt x="1018688" y="11937"/>
                  </a:lnTo>
                  <a:lnTo>
                    <a:pt x="972460" y="153669"/>
                  </a:lnTo>
                  <a:lnTo>
                    <a:pt x="996051" y="153669"/>
                  </a:lnTo>
                  <a:lnTo>
                    <a:pt x="1044850" y="11937"/>
                  </a:lnTo>
                  <a:close/>
                </a:path>
                <a:path w="1533525" h="184785">
                  <a:moveTo>
                    <a:pt x="1091383" y="0"/>
                  </a:moveTo>
                  <a:lnTo>
                    <a:pt x="1082747" y="0"/>
                  </a:lnTo>
                  <a:lnTo>
                    <a:pt x="1079022" y="1523"/>
                  </a:lnTo>
                  <a:lnTo>
                    <a:pt x="1075804" y="4571"/>
                  </a:lnTo>
                  <a:lnTo>
                    <a:pt x="1072756" y="7619"/>
                  </a:lnTo>
                  <a:lnTo>
                    <a:pt x="1071232" y="11345"/>
                  </a:lnTo>
                  <a:lnTo>
                    <a:pt x="1071232" y="20150"/>
                  </a:lnTo>
                  <a:lnTo>
                    <a:pt x="1072756" y="23960"/>
                  </a:lnTo>
                  <a:lnTo>
                    <a:pt x="1075804" y="27177"/>
                  </a:lnTo>
                  <a:lnTo>
                    <a:pt x="1079022" y="30225"/>
                  </a:lnTo>
                  <a:lnTo>
                    <a:pt x="1082747" y="31749"/>
                  </a:lnTo>
                  <a:lnTo>
                    <a:pt x="1091383" y="31749"/>
                  </a:lnTo>
                  <a:lnTo>
                    <a:pt x="1095108" y="30225"/>
                  </a:lnTo>
                  <a:lnTo>
                    <a:pt x="1101374" y="23960"/>
                  </a:lnTo>
                  <a:lnTo>
                    <a:pt x="1102982" y="20150"/>
                  </a:lnTo>
                  <a:lnTo>
                    <a:pt x="1102982" y="11345"/>
                  </a:lnTo>
                  <a:lnTo>
                    <a:pt x="1101374" y="7619"/>
                  </a:lnTo>
                  <a:lnTo>
                    <a:pt x="1098156" y="4571"/>
                  </a:lnTo>
                  <a:lnTo>
                    <a:pt x="1095108" y="1523"/>
                  </a:lnTo>
                  <a:lnTo>
                    <a:pt x="1091383" y="0"/>
                  </a:lnTo>
                  <a:close/>
                </a:path>
                <a:path w="1533525" h="184785">
                  <a:moveTo>
                    <a:pt x="1097648" y="55625"/>
                  </a:moveTo>
                  <a:lnTo>
                    <a:pt x="1058786" y="55625"/>
                  </a:lnTo>
                  <a:lnTo>
                    <a:pt x="1058786" y="72643"/>
                  </a:lnTo>
                  <a:lnTo>
                    <a:pt x="1076312" y="72643"/>
                  </a:lnTo>
                  <a:lnTo>
                    <a:pt x="1076312" y="181609"/>
                  </a:lnTo>
                  <a:lnTo>
                    <a:pt x="1097648" y="181609"/>
                  </a:lnTo>
                  <a:lnTo>
                    <a:pt x="1097648" y="55625"/>
                  </a:lnTo>
                  <a:close/>
                </a:path>
                <a:path w="1533525" h="184785">
                  <a:moveTo>
                    <a:pt x="1188918" y="53593"/>
                  </a:moveTo>
                  <a:lnTo>
                    <a:pt x="1151165" y="66087"/>
                  </a:lnTo>
                  <a:lnTo>
                    <a:pt x="1129734" y="100203"/>
                  </a:lnTo>
                  <a:lnTo>
                    <a:pt x="1127701" y="118871"/>
                  </a:lnTo>
                  <a:lnTo>
                    <a:pt x="1128146" y="127920"/>
                  </a:lnTo>
                  <a:lnTo>
                    <a:pt x="1143767" y="165671"/>
                  </a:lnTo>
                  <a:lnTo>
                    <a:pt x="1179900" y="184118"/>
                  </a:lnTo>
                  <a:lnTo>
                    <a:pt x="1189426" y="184657"/>
                  </a:lnTo>
                  <a:lnTo>
                    <a:pt x="1197996" y="184213"/>
                  </a:lnTo>
                  <a:lnTo>
                    <a:pt x="1234596" y="165861"/>
                  </a:lnTo>
                  <a:lnTo>
                    <a:pt x="1184346" y="165861"/>
                  </a:lnTo>
                  <a:lnTo>
                    <a:pt x="1178847" y="164676"/>
                  </a:lnTo>
                  <a:lnTo>
                    <a:pt x="1151181" y="131921"/>
                  </a:lnTo>
                  <a:lnTo>
                    <a:pt x="1150561" y="124460"/>
                  </a:lnTo>
                  <a:lnTo>
                    <a:pt x="1247592" y="124460"/>
                  </a:lnTo>
                  <a:lnTo>
                    <a:pt x="1247813" y="117776"/>
                  </a:lnTo>
                  <a:lnTo>
                    <a:pt x="1247465" y="111188"/>
                  </a:lnTo>
                  <a:lnTo>
                    <a:pt x="1246934" y="107442"/>
                  </a:lnTo>
                  <a:lnTo>
                    <a:pt x="1150815" y="107442"/>
                  </a:lnTo>
                  <a:lnTo>
                    <a:pt x="1151494" y="98975"/>
                  </a:lnTo>
                  <a:lnTo>
                    <a:pt x="1182657" y="71881"/>
                  </a:lnTo>
                  <a:lnTo>
                    <a:pt x="1231365" y="71881"/>
                  </a:lnTo>
                  <a:lnTo>
                    <a:pt x="1229215" y="68918"/>
                  </a:lnTo>
                  <a:lnTo>
                    <a:pt x="1196191" y="53974"/>
                  </a:lnTo>
                  <a:lnTo>
                    <a:pt x="1188918" y="53593"/>
                  </a:lnTo>
                  <a:close/>
                </a:path>
                <a:path w="1533525" h="184785">
                  <a:moveTo>
                    <a:pt x="1218890" y="153415"/>
                  </a:moveTo>
                  <a:lnTo>
                    <a:pt x="1196538" y="165861"/>
                  </a:lnTo>
                  <a:lnTo>
                    <a:pt x="1234596" y="165861"/>
                  </a:lnTo>
                  <a:lnTo>
                    <a:pt x="1235713" y="164676"/>
                  </a:lnTo>
                  <a:lnTo>
                    <a:pt x="1239464" y="159511"/>
                  </a:lnTo>
                  <a:lnTo>
                    <a:pt x="1218890" y="153415"/>
                  </a:lnTo>
                  <a:close/>
                </a:path>
                <a:path w="1533525" h="184785">
                  <a:moveTo>
                    <a:pt x="1231365" y="71881"/>
                  </a:moveTo>
                  <a:lnTo>
                    <a:pt x="1196373" y="71881"/>
                  </a:lnTo>
                  <a:lnTo>
                    <a:pt x="1202723" y="73659"/>
                  </a:lnTo>
                  <a:lnTo>
                    <a:pt x="1207968" y="77215"/>
                  </a:lnTo>
                  <a:lnTo>
                    <a:pt x="1213391" y="80602"/>
                  </a:lnTo>
                  <a:lnTo>
                    <a:pt x="1217531" y="85005"/>
                  </a:lnTo>
                  <a:lnTo>
                    <a:pt x="1220414" y="90423"/>
                  </a:lnTo>
                  <a:lnTo>
                    <a:pt x="1223462" y="95842"/>
                  </a:lnTo>
                  <a:lnTo>
                    <a:pt x="1224986" y="101515"/>
                  </a:lnTo>
                  <a:lnTo>
                    <a:pt x="1224986" y="107442"/>
                  </a:lnTo>
                  <a:lnTo>
                    <a:pt x="1246934" y="107442"/>
                  </a:lnTo>
                  <a:lnTo>
                    <a:pt x="1234130" y="75691"/>
                  </a:lnTo>
                  <a:lnTo>
                    <a:pt x="1231365" y="71881"/>
                  </a:lnTo>
                  <a:close/>
                </a:path>
                <a:path w="1533525" h="184785">
                  <a:moveTo>
                    <a:pt x="1277831" y="55625"/>
                  </a:moveTo>
                  <a:lnTo>
                    <a:pt x="1254971" y="55625"/>
                  </a:lnTo>
                  <a:lnTo>
                    <a:pt x="1291293" y="181609"/>
                  </a:lnTo>
                  <a:lnTo>
                    <a:pt x="1310597" y="181609"/>
                  </a:lnTo>
                  <a:lnTo>
                    <a:pt x="1319466" y="148843"/>
                  </a:lnTo>
                  <a:lnTo>
                    <a:pt x="1301961" y="148843"/>
                  </a:lnTo>
                  <a:lnTo>
                    <a:pt x="1277831" y="55625"/>
                  </a:lnTo>
                  <a:close/>
                </a:path>
                <a:path w="1533525" h="184785">
                  <a:moveTo>
                    <a:pt x="1355784" y="80263"/>
                  </a:moveTo>
                  <a:lnTo>
                    <a:pt x="1338029" y="80263"/>
                  </a:lnTo>
                  <a:lnTo>
                    <a:pt x="1365461" y="181609"/>
                  </a:lnTo>
                  <a:lnTo>
                    <a:pt x="1385019" y="181609"/>
                  </a:lnTo>
                  <a:lnTo>
                    <a:pt x="1394399" y="148843"/>
                  </a:lnTo>
                  <a:lnTo>
                    <a:pt x="1374097" y="148843"/>
                  </a:lnTo>
                  <a:lnTo>
                    <a:pt x="1355784" y="80263"/>
                  </a:lnTo>
                  <a:close/>
                </a:path>
                <a:path w="1533525" h="184785">
                  <a:moveTo>
                    <a:pt x="1349205" y="55625"/>
                  </a:moveTo>
                  <a:lnTo>
                    <a:pt x="1327107" y="55625"/>
                  </a:lnTo>
                  <a:lnTo>
                    <a:pt x="1301961" y="148843"/>
                  </a:lnTo>
                  <a:lnTo>
                    <a:pt x="1319466" y="148843"/>
                  </a:lnTo>
                  <a:lnTo>
                    <a:pt x="1338029" y="80263"/>
                  </a:lnTo>
                  <a:lnTo>
                    <a:pt x="1355784" y="80263"/>
                  </a:lnTo>
                  <a:lnTo>
                    <a:pt x="1349205" y="55625"/>
                  </a:lnTo>
                  <a:close/>
                </a:path>
                <a:path w="1533525" h="184785">
                  <a:moveTo>
                    <a:pt x="1421087" y="55625"/>
                  </a:moveTo>
                  <a:lnTo>
                    <a:pt x="1398227" y="55625"/>
                  </a:lnTo>
                  <a:lnTo>
                    <a:pt x="1374097" y="148843"/>
                  </a:lnTo>
                  <a:lnTo>
                    <a:pt x="1394399" y="148843"/>
                  </a:lnTo>
                  <a:lnTo>
                    <a:pt x="1421087" y="55625"/>
                  </a:lnTo>
                  <a:close/>
                </a:path>
                <a:path w="1533525" h="184785">
                  <a:moveTo>
                    <a:pt x="1449611" y="145541"/>
                  </a:moveTo>
                  <a:lnTo>
                    <a:pt x="1429037" y="153161"/>
                  </a:lnTo>
                  <a:lnTo>
                    <a:pt x="1431920" y="160273"/>
                  </a:lnTo>
                  <a:lnTo>
                    <a:pt x="1436060" y="166200"/>
                  </a:lnTo>
                  <a:lnTo>
                    <a:pt x="1474592" y="184657"/>
                  </a:lnTo>
                  <a:lnTo>
                    <a:pt x="1490670" y="184657"/>
                  </a:lnTo>
                  <a:lnTo>
                    <a:pt x="1526481" y="166623"/>
                  </a:lnTo>
                  <a:lnTo>
                    <a:pt x="1474922" y="166623"/>
                  </a:lnTo>
                  <a:lnTo>
                    <a:pt x="1468242" y="165015"/>
                  </a:lnTo>
                  <a:lnTo>
                    <a:pt x="1461803" y="161797"/>
                  </a:lnTo>
                  <a:lnTo>
                    <a:pt x="1455542" y="158411"/>
                  </a:lnTo>
                  <a:lnTo>
                    <a:pt x="1451478" y="152992"/>
                  </a:lnTo>
                  <a:lnTo>
                    <a:pt x="1449611" y="145541"/>
                  </a:lnTo>
                  <a:close/>
                </a:path>
                <a:path w="1533525" h="184785">
                  <a:moveTo>
                    <a:pt x="1480091" y="53339"/>
                  </a:moveTo>
                  <a:lnTo>
                    <a:pt x="1471963" y="53339"/>
                  </a:lnTo>
                  <a:lnTo>
                    <a:pt x="1464178" y="54694"/>
                  </a:lnTo>
                  <a:lnTo>
                    <a:pt x="1449446" y="60113"/>
                  </a:lnTo>
                  <a:lnTo>
                    <a:pt x="1443426" y="64092"/>
                  </a:lnTo>
                  <a:lnTo>
                    <a:pt x="1438689" y="69341"/>
                  </a:lnTo>
                  <a:lnTo>
                    <a:pt x="1433952" y="74421"/>
                  </a:lnTo>
                  <a:lnTo>
                    <a:pt x="1431577" y="80771"/>
                  </a:lnTo>
                  <a:lnTo>
                    <a:pt x="1431577" y="96011"/>
                  </a:lnTo>
                  <a:lnTo>
                    <a:pt x="1460025" y="121581"/>
                  </a:lnTo>
                  <a:lnTo>
                    <a:pt x="1491267" y="128015"/>
                  </a:lnTo>
                  <a:lnTo>
                    <a:pt x="1497782" y="130217"/>
                  </a:lnTo>
                  <a:lnTo>
                    <a:pt x="1503205" y="133095"/>
                  </a:lnTo>
                  <a:lnTo>
                    <a:pt x="1508793" y="135974"/>
                  </a:lnTo>
                  <a:lnTo>
                    <a:pt x="1511587" y="140885"/>
                  </a:lnTo>
                  <a:lnTo>
                    <a:pt x="1511587" y="151553"/>
                  </a:lnTo>
                  <a:lnTo>
                    <a:pt x="1510152" y="154855"/>
                  </a:lnTo>
                  <a:lnTo>
                    <a:pt x="1504386" y="160612"/>
                  </a:lnTo>
                  <a:lnTo>
                    <a:pt x="1500665" y="162813"/>
                  </a:lnTo>
                  <a:lnTo>
                    <a:pt x="1496093" y="164337"/>
                  </a:lnTo>
                  <a:lnTo>
                    <a:pt x="1491686" y="165861"/>
                  </a:lnTo>
                  <a:lnTo>
                    <a:pt x="1486949" y="166623"/>
                  </a:lnTo>
                  <a:lnTo>
                    <a:pt x="1526481" y="166623"/>
                  </a:lnTo>
                  <a:lnTo>
                    <a:pt x="1530726" y="161797"/>
                  </a:lnTo>
                  <a:lnTo>
                    <a:pt x="1533177" y="155024"/>
                  </a:lnTo>
                  <a:lnTo>
                    <a:pt x="1533177" y="138091"/>
                  </a:lnTo>
                  <a:lnTo>
                    <a:pt x="1531234" y="131148"/>
                  </a:lnTo>
                  <a:lnTo>
                    <a:pt x="1527335" y="126237"/>
                  </a:lnTo>
                  <a:lnTo>
                    <a:pt x="1523436" y="121158"/>
                  </a:lnTo>
                  <a:lnTo>
                    <a:pt x="1518445" y="117348"/>
                  </a:lnTo>
                  <a:lnTo>
                    <a:pt x="1506253" y="112268"/>
                  </a:lnTo>
                  <a:lnTo>
                    <a:pt x="1499814" y="110320"/>
                  </a:lnTo>
                  <a:lnTo>
                    <a:pt x="1469931" y="104309"/>
                  </a:lnTo>
                  <a:lnTo>
                    <a:pt x="1464343" y="102446"/>
                  </a:lnTo>
                  <a:lnTo>
                    <a:pt x="1459771" y="100076"/>
                  </a:lnTo>
                  <a:lnTo>
                    <a:pt x="1455364" y="97535"/>
                  </a:lnTo>
                  <a:lnTo>
                    <a:pt x="1453167" y="93556"/>
                  </a:lnTo>
                  <a:lnTo>
                    <a:pt x="1453167" y="82719"/>
                  </a:lnTo>
                  <a:lnTo>
                    <a:pt x="1455796" y="78570"/>
                  </a:lnTo>
                  <a:lnTo>
                    <a:pt x="1466286" y="72813"/>
                  </a:lnTo>
                  <a:lnTo>
                    <a:pt x="1472128" y="71373"/>
                  </a:lnTo>
                  <a:lnTo>
                    <a:pt x="1522868" y="71373"/>
                  </a:lnTo>
                  <a:lnTo>
                    <a:pt x="1519782" y="67564"/>
                  </a:lnTo>
                  <a:lnTo>
                    <a:pt x="1487475" y="53736"/>
                  </a:lnTo>
                  <a:lnTo>
                    <a:pt x="1480091" y="53339"/>
                  </a:lnTo>
                  <a:close/>
                </a:path>
                <a:path w="1533525" h="184785">
                  <a:moveTo>
                    <a:pt x="1522868" y="71373"/>
                  </a:moveTo>
                  <a:lnTo>
                    <a:pt x="1484498" y="71373"/>
                  </a:lnTo>
                  <a:lnTo>
                    <a:pt x="1490162" y="72643"/>
                  </a:lnTo>
                  <a:lnTo>
                    <a:pt x="1495585" y="75183"/>
                  </a:lnTo>
                  <a:lnTo>
                    <a:pt x="1501173" y="77554"/>
                  </a:lnTo>
                  <a:lnTo>
                    <a:pt x="1505072" y="81279"/>
                  </a:lnTo>
                  <a:lnTo>
                    <a:pt x="1507269" y="86359"/>
                  </a:lnTo>
                  <a:lnTo>
                    <a:pt x="1527335" y="78993"/>
                  </a:lnTo>
                  <a:lnTo>
                    <a:pt x="1524034" y="72813"/>
                  </a:lnTo>
                  <a:lnTo>
                    <a:pt x="1522868" y="713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11988800" y="7188200"/>
            <a:ext cx="4610100" cy="1003300"/>
            <a:chOff x="11988800" y="7188200"/>
            <a:chExt cx="4610100" cy="1003300"/>
          </a:xfrm>
        </p:grpSpPr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8800" y="7188200"/>
              <a:ext cx="4610100" cy="10033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39600" y="7188200"/>
              <a:ext cx="4508500" cy="901700"/>
            </a:xfrm>
            <a:prstGeom prst="rect">
              <a:avLst/>
            </a:prstGeom>
          </p:spPr>
        </p:pic>
      </p:grpSp>
      <p:pic>
        <p:nvPicPr>
          <p:cNvPr id="20" name="object 2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86800" y="0"/>
            <a:ext cx="914400" cy="838200"/>
          </a:xfrm>
          <a:prstGeom prst="rect">
            <a:avLst/>
          </a:prstGeom>
        </p:spPr>
      </p:pic>
      <p:sp>
        <p:nvSpPr>
          <p:cNvPr id="21" name="object 21" descr=""/>
          <p:cNvSpPr/>
          <p:nvPr/>
        </p:nvSpPr>
        <p:spPr>
          <a:xfrm>
            <a:off x="7948659" y="253227"/>
            <a:ext cx="154940" cy="255904"/>
          </a:xfrm>
          <a:custGeom>
            <a:avLst/>
            <a:gdLst/>
            <a:ahLst/>
            <a:cxnLst/>
            <a:rect l="l" t="t" r="r" b="b"/>
            <a:pathLst>
              <a:path w="154940" h="255904">
                <a:moveTo>
                  <a:pt x="26940" y="127770"/>
                </a:moveTo>
                <a:lnTo>
                  <a:pt x="13470" y="141241"/>
                </a:lnTo>
                <a:lnTo>
                  <a:pt x="127770" y="255541"/>
                </a:lnTo>
                <a:lnTo>
                  <a:pt x="154711" y="228600"/>
                </a:lnTo>
                <a:lnTo>
                  <a:pt x="67352" y="141241"/>
                </a:lnTo>
                <a:lnTo>
                  <a:pt x="40411" y="141241"/>
                </a:lnTo>
                <a:lnTo>
                  <a:pt x="26940" y="127770"/>
                </a:lnTo>
                <a:close/>
              </a:path>
              <a:path w="154940" h="255904">
                <a:moveTo>
                  <a:pt x="13470" y="114299"/>
                </a:moveTo>
                <a:lnTo>
                  <a:pt x="0" y="127770"/>
                </a:lnTo>
                <a:lnTo>
                  <a:pt x="13470" y="141241"/>
                </a:lnTo>
                <a:lnTo>
                  <a:pt x="26940" y="127770"/>
                </a:lnTo>
                <a:lnTo>
                  <a:pt x="13470" y="114299"/>
                </a:lnTo>
                <a:close/>
              </a:path>
              <a:path w="154940" h="255904">
                <a:moveTo>
                  <a:pt x="40411" y="114299"/>
                </a:moveTo>
                <a:lnTo>
                  <a:pt x="26940" y="127770"/>
                </a:lnTo>
                <a:lnTo>
                  <a:pt x="40411" y="141241"/>
                </a:lnTo>
                <a:lnTo>
                  <a:pt x="53881" y="127770"/>
                </a:lnTo>
                <a:lnTo>
                  <a:pt x="40411" y="114299"/>
                </a:lnTo>
                <a:close/>
              </a:path>
              <a:path w="154940" h="255904">
                <a:moveTo>
                  <a:pt x="53882" y="127770"/>
                </a:moveTo>
                <a:lnTo>
                  <a:pt x="40411" y="141241"/>
                </a:lnTo>
                <a:lnTo>
                  <a:pt x="67352" y="141241"/>
                </a:lnTo>
                <a:lnTo>
                  <a:pt x="53882" y="127770"/>
                </a:lnTo>
                <a:close/>
              </a:path>
              <a:path w="154940" h="255904">
                <a:moveTo>
                  <a:pt x="67353" y="114299"/>
                </a:moveTo>
                <a:lnTo>
                  <a:pt x="40411" y="114299"/>
                </a:lnTo>
                <a:lnTo>
                  <a:pt x="53882" y="127770"/>
                </a:lnTo>
                <a:lnTo>
                  <a:pt x="67353" y="114299"/>
                </a:lnTo>
                <a:close/>
              </a:path>
              <a:path w="154940" h="255904">
                <a:moveTo>
                  <a:pt x="127770" y="0"/>
                </a:moveTo>
                <a:lnTo>
                  <a:pt x="13470" y="114299"/>
                </a:lnTo>
                <a:lnTo>
                  <a:pt x="26940" y="127770"/>
                </a:lnTo>
                <a:lnTo>
                  <a:pt x="40411" y="114299"/>
                </a:lnTo>
                <a:lnTo>
                  <a:pt x="67353" y="114299"/>
                </a:lnTo>
                <a:lnTo>
                  <a:pt x="154711" y="26941"/>
                </a:lnTo>
                <a:lnTo>
                  <a:pt x="1277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0184918" y="202146"/>
            <a:ext cx="193675" cy="320040"/>
          </a:xfrm>
          <a:custGeom>
            <a:avLst/>
            <a:gdLst/>
            <a:ahLst/>
            <a:cxnLst/>
            <a:rect l="l" t="t" r="r" b="b"/>
            <a:pathLst>
              <a:path w="193675" h="320040">
                <a:moveTo>
                  <a:pt x="138048" y="159803"/>
                </a:moveTo>
                <a:lnTo>
                  <a:pt x="152400" y="146049"/>
                </a:lnTo>
                <a:lnTo>
                  <a:pt x="178762" y="146049"/>
                </a:lnTo>
                <a:lnTo>
                  <a:pt x="26362" y="0"/>
                </a:lnTo>
                <a:lnTo>
                  <a:pt x="0" y="27507"/>
                </a:lnTo>
                <a:lnTo>
                  <a:pt x="123696" y="146049"/>
                </a:lnTo>
                <a:lnTo>
                  <a:pt x="152400" y="146049"/>
                </a:lnTo>
                <a:lnTo>
                  <a:pt x="165581" y="159803"/>
                </a:lnTo>
                <a:lnTo>
                  <a:pt x="138048" y="159803"/>
                </a:lnTo>
                <a:close/>
              </a:path>
              <a:path w="193675" h="320040">
                <a:moveTo>
                  <a:pt x="178762" y="173557"/>
                </a:moveTo>
                <a:lnTo>
                  <a:pt x="193114" y="159803"/>
                </a:lnTo>
                <a:lnTo>
                  <a:pt x="178762" y="146049"/>
                </a:lnTo>
                <a:lnTo>
                  <a:pt x="165581" y="159803"/>
                </a:lnTo>
                <a:lnTo>
                  <a:pt x="178762" y="173557"/>
                </a:lnTo>
                <a:close/>
              </a:path>
              <a:path w="193675" h="320040">
                <a:moveTo>
                  <a:pt x="152400" y="173557"/>
                </a:moveTo>
                <a:lnTo>
                  <a:pt x="165581" y="159803"/>
                </a:lnTo>
                <a:lnTo>
                  <a:pt x="152400" y="146049"/>
                </a:lnTo>
                <a:lnTo>
                  <a:pt x="138048" y="159803"/>
                </a:lnTo>
                <a:lnTo>
                  <a:pt x="152400" y="173557"/>
                </a:lnTo>
                <a:close/>
              </a:path>
              <a:path w="193675" h="320040">
                <a:moveTo>
                  <a:pt x="26362" y="319607"/>
                </a:moveTo>
                <a:lnTo>
                  <a:pt x="178762" y="173557"/>
                </a:lnTo>
                <a:lnTo>
                  <a:pt x="165581" y="159803"/>
                </a:lnTo>
                <a:lnTo>
                  <a:pt x="152400" y="173557"/>
                </a:lnTo>
                <a:lnTo>
                  <a:pt x="123696" y="173557"/>
                </a:lnTo>
                <a:lnTo>
                  <a:pt x="0" y="292099"/>
                </a:lnTo>
                <a:lnTo>
                  <a:pt x="26362" y="319607"/>
                </a:lnTo>
                <a:close/>
              </a:path>
              <a:path w="193675" h="320040">
                <a:moveTo>
                  <a:pt x="123696" y="173557"/>
                </a:moveTo>
                <a:lnTo>
                  <a:pt x="152400" y="173557"/>
                </a:lnTo>
                <a:lnTo>
                  <a:pt x="138048" y="159803"/>
                </a:lnTo>
                <a:lnTo>
                  <a:pt x="123696" y="1735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124190" y="736600"/>
            <a:ext cx="14656435" cy="10439400"/>
          </a:xfrm>
          <a:custGeom>
            <a:avLst/>
            <a:gdLst/>
            <a:ahLst/>
            <a:cxnLst/>
            <a:rect l="l" t="t" r="r" b="b"/>
            <a:pathLst>
              <a:path w="14656435" h="10439400">
                <a:moveTo>
                  <a:pt x="0" y="10439400"/>
                </a:moveTo>
                <a:lnTo>
                  <a:pt x="14655809" y="10439400"/>
                </a:lnTo>
                <a:lnTo>
                  <a:pt x="14655809" y="0"/>
                </a:lnTo>
                <a:lnTo>
                  <a:pt x="0" y="0"/>
                </a:lnTo>
                <a:lnTo>
                  <a:pt x="0" y="1043940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7780000" cy="736600"/>
            <a:chOff x="0" y="0"/>
            <a:chExt cx="17780000" cy="7366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17780000" cy="12700"/>
            </a:xfrm>
            <a:custGeom>
              <a:avLst/>
              <a:gdLst/>
              <a:ahLst/>
              <a:cxnLst/>
              <a:rect l="l" t="t" r="r" b="b"/>
              <a:pathLst>
                <a:path w="17780000" h="12700">
                  <a:moveTo>
                    <a:pt x="0" y="12700"/>
                  </a:moveTo>
                  <a:lnTo>
                    <a:pt x="17780000" y="12700"/>
                  </a:lnTo>
                  <a:lnTo>
                    <a:pt x="177800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03700" y="10363200"/>
            <a:ext cx="584200" cy="5842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6900" y="1968500"/>
            <a:ext cx="11684000" cy="549910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-1723" y="736600"/>
            <a:ext cx="3126105" cy="10439400"/>
            <a:chOff x="-1723" y="736600"/>
            <a:chExt cx="3126105" cy="10439400"/>
          </a:xfrm>
        </p:grpSpPr>
        <p:sp>
          <p:nvSpPr>
            <p:cNvPr id="9" name="object 9" descr=""/>
            <p:cNvSpPr/>
            <p:nvPr/>
          </p:nvSpPr>
          <p:spPr>
            <a:xfrm>
              <a:off x="-1723" y="736600"/>
              <a:ext cx="3126105" cy="10439400"/>
            </a:xfrm>
            <a:custGeom>
              <a:avLst/>
              <a:gdLst/>
              <a:ahLst/>
              <a:cxnLst/>
              <a:rect l="l" t="t" r="r" b="b"/>
              <a:pathLst>
                <a:path w="3126105" h="10439400">
                  <a:moveTo>
                    <a:pt x="3125914" y="0"/>
                  </a:moveTo>
                  <a:lnTo>
                    <a:pt x="0" y="0"/>
                  </a:lnTo>
                  <a:lnTo>
                    <a:pt x="0" y="10439400"/>
                  </a:lnTo>
                  <a:lnTo>
                    <a:pt x="3125914" y="10439400"/>
                  </a:lnTo>
                  <a:lnTo>
                    <a:pt x="312591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85824" y="1939289"/>
              <a:ext cx="1115695" cy="184785"/>
            </a:xfrm>
            <a:custGeom>
              <a:avLst/>
              <a:gdLst/>
              <a:ahLst/>
              <a:cxnLst/>
              <a:rect l="l" t="t" r="r" b="b"/>
              <a:pathLst>
                <a:path w="1115695" h="184785">
                  <a:moveTo>
                    <a:pt x="110236" y="11938"/>
                  </a:moveTo>
                  <a:lnTo>
                    <a:pt x="0" y="11938"/>
                  </a:lnTo>
                  <a:lnTo>
                    <a:pt x="0" y="181610"/>
                  </a:lnTo>
                  <a:lnTo>
                    <a:pt x="23875" y="181610"/>
                  </a:lnTo>
                  <a:lnTo>
                    <a:pt x="23875" y="104648"/>
                  </a:lnTo>
                  <a:lnTo>
                    <a:pt x="110236" y="104648"/>
                  </a:lnTo>
                  <a:lnTo>
                    <a:pt x="110236" y="84074"/>
                  </a:lnTo>
                  <a:lnTo>
                    <a:pt x="23875" y="84074"/>
                  </a:lnTo>
                  <a:lnTo>
                    <a:pt x="23875" y="32512"/>
                  </a:lnTo>
                  <a:lnTo>
                    <a:pt x="110236" y="32512"/>
                  </a:lnTo>
                  <a:lnTo>
                    <a:pt x="110236" y="11938"/>
                  </a:lnTo>
                  <a:close/>
                </a:path>
                <a:path w="1115695" h="184785">
                  <a:moveTo>
                    <a:pt x="163876" y="0"/>
                  </a:moveTo>
                  <a:lnTo>
                    <a:pt x="155240" y="0"/>
                  </a:lnTo>
                  <a:lnTo>
                    <a:pt x="151516" y="1524"/>
                  </a:lnTo>
                  <a:lnTo>
                    <a:pt x="148297" y="4572"/>
                  </a:lnTo>
                  <a:lnTo>
                    <a:pt x="145249" y="7620"/>
                  </a:lnTo>
                  <a:lnTo>
                    <a:pt x="143725" y="11345"/>
                  </a:lnTo>
                  <a:lnTo>
                    <a:pt x="143725" y="20150"/>
                  </a:lnTo>
                  <a:lnTo>
                    <a:pt x="145249" y="23960"/>
                  </a:lnTo>
                  <a:lnTo>
                    <a:pt x="148297" y="27178"/>
                  </a:lnTo>
                  <a:lnTo>
                    <a:pt x="151516" y="30226"/>
                  </a:lnTo>
                  <a:lnTo>
                    <a:pt x="155240" y="31750"/>
                  </a:lnTo>
                  <a:lnTo>
                    <a:pt x="163876" y="31750"/>
                  </a:lnTo>
                  <a:lnTo>
                    <a:pt x="167601" y="30226"/>
                  </a:lnTo>
                  <a:lnTo>
                    <a:pt x="173868" y="23960"/>
                  </a:lnTo>
                  <a:lnTo>
                    <a:pt x="175475" y="20150"/>
                  </a:lnTo>
                  <a:lnTo>
                    <a:pt x="175475" y="11345"/>
                  </a:lnTo>
                  <a:lnTo>
                    <a:pt x="173868" y="7620"/>
                  </a:lnTo>
                  <a:lnTo>
                    <a:pt x="170649" y="4572"/>
                  </a:lnTo>
                  <a:lnTo>
                    <a:pt x="167601" y="1524"/>
                  </a:lnTo>
                  <a:lnTo>
                    <a:pt x="163876" y="0"/>
                  </a:lnTo>
                  <a:close/>
                </a:path>
                <a:path w="1115695" h="184785">
                  <a:moveTo>
                    <a:pt x="170141" y="55626"/>
                  </a:moveTo>
                  <a:lnTo>
                    <a:pt x="131279" y="55626"/>
                  </a:lnTo>
                  <a:lnTo>
                    <a:pt x="131279" y="72644"/>
                  </a:lnTo>
                  <a:lnTo>
                    <a:pt x="148805" y="72644"/>
                  </a:lnTo>
                  <a:lnTo>
                    <a:pt x="148805" y="181610"/>
                  </a:lnTo>
                  <a:lnTo>
                    <a:pt x="170141" y="181610"/>
                  </a:lnTo>
                  <a:lnTo>
                    <a:pt x="170141" y="55626"/>
                  </a:lnTo>
                  <a:close/>
                </a:path>
                <a:path w="1115695" h="184785">
                  <a:moveTo>
                    <a:pt x="223823" y="55626"/>
                  </a:moveTo>
                  <a:lnTo>
                    <a:pt x="208323" y="55626"/>
                  </a:lnTo>
                  <a:lnTo>
                    <a:pt x="208323" y="181610"/>
                  </a:lnTo>
                  <a:lnTo>
                    <a:pt x="229665" y="181610"/>
                  </a:lnTo>
                  <a:lnTo>
                    <a:pt x="229665" y="127508"/>
                  </a:lnTo>
                  <a:lnTo>
                    <a:pt x="230189" y="116459"/>
                  </a:lnTo>
                  <a:lnTo>
                    <a:pt x="249917" y="80581"/>
                  </a:lnTo>
                  <a:lnTo>
                    <a:pt x="254296" y="78994"/>
                  </a:lnTo>
                  <a:lnTo>
                    <a:pt x="230681" y="78994"/>
                  </a:lnTo>
                  <a:lnTo>
                    <a:pt x="223823" y="55626"/>
                  </a:lnTo>
                  <a:close/>
                </a:path>
                <a:path w="1115695" h="184785">
                  <a:moveTo>
                    <a:pt x="275639" y="53594"/>
                  </a:moveTo>
                  <a:lnTo>
                    <a:pt x="238423" y="68707"/>
                  </a:lnTo>
                  <a:lnTo>
                    <a:pt x="230681" y="78994"/>
                  </a:lnTo>
                  <a:lnTo>
                    <a:pt x="254296" y="78994"/>
                  </a:lnTo>
                  <a:lnTo>
                    <a:pt x="258283" y="77549"/>
                  </a:lnTo>
                  <a:lnTo>
                    <a:pt x="268273" y="75946"/>
                  </a:lnTo>
                  <a:lnTo>
                    <a:pt x="269454" y="75776"/>
                  </a:lnTo>
                  <a:lnTo>
                    <a:pt x="270635" y="75692"/>
                  </a:lnTo>
                  <a:lnTo>
                    <a:pt x="275639" y="75692"/>
                  </a:lnTo>
                  <a:lnTo>
                    <a:pt x="275639" y="53594"/>
                  </a:lnTo>
                  <a:close/>
                </a:path>
                <a:path w="1115695" h="184785">
                  <a:moveTo>
                    <a:pt x="305306" y="145542"/>
                  </a:moveTo>
                  <a:lnTo>
                    <a:pt x="284732" y="153162"/>
                  </a:lnTo>
                  <a:lnTo>
                    <a:pt x="287615" y="160274"/>
                  </a:lnTo>
                  <a:lnTo>
                    <a:pt x="291768" y="166200"/>
                  </a:lnTo>
                  <a:lnTo>
                    <a:pt x="330287" y="184658"/>
                  </a:lnTo>
                  <a:lnTo>
                    <a:pt x="346378" y="184658"/>
                  </a:lnTo>
                  <a:lnTo>
                    <a:pt x="382182" y="166624"/>
                  </a:lnTo>
                  <a:lnTo>
                    <a:pt x="330630" y="166624"/>
                  </a:lnTo>
                  <a:lnTo>
                    <a:pt x="323937" y="165015"/>
                  </a:lnTo>
                  <a:lnTo>
                    <a:pt x="317498" y="161798"/>
                  </a:lnTo>
                  <a:lnTo>
                    <a:pt x="311237" y="158411"/>
                  </a:lnTo>
                  <a:lnTo>
                    <a:pt x="307173" y="152992"/>
                  </a:lnTo>
                  <a:lnTo>
                    <a:pt x="305306" y="145542"/>
                  </a:lnTo>
                  <a:close/>
                </a:path>
                <a:path w="1115695" h="184785">
                  <a:moveTo>
                    <a:pt x="335786" y="53340"/>
                  </a:moveTo>
                  <a:lnTo>
                    <a:pt x="327658" y="53340"/>
                  </a:lnTo>
                  <a:lnTo>
                    <a:pt x="319873" y="54694"/>
                  </a:lnTo>
                  <a:lnTo>
                    <a:pt x="305141" y="60113"/>
                  </a:lnTo>
                  <a:lnTo>
                    <a:pt x="299134" y="64092"/>
                  </a:lnTo>
                  <a:lnTo>
                    <a:pt x="294384" y="69342"/>
                  </a:lnTo>
                  <a:lnTo>
                    <a:pt x="289647" y="74422"/>
                  </a:lnTo>
                  <a:lnTo>
                    <a:pt x="287272" y="80772"/>
                  </a:lnTo>
                  <a:lnTo>
                    <a:pt x="287272" y="96012"/>
                  </a:lnTo>
                  <a:lnTo>
                    <a:pt x="315720" y="121581"/>
                  </a:lnTo>
                  <a:lnTo>
                    <a:pt x="346962" y="128016"/>
                  </a:lnTo>
                  <a:lnTo>
                    <a:pt x="353490" y="130217"/>
                  </a:lnTo>
                  <a:lnTo>
                    <a:pt x="358900" y="133096"/>
                  </a:lnTo>
                  <a:lnTo>
                    <a:pt x="364488" y="135974"/>
                  </a:lnTo>
                  <a:lnTo>
                    <a:pt x="367282" y="140885"/>
                  </a:lnTo>
                  <a:lnTo>
                    <a:pt x="367282" y="151553"/>
                  </a:lnTo>
                  <a:lnTo>
                    <a:pt x="365847" y="154855"/>
                  </a:lnTo>
                  <a:lnTo>
                    <a:pt x="360094" y="160612"/>
                  </a:lnTo>
                  <a:lnTo>
                    <a:pt x="356360" y="162814"/>
                  </a:lnTo>
                  <a:lnTo>
                    <a:pt x="351788" y="164338"/>
                  </a:lnTo>
                  <a:lnTo>
                    <a:pt x="347394" y="165862"/>
                  </a:lnTo>
                  <a:lnTo>
                    <a:pt x="342644" y="166624"/>
                  </a:lnTo>
                  <a:lnTo>
                    <a:pt x="382182" y="166624"/>
                  </a:lnTo>
                  <a:lnTo>
                    <a:pt x="386421" y="161798"/>
                  </a:lnTo>
                  <a:lnTo>
                    <a:pt x="388872" y="155024"/>
                  </a:lnTo>
                  <a:lnTo>
                    <a:pt x="388872" y="138091"/>
                  </a:lnTo>
                  <a:lnTo>
                    <a:pt x="386929" y="131148"/>
                  </a:lnTo>
                  <a:lnTo>
                    <a:pt x="383030" y="126238"/>
                  </a:lnTo>
                  <a:lnTo>
                    <a:pt x="379144" y="121158"/>
                  </a:lnTo>
                  <a:lnTo>
                    <a:pt x="374140" y="117348"/>
                  </a:lnTo>
                  <a:lnTo>
                    <a:pt x="361948" y="112268"/>
                  </a:lnTo>
                  <a:lnTo>
                    <a:pt x="355522" y="110320"/>
                  </a:lnTo>
                  <a:lnTo>
                    <a:pt x="325626" y="104309"/>
                  </a:lnTo>
                  <a:lnTo>
                    <a:pt x="320038" y="102446"/>
                  </a:lnTo>
                  <a:lnTo>
                    <a:pt x="315466" y="100076"/>
                  </a:lnTo>
                  <a:lnTo>
                    <a:pt x="311072" y="97536"/>
                  </a:lnTo>
                  <a:lnTo>
                    <a:pt x="308862" y="93556"/>
                  </a:lnTo>
                  <a:lnTo>
                    <a:pt x="308862" y="82719"/>
                  </a:lnTo>
                  <a:lnTo>
                    <a:pt x="311491" y="78570"/>
                  </a:lnTo>
                  <a:lnTo>
                    <a:pt x="321994" y="72813"/>
                  </a:lnTo>
                  <a:lnTo>
                    <a:pt x="327836" y="71374"/>
                  </a:lnTo>
                  <a:lnTo>
                    <a:pt x="378564" y="71374"/>
                  </a:lnTo>
                  <a:lnTo>
                    <a:pt x="375477" y="67564"/>
                  </a:lnTo>
                  <a:lnTo>
                    <a:pt x="343170" y="53737"/>
                  </a:lnTo>
                  <a:lnTo>
                    <a:pt x="335786" y="53340"/>
                  </a:lnTo>
                  <a:close/>
                </a:path>
                <a:path w="1115695" h="184785">
                  <a:moveTo>
                    <a:pt x="378564" y="71374"/>
                  </a:moveTo>
                  <a:lnTo>
                    <a:pt x="340193" y="71374"/>
                  </a:lnTo>
                  <a:lnTo>
                    <a:pt x="345870" y="72644"/>
                  </a:lnTo>
                  <a:lnTo>
                    <a:pt x="351280" y="75184"/>
                  </a:lnTo>
                  <a:lnTo>
                    <a:pt x="356868" y="77554"/>
                  </a:lnTo>
                  <a:lnTo>
                    <a:pt x="360767" y="81280"/>
                  </a:lnTo>
                  <a:lnTo>
                    <a:pt x="362964" y="86360"/>
                  </a:lnTo>
                  <a:lnTo>
                    <a:pt x="383030" y="78994"/>
                  </a:lnTo>
                  <a:lnTo>
                    <a:pt x="379729" y="72813"/>
                  </a:lnTo>
                  <a:lnTo>
                    <a:pt x="378564" y="71374"/>
                  </a:lnTo>
                  <a:close/>
                </a:path>
                <a:path w="1115695" h="184785">
                  <a:moveTo>
                    <a:pt x="444168" y="72644"/>
                  </a:moveTo>
                  <a:lnTo>
                    <a:pt x="422832" y="72644"/>
                  </a:lnTo>
                  <a:lnTo>
                    <a:pt x="422920" y="159512"/>
                  </a:lnTo>
                  <a:lnTo>
                    <a:pt x="444600" y="181610"/>
                  </a:lnTo>
                  <a:lnTo>
                    <a:pt x="468552" y="181610"/>
                  </a:lnTo>
                  <a:lnTo>
                    <a:pt x="468552" y="162814"/>
                  </a:lnTo>
                  <a:lnTo>
                    <a:pt x="451026" y="162814"/>
                  </a:lnTo>
                  <a:lnTo>
                    <a:pt x="447305" y="161713"/>
                  </a:lnTo>
                  <a:lnTo>
                    <a:pt x="445946" y="159512"/>
                  </a:lnTo>
                  <a:lnTo>
                    <a:pt x="444765" y="157310"/>
                  </a:lnTo>
                  <a:lnTo>
                    <a:pt x="444168" y="152992"/>
                  </a:lnTo>
                  <a:lnTo>
                    <a:pt x="444168" y="72644"/>
                  </a:lnTo>
                  <a:close/>
                </a:path>
                <a:path w="1115695" h="184785">
                  <a:moveTo>
                    <a:pt x="468552" y="55626"/>
                  </a:moveTo>
                  <a:lnTo>
                    <a:pt x="401496" y="55626"/>
                  </a:lnTo>
                  <a:lnTo>
                    <a:pt x="401496" y="72644"/>
                  </a:lnTo>
                  <a:lnTo>
                    <a:pt x="468552" y="72644"/>
                  </a:lnTo>
                  <a:lnTo>
                    <a:pt x="468552" y="55626"/>
                  </a:lnTo>
                  <a:close/>
                </a:path>
                <a:path w="1115695" h="184785">
                  <a:moveTo>
                    <a:pt x="444168" y="23876"/>
                  </a:moveTo>
                  <a:lnTo>
                    <a:pt x="422832" y="23876"/>
                  </a:lnTo>
                  <a:lnTo>
                    <a:pt x="422832" y="55626"/>
                  </a:lnTo>
                  <a:lnTo>
                    <a:pt x="444168" y="55626"/>
                  </a:lnTo>
                  <a:lnTo>
                    <a:pt x="444168" y="23876"/>
                  </a:lnTo>
                  <a:close/>
                </a:path>
                <a:path w="1115695" h="184785">
                  <a:moveTo>
                    <a:pt x="679499" y="11938"/>
                  </a:moveTo>
                  <a:lnTo>
                    <a:pt x="569263" y="11938"/>
                  </a:lnTo>
                  <a:lnTo>
                    <a:pt x="569263" y="181610"/>
                  </a:lnTo>
                  <a:lnTo>
                    <a:pt x="593139" y="181610"/>
                  </a:lnTo>
                  <a:lnTo>
                    <a:pt x="593139" y="104648"/>
                  </a:lnTo>
                  <a:lnTo>
                    <a:pt x="679499" y="104648"/>
                  </a:lnTo>
                  <a:lnTo>
                    <a:pt x="679499" y="84074"/>
                  </a:lnTo>
                  <a:lnTo>
                    <a:pt x="593139" y="84074"/>
                  </a:lnTo>
                  <a:lnTo>
                    <a:pt x="593139" y="32512"/>
                  </a:lnTo>
                  <a:lnTo>
                    <a:pt x="679499" y="32512"/>
                  </a:lnTo>
                  <a:lnTo>
                    <a:pt x="679499" y="11938"/>
                  </a:lnTo>
                  <a:close/>
                </a:path>
                <a:path w="1115695" h="184785">
                  <a:moveTo>
                    <a:pt x="728229" y="12192"/>
                  </a:moveTo>
                  <a:lnTo>
                    <a:pt x="706893" y="12192"/>
                  </a:lnTo>
                  <a:lnTo>
                    <a:pt x="706893" y="158750"/>
                  </a:lnTo>
                  <a:lnTo>
                    <a:pt x="728661" y="181610"/>
                  </a:lnTo>
                  <a:lnTo>
                    <a:pt x="746009" y="181610"/>
                  </a:lnTo>
                  <a:lnTo>
                    <a:pt x="746009" y="162814"/>
                  </a:lnTo>
                  <a:lnTo>
                    <a:pt x="735265" y="162814"/>
                  </a:lnTo>
                  <a:lnTo>
                    <a:pt x="731620" y="161713"/>
                  </a:lnTo>
                  <a:lnTo>
                    <a:pt x="728915" y="157310"/>
                  </a:lnTo>
                  <a:lnTo>
                    <a:pt x="728229" y="152992"/>
                  </a:lnTo>
                  <a:lnTo>
                    <a:pt x="728229" y="12192"/>
                  </a:lnTo>
                  <a:close/>
                </a:path>
                <a:path w="1115695" h="184785">
                  <a:moveTo>
                    <a:pt x="827276" y="53594"/>
                  </a:moveTo>
                  <a:lnTo>
                    <a:pt x="812709" y="53594"/>
                  </a:lnTo>
                  <a:lnTo>
                    <a:pt x="805521" y="54864"/>
                  </a:lnTo>
                  <a:lnTo>
                    <a:pt x="768437" y="81364"/>
                  </a:lnTo>
                  <a:lnTo>
                    <a:pt x="759547" y="119126"/>
                  </a:lnTo>
                  <a:lnTo>
                    <a:pt x="759881" y="127349"/>
                  </a:lnTo>
                  <a:lnTo>
                    <a:pt x="773085" y="163745"/>
                  </a:lnTo>
                  <a:lnTo>
                    <a:pt x="812709" y="184658"/>
                  </a:lnTo>
                  <a:lnTo>
                    <a:pt x="827276" y="184658"/>
                  </a:lnTo>
                  <a:lnTo>
                    <a:pt x="834477" y="183388"/>
                  </a:lnTo>
                  <a:lnTo>
                    <a:pt x="848866" y="178308"/>
                  </a:lnTo>
                  <a:lnTo>
                    <a:pt x="855381" y="174413"/>
                  </a:lnTo>
                  <a:lnTo>
                    <a:pt x="864747" y="165862"/>
                  </a:lnTo>
                  <a:lnTo>
                    <a:pt x="814068" y="165862"/>
                  </a:lnTo>
                  <a:lnTo>
                    <a:pt x="808137" y="164253"/>
                  </a:lnTo>
                  <a:lnTo>
                    <a:pt x="783801" y="133921"/>
                  </a:lnTo>
                  <a:lnTo>
                    <a:pt x="782407" y="119126"/>
                  </a:lnTo>
                  <a:lnTo>
                    <a:pt x="782755" y="111379"/>
                  </a:lnTo>
                  <a:lnTo>
                    <a:pt x="802219" y="77470"/>
                  </a:lnTo>
                  <a:lnTo>
                    <a:pt x="808137" y="74083"/>
                  </a:lnTo>
                  <a:lnTo>
                    <a:pt x="814068" y="72390"/>
                  </a:lnTo>
                  <a:lnTo>
                    <a:pt x="864584" y="72390"/>
                  </a:lnTo>
                  <a:lnTo>
                    <a:pt x="861147" y="69342"/>
                  </a:lnTo>
                  <a:lnTo>
                    <a:pt x="855381" y="63923"/>
                  </a:lnTo>
                  <a:lnTo>
                    <a:pt x="848866" y="59944"/>
                  </a:lnTo>
                  <a:lnTo>
                    <a:pt x="834477" y="54864"/>
                  </a:lnTo>
                  <a:lnTo>
                    <a:pt x="827276" y="53594"/>
                  </a:lnTo>
                  <a:close/>
                </a:path>
                <a:path w="1115695" h="184785">
                  <a:moveTo>
                    <a:pt x="864584" y="72390"/>
                  </a:moveTo>
                  <a:lnTo>
                    <a:pt x="826095" y="72390"/>
                  </a:lnTo>
                  <a:lnTo>
                    <a:pt x="832013" y="74083"/>
                  </a:lnTo>
                  <a:lnTo>
                    <a:pt x="837779" y="77470"/>
                  </a:lnTo>
                  <a:lnTo>
                    <a:pt x="857241" y="111379"/>
                  </a:lnTo>
                  <a:lnTo>
                    <a:pt x="857591" y="119126"/>
                  </a:lnTo>
                  <a:lnTo>
                    <a:pt x="857241" y="126889"/>
                  </a:lnTo>
                  <a:lnTo>
                    <a:pt x="837779" y="161036"/>
                  </a:lnTo>
                  <a:lnTo>
                    <a:pt x="826095" y="165862"/>
                  </a:lnTo>
                  <a:lnTo>
                    <a:pt x="864747" y="165862"/>
                  </a:lnTo>
                  <a:lnTo>
                    <a:pt x="880118" y="127349"/>
                  </a:lnTo>
                  <a:lnTo>
                    <a:pt x="880451" y="119126"/>
                  </a:lnTo>
                  <a:lnTo>
                    <a:pt x="880118" y="110902"/>
                  </a:lnTo>
                  <a:lnTo>
                    <a:pt x="867065" y="74591"/>
                  </a:lnTo>
                  <a:lnTo>
                    <a:pt x="864584" y="72390"/>
                  </a:lnTo>
                  <a:close/>
                </a:path>
                <a:path w="1115695" h="184785">
                  <a:moveTo>
                    <a:pt x="967421" y="53594"/>
                  </a:moveTo>
                  <a:lnTo>
                    <a:pt x="952854" y="53594"/>
                  </a:lnTo>
                  <a:lnTo>
                    <a:pt x="945666" y="54864"/>
                  </a:lnTo>
                  <a:lnTo>
                    <a:pt x="908582" y="81364"/>
                  </a:lnTo>
                  <a:lnTo>
                    <a:pt x="899692" y="119126"/>
                  </a:lnTo>
                  <a:lnTo>
                    <a:pt x="900025" y="127349"/>
                  </a:lnTo>
                  <a:lnTo>
                    <a:pt x="913230" y="163745"/>
                  </a:lnTo>
                  <a:lnTo>
                    <a:pt x="952854" y="184658"/>
                  </a:lnTo>
                  <a:lnTo>
                    <a:pt x="967421" y="184658"/>
                  </a:lnTo>
                  <a:lnTo>
                    <a:pt x="974622" y="183388"/>
                  </a:lnTo>
                  <a:lnTo>
                    <a:pt x="989011" y="178308"/>
                  </a:lnTo>
                  <a:lnTo>
                    <a:pt x="995526" y="174413"/>
                  </a:lnTo>
                  <a:lnTo>
                    <a:pt x="1004891" y="165862"/>
                  </a:lnTo>
                  <a:lnTo>
                    <a:pt x="954213" y="165862"/>
                  </a:lnTo>
                  <a:lnTo>
                    <a:pt x="948282" y="164253"/>
                  </a:lnTo>
                  <a:lnTo>
                    <a:pt x="923945" y="133921"/>
                  </a:lnTo>
                  <a:lnTo>
                    <a:pt x="922552" y="119126"/>
                  </a:lnTo>
                  <a:lnTo>
                    <a:pt x="922900" y="111379"/>
                  </a:lnTo>
                  <a:lnTo>
                    <a:pt x="942364" y="77470"/>
                  </a:lnTo>
                  <a:lnTo>
                    <a:pt x="948282" y="74083"/>
                  </a:lnTo>
                  <a:lnTo>
                    <a:pt x="954213" y="72390"/>
                  </a:lnTo>
                  <a:lnTo>
                    <a:pt x="1004728" y="72390"/>
                  </a:lnTo>
                  <a:lnTo>
                    <a:pt x="1001292" y="69342"/>
                  </a:lnTo>
                  <a:lnTo>
                    <a:pt x="995526" y="63923"/>
                  </a:lnTo>
                  <a:lnTo>
                    <a:pt x="989011" y="59944"/>
                  </a:lnTo>
                  <a:lnTo>
                    <a:pt x="974622" y="54864"/>
                  </a:lnTo>
                  <a:lnTo>
                    <a:pt x="967421" y="53594"/>
                  </a:lnTo>
                  <a:close/>
                </a:path>
                <a:path w="1115695" h="184785">
                  <a:moveTo>
                    <a:pt x="1004728" y="72390"/>
                  </a:moveTo>
                  <a:lnTo>
                    <a:pt x="966240" y="72390"/>
                  </a:lnTo>
                  <a:lnTo>
                    <a:pt x="972158" y="74083"/>
                  </a:lnTo>
                  <a:lnTo>
                    <a:pt x="977924" y="77470"/>
                  </a:lnTo>
                  <a:lnTo>
                    <a:pt x="997386" y="111379"/>
                  </a:lnTo>
                  <a:lnTo>
                    <a:pt x="997736" y="119126"/>
                  </a:lnTo>
                  <a:lnTo>
                    <a:pt x="997386" y="126889"/>
                  </a:lnTo>
                  <a:lnTo>
                    <a:pt x="977924" y="161036"/>
                  </a:lnTo>
                  <a:lnTo>
                    <a:pt x="966240" y="165862"/>
                  </a:lnTo>
                  <a:lnTo>
                    <a:pt x="1004891" y="165862"/>
                  </a:lnTo>
                  <a:lnTo>
                    <a:pt x="1020262" y="127349"/>
                  </a:lnTo>
                  <a:lnTo>
                    <a:pt x="1020596" y="119126"/>
                  </a:lnTo>
                  <a:lnTo>
                    <a:pt x="1020262" y="110902"/>
                  </a:lnTo>
                  <a:lnTo>
                    <a:pt x="1007210" y="74591"/>
                  </a:lnTo>
                  <a:lnTo>
                    <a:pt x="1004728" y="72390"/>
                  </a:lnTo>
                  <a:close/>
                </a:path>
                <a:path w="1115695" h="184785">
                  <a:moveTo>
                    <a:pt x="1063458" y="55626"/>
                  </a:moveTo>
                  <a:lnTo>
                    <a:pt x="1047964" y="55626"/>
                  </a:lnTo>
                  <a:lnTo>
                    <a:pt x="1047964" y="181610"/>
                  </a:lnTo>
                  <a:lnTo>
                    <a:pt x="1069300" y="181610"/>
                  </a:lnTo>
                  <a:lnTo>
                    <a:pt x="1069300" y="127508"/>
                  </a:lnTo>
                  <a:lnTo>
                    <a:pt x="1069824" y="116459"/>
                  </a:lnTo>
                  <a:lnTo>
                    <a:pt x="1089552" y="80581"/>
                  </a:lnTo>
                  <a:lnTo>
                    <a:pt x="1093931" y="78994"/>
                  </a:lnTo>
                  <a:lnTo>
                    <a:pt x="1070316" y="78994"/>
                  </a:lnTo>
                  <a:lnTo>
                    <a:pt x="1063458" y="55626"/>
                  </a:lnTo>
                  <a:close/>
                </a:path>
                <a:path w="1115695" h="184785">
                  <a:moveTo>
                    <a:pt x="1115274" y="53594"/>
                  </a:moveTo>
                  <a:lnTo>
                    <a:pt x="1078058" y="68707"/>
                  </a:lnTo>
                  <a:lnTo>
                    <a:pt x="1070316" y="78994"/>
                  </a:lnTo>
                  <a:lnTo>
                    <a:pt x="1093931" y="78994"/>
                  </a:lnTo>
                  <a:lnTo>
                    <a:pt x="1097919" y="77549"/>
                  </a:lnTo>
                  <a:lnTo>
                    <a:pt x="1107908" y="75946"/>
                  </a:lnTo>
                  <a:lnTo>
                    <a:pt x="1109089" y="75776"/>
                  </a:lnTo>
                  <a:lnTo>
                    <a:pt x="1110270" y="75692"/>
                  </a:lnTo>
                  <a:lnTo>
                    <a:pt x="1115274" y="75692"/>
                  </a:lnTo>
                  <a:lnTo>
                    <a:pt x="1115274" y="53594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615" y="2418078"/>
              <a:ext cx="1461018" cy="17576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689" y="1333500"/>
              <a:ext cx="2739999" cy="31750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85140" y="3056126"/>
              <a:ext cx="668655" cy="172720"/>
            </a:xfrm>
            <a:custGeom>
              <a:avLst/>
              <a:gdLst/>
              <a:ahLst/>
              <a:cxnLst/>
              <a:rect l="l" t="t" r="r" b="b"/>
              <a:pathLst>
                <a:path w="668655" h="172719">
                  <a:moveTo>
                    <a:pt x="128015" y="0"/>
                  </a:moveTo>
                  <a:lnTo>
                    <a:pt x="3809" y="0"/>
                  </a:lnTo>
                  <a:lnTo>
                    <a:pt x="3809" y="20574"/>
                  </a:lnTo>
                  <a:lnTo>
                    <a:pt x="100075" y="20574"/>
                  </a:lnTo>
                  <a:lnTo>
                    <a:pt x="0" y="149098"/>
                  </a:lnTo>
                  <a:lnTo>
                    <a:pt x="0" y="169672"/>
                  </a:lnTo>
                  <a:lnTo>
                    <a:pt x="131825" y="169672"/>
                  </a:lnTo>
                  <a:lnTo>
                    <a:pt x="131825" y="149098"/>
                  </a:lnTo>
                  <a:lnTo>
                    <a:pt x="28447" y="149098"/>
                  </a:lnTo>
                  <a:lnTo>
                    <a:pt x="128015" y="20574"/>
                  </a:lnTo>
                  <a:lnTo>
                    <a:pt x="128015" y="0"/>
                  </a:lnTo>
                  <a:close/>
                </a:path>
                <a:path w="668655" h="172719">
                  <a:moveTo>
                    <a:pt x="220497" y="41656"/>
                  </a:moveTo>
                  <a:lnTo>
                    <a:pt x="205930" y="41656"/>
                  </a:lnTo>
                  <a:lnTo>
                    <a:pt x="198729" y="42926"/>
                  </a:lnTo>
                  <a:lnTo>
                    <a:pt x="161645" y="69427"/>
                  </a:lnTo>
                  <a:lnTo>
                    <a:pt x="152755" y="107188"/>
                  </a:lnTo>
                  <a:lnTo>
                    <a:pt x="153088" y="115411"/>
                  </a:lnTo>
                  <a:lnTo>
                    <a:pt x="166306" y="151806"/>
                  </a:lnTo>
                  <a:lnTo>
                    <a:pt x="205930" y="172720"/>
                  </a:lnTo>
                  <a:lnTo>
                    <a:pt x="220497" y="172720"/>
                  </a:lnTo>
                  <a:lnTo>
                    <a:pt x="227685" y="171450"/>
                  </a:lnTo>
                  <a:lnTo>
                    <a:pt x="242087" y="166370"/>
                  </a:lnTo>
                  <a:lnTo>
                    <a:pt x="248602" y="162474"/>
                  </a:lnTo>
                  <a:lnTo>
                    <a:pt x="257967" y="153924"/>
                  </a:lnTo>
                  <a:lnTo>
                    <a:pt x="207289" y="153924"/>
                  </a:lnTo>
                  <a:lnTo>
                    <a:pt x="201358" y="152314"/>
                  </a:lnTo>
                  <a:lnTo>
                    <a:pt x="177014" y="121983"/>
                  </a:lnTo>
                  <a:lnTo>
                    <a:pt x="175615" y="107188"/>
                  </a:lnTo>
                  <a:lnTo>
                    <a:pt x="175965" y="99441"/>
                  </a:lnTo>
                  <a:lnTo>
                    <a:pt x="195427" y="65532"/>
                  </a:lnTo>
                  <a:lnTo>
                    <a:pt x="201358" y="62144"/>
                  </a:lnTo>
                  <a:lnTo>
                    <a:pt x="207289" y="60452"/>
                  </a:lnTo>
                  <a:lnTo>
                    <a:pt x="257799" y="60452"/>
                  </a:lnTo>
                  <a:lnTo>
                    <a:pt x="254355" y="57404"/>
                  </a:lnTo>
                  <a:lnTo>
                    <a:pt x="248602" y="51984"/>
                  </a:lnTo>
                  <a:lnTo>
                    <a:pt x="242087" y="48006"/>
                  </a:lnTo>
                  <a:lnTo>
                    <a:pt x="227685" y="42926"/>
                  </a:lnTo>
                  <a:lnTo>
                    <a:pt x="220497" y="41656"/>
                  </a:lnTo>
                  <a:close/>
                </a:path>
                <a:path w="668655" h="172719">
                  <a:moveTo>
                    <a:pt x="257799" y="60452"/>
                  </a:moveTo>
                  <a:lnTo>
                    <a:pt x="219303" y="60452"/>
                  </a:lnTo>
                  <a:lnTo>
                    <a:pt x="225234" y="62144"/>
                  </a:lnTo>
                  <a:lnTo>
                    <a:pt x="230987" y="65532"/>
                  </a:lnTo>
                  <a:lnTo>
                    <a:pt x="250451" y="99441"/>
                  </a:lnTo>
                  <a:lnTo>
                    <a:pt x="250799" y="107188"/>
                  </a:lnTo>
                  <a:lnTo>
                    <a:pt x="250451" y="114950"/>
                  </a:lnTo>
                  <a:lnTo>
                    <a:pt x="230987" y="149098"/>
                  </a:lnTo>
                  <a:lnTo>
                    <a:pt x="219303" y="153924"/>
                  </a:lnTo>
                  <a:lnTo>
                    <a:pt x="257967" y="153924"/>
                  </a:lnTo>
                  <a:lnTo>
                    <a:pt x="273326" y="115411"/>
                  </a:lnTo>
                  <a:lnTo>
                    <a:pt x="273659" y="107188"/>
                  </a:lnTo>
                  <a:lnTo>
                    <a:pt x="273326" y="98964"/>
                  </a:lnTo>
                  <a:lnTo>
                    <a:pt x="260286" y="62652"/>
                  </a:lnTo>
                  <a:lnTo>
                    <a:pt x="257799" y="60452"/>
                  </a:lnTo>
                  <a:close/>
                </a:path>
                <a:path w="668655" h="172719">
                  <a:moveTo>
                    <a:pt x="316776" y="43688"/>
                  </a:moveTo>
                  <a:lnTo>
                    <a:pt x="301028" y="43688"/>
                  </a:lnTo>
                  <a:lnTo>
                    <a:pt x="301028" y="169672"/>
                  </a:lnTo>
                  <a:lnTo>
                    <a:pt x="322364" y="169672"/>
                  </a:lnTo>
                  <a:lnTo>
                    <a:pt x="322364" y="101346"/>
                  </a:lnTo>
                  <a:lnTo>
                    <a:pt x="322920" y="91805"/>
                  </a:lnTo>
                  <a:lnTo>
                    <a:pt x="341581" y="62738"/>
                  </a:lnTo>
                  <a:lnTo>
                    <a:pt x="322364" y="62738"/>
                  </a:lnTo>
                  <a:lnTo>
                    <a:pt x="316776" y="43688"/>
                  </a:lnTo>
                  <a:close/>
                </a:path>
                <a:path w="668655" h="172719">
                  <a:moveTo>
                    <a:pt x="398048" y="59944"/>
                  </a:moveTo>
                  <a:lnTo>
                    <a:pt x="363766" y="59944"/>
                  </a:lnTo>
                  <a:lnTo>
                    <a:pt x="369785" y="61636"/>
                  </a:lnTo>
                  <a:lnTo>
                    <a:pt x="373672" y="65024"/>
                  </a:lnTo>
                  <a:lnTo>
                    <a:pt x="377736" y="68411"/>
                  </a:lnTo>
                  <a:lnTo>
                    <a:pt x="380364" y="72898"/>
                  </a:lnTo>
                  <a:lnTo>
                    <a:pt x="381546" y="78486"/>
                  </a:lnTo>
                  <a:lnTo>
                    <a:pt x="382739" y="83905"/>
                  </a:lnTo>
                  <a:lnTo>
                    <a:pt x="383324" y="89830"/>
                  </a:lnTo>
                  <a:lnTo>
                    <a:pt x="383324" y="169672"/>
                  </a:lnTo>
                  <a:lnTo>
                    <a:pt x="404660" y="169672"/>
                  </a:lnTo>
                  <a:lnTo>
                    <a:pt x="404655" y="89830"/>
                  </a:lnTo>
                  <a:lnTo>
                    <a:pt x="404073" y="79644"/>
                  </a:lnTo>
                  <a:lnTo>
                    <a:pt x="402313" y="70421"/>
                  </a:lnTo>
                  <a:lnTo>
                    <a:pt x="399377" y="62245"/>
                  </a:lnTo>
                  <a:lnTo>
                    <a:pt x="398048" y="59944"/>
                  </a:lnTo>
                  <a:close/>
                </a:path>
                <a:path w="668655" h="172719">
                  <a:moveTo>
                    <a:pt x="363004" y="41656"/>
                  </a:moveTo>
                  <a:lnTo>
                    <a:pt x="325920" y="56810"/>
                  </a:lnTo>
                  <a:lnTo>
                    <a:pt x="322364" y="62738"/>
                  </a:lnTo>
                  <a:lnTo>
                    <a:pt x="341581" y="62738"/>
                  </a:lnTo>
                  <a:lnTo>
                    <a:pt x="341798" y="62611"/>
                  </a:lnTo>
                  <a:lnTo>
                    <a:pt x="348306" y="60610"/>
                  </a:lnTo>
                  <a:lnTo>
                    <a:pt x="355638" y="59944"/>
                  </a:lnTo>
                  <a:lnTo>
                    <a:pt x="398048" y="59944"/>
                  </a:lnTo>
                  <a:lnTo>
                    <a:pt x="395262" y="55118"/>
                  </a:lnTo>
                  <a:lnTo>
                    <a:pt x="389723" y="49228"/>
                  </a:lnTo>
                  <a:lnTo>
                    <a:pt x="382500" y="45021"/>
                  </a:lnTo>
                  <a:lnTo>
                    <a:pt x="373593" y="42497"/>
                  </a:lnTo>
                  <a:lnTo>
                    <a:pt x="363004" y="41656"/>
                  </a:lnTo>
                  <a:close/>
                </a:path>
                <a:path w="668655" h="172719">
                  <a:moveTo>
                    <a:pt x="490054" y="41656"/>
                  </a:moveTo>
                  <a:lnTo>
                    <a:pt x="452302" y="54149"/>
                  </a:lnTo>
                  <a:lnTo>
                    <a:pt x="430871" y="88265"/>
                  </a:lnTo>
                  <a:lnTo>
                    <a:pt x="428840" y="106934"/>
                  </a:lnTo>
                  <a:lnTo>
                    <a:pt x="429284" y="115982"/>
                  </a:lnTo>
                  <a:lnTo>
                    <a:pt x="444903" y="153733"/>
                  </a:lnTo>
                  <a:lnTo>
                    <a:pt x="481037" y="172180"/>
                  </a:lnTo>
                  <a:lnTo>
                    <a:pt x="490562" y="172720"/>
                  </a:lnTo>
                  <a:lnTo>
                    <a:pt x="499133" y="172275"/>
                  </a:lnTo>
                  <a:lnTo>
                    <a:pt x="535730" y="153924"/>
                  </a:lnTo>
                  <a:lnTo>
                    <a:pt x="485482" y="153924"/>
                  </a:lnTo>
                  <a:lnTo>
                    <a:pt x="479971" y="152739"/>
                  </a:lnTo>
                  <a:lnTo>
                    <a:pt x="452315" y="119983"/>
                  </a:lnTo>
                  <a:lnTo>
                    <a:pt x="451700" y="112522"/>
                  </a:lnTo>
                  <a:lnTo>
                    <a:pt x="548728" y="112522"/>
                  </a:lnTo>
                  <a:lnTo>
                    <a:pt x="548948" y="105838"/>
                  </a:lnTo>
                  <a:lnTo>
                    <a:pt x="548597" y="99250"/>
                  </a:lnTo>
                  <a:lnTo>
                    <a:pt x="548066" y="95504"/>
                  </a:lnTo>
                  <a:lnTo>
                    <a:pt x="451954" y="95504"/>
                  </a:lnTo>
                  <a:lnTo>
                    <a:pt x="452628" y="87036"/>
                  </a:lnTo>
                  <a:lnTo>
                    <a:pt x="483781" y="59944"/>
                  </a:lnTo>
                  <a:lnTo>
                    <a:pt x="532502" y="59944"/>
                  </a:lnTo>
                  <a:lnTo>
                    <a:pt x="530351" y="56981"/>
                  </a:lnTo>
                  <a:lnTo>
                    <a:pt x="497322" y="42037"/>
                  </a:lnTo>
                  <a:lnTo>
                    <a:pt x="490054" y="41656"/>
                  </a:lnTo>
                  <a:close/>
                </a:path>
                <a:path w="668655" h="172719">
                  <a:moveTo>
                    <a:pt x="520026" y="141478"/>
                  </a:moveTo>
                  <a:lnTo>
                    <a:pt x="497674" y="153924"/>
                  </a:lnTo>
                  <a:lnTo>
                    <a:pt x="535730" y="153924"/>
                  </a:lnTo>
                  <a:lnTo>
                    <a:pt x="536847" y="152739"/>
                  </a:lnTo>
                  <a:lnTo>
                    <a:pt x="540600" y="147574"/>
                  </a:lnTo>
                  <a:lnTo>
                    <a:pt x="520026" y="141478"/>
                  </a:lnTo>
                  <a:close/>
                </a:path>
                <a:path w="668655" h="172719">
                  <a:moveTo>
                    <a:pt x="532502" y="59944"/>
                  </a:moveTo>
                  <a:lnTo>
                    <a:pt x="497497" y="59944"/>
                  </a:lnTo>
                  <a:lnTo>
                    <a:pt x="503847" y="61722"/>
                  </a:lnTo>
                  <a:lnTo>
                    <a:pt x="509104" y="65278"/>
                  </a:lnTo>
                  <a:lnTo>
                    <a:pt x="514515" y="68665"/>
                  </a:lnTo>
                  <a:lnTo>
                    <a:pt x="518668" y="73066"/>
                  </a:lnTo>
                  <a:lnTo>
                    <a:pt x="521550" y="78486"/>
                  </a:lnTo>
                  <a:lnTo>
                    <a:pt x="524598" y="83905"/>
                  </a:lnTo>
                  <a:lnTo>
                    <a:pt x="526122" y="89576"/>
                  </a:lnTo>
                  <a:lnTo>
                    <a:pt x="526122" y="95504"/>
                  </a:lnTo>
                  <a:lnTo>
                    <a:pt x="548066" y="95504"/>
                  </a:lnTo>
                  <a:lnTo>
                    <a:pt x="535266" y="63754"/>
                  </a:lnTo>
                  <a:lnTo>
                    <a:pt x="532502" y="59944"/>
                  </a:lnTo>
                  <a:close/>
                </a:path>
                <a:path w="668655" h="172719">
                  <a:moveTo>
                    <a:pt x="584555" y="133604"/>
                  </a:moveTo>
                  <a:lnTo>
                    <a:pt x="563981" y="141224"/>
                  </a:lnTo>
                  <a:lnTo>
                    <a:pt x="566864" y="148336"/>
                  </a:lnTo>
                  <a:lnTo>
                    <a:pt x="571004" y="154263"/>
                  </a:lnTo>
                  <a:lnTo>
                    <a:pt x="609536" y="172720"/>
                  </a:lnTo>
                  <a:lnTo>
                    <a:pt x="625614" y="172720"/>
                  </a:lnTo>
                  <a:lnTo>
                    <a:pt x="661425" y="154686"/>
                  </a:lnTo>
                  <a:lnTo>
                    <a:pt x="609866" y="154686"/>
                  </a:lnTo>
                  <a:lnTo>
                    <a:pt x="603186" y="153076"/>
                  </a:lnTo>
                  <a:lnTo>
                    <a:pt x="596747" y="149860"/>
                  </a:lnTo>
                  <a:lnTo>
                    <a:pt x="590486" y="146472"/>
                  </a:lnTo>
                  <a:lnTo>
                    <a:pt x="586422" y="141055"/>
                  </a:lnTo>
                  <a:lnTo>
                    <a:pt x="584555" y="133604"/>
                  </a:lnTo>
                  <a:close/>
                </a:path>
                <a:path w="668655" h="172719">
                  <a:moveTo>
                    <a:pt x="615035" y="41402"/>
                  </a:moveTo>
                  <a:lnTo>
                    <a:pt x="606907" y="41402"/>
                  </a:lnTo>
                  <a:lnTo>
                    <a:pt x="599122" y="42757"/>
                  </a:lnTo>
                  <a:lnTo>
                    <a:pt x="584390" y="48174"/>
                  </a:lnTo>
                  <a:lnTo>
                    <a:pt x="578370" y="52155"/>
                  </a:lnTo>
                  <a:lnTo>
                    <a:pt x="573633" y="57404"/>
                  </a:lnTo>
                  <a:lnTo>
                    <a:pt x="568896" y="62484"/>
                  </a:lnTo>
                  <a:lnTo>
                    <a:pt x="566521" y="68834"/>
                  </a:lnTo>
                  <a:lnTo>
                    <a:pt x="566521" y="84074"/>
                  </a:lnTo>
                  <a:lnTo>
                    <a:pt x="594969" y="109642"/>
                  </a:lnTo>
                  <a:lnTo>
                    <a:pt x="626211" y="116078"/>
                  </a:lnTo>
                  <a:lnTo>
                    <a:pt x="632726" y="118278"/>
                  </a:lnTo>
                  <a:lnTo>
                    <a:pt x="638149" y="121158"/>
                  </a:lnTo>
                  <a:lnTo>
                    <a:pt x="643737" y="124037"/>
                  </a:lnTo>
                  <a:lnTo>
                    <a:pt x="646531" y="128946"/>
                  </a:lnTo>
                  <a:lnTo>
                    <a:pt x="646531" y="139614"/>
                  </a:lnTo>
                  <a:lnTo>
                    <a:pt x="645096" y="142916"/>
                  </a:lnTo>
                  <a:lnTo>
                    <a:pt x="639330" y="148675"/>
                  </a:lnTo>
                  <a:lnTo>
                    <a:pt x="635609" y="150876"/>
                  </a:lnTo>
                  <a:lnTo>
                    <a:pt x="631037" y="152400"/>
                  </a:lnTo>
                  <a:lnTo>
                    <a:pt x="626630" y="153924"/>
                  </a:lnTo>
                  <a:lnTo>
                    <a:pt x="621893" y="154686"/>
                  </a:lnTo>
                  <a:lnTo>
                    <a:pt x="661425" y="154686"/>
                  </a:lnTo>
                  <a:lnTo>
                    <a:pt x="665670" y="149860"/>
                  </a:lnTo>
                  <a:lnTo>
                    <a:pt x="668121" y="143087"/>
                  </a:lnTo>
                  <a:lnTo>
                    <a:pt x="668121" y="126152"/>
                  </a:lnTo>
                  <a:lnTo>
                    <a:pt x="666178" y="119211"/>
                  </a:lnTo>
                  <a:lnTo>
                    <a:pt x="662279" y="114300"/>
                  </a:lnTo>
                  <a:lnTo>
                    <a:pt x="658380" y="109220"/>
                  </a:lnTo>
                  <a:lnTo>
                    <a:pt x="653389" y="105410"/>
                  </a:lnTo>
                  <a:lnTo>
                    <a:pt x="641197" y="100330"/>
                  </a:lnTo>
                  <a:lnTo>
                    <a:pt x="634758" y="98383"/>
                  </a:lnTo>
                  <a:lnTo>
                    <a:pt x="604875" y="92370"/>
                  </a:lnTo>
                  <a:lnTo>
                    <a:pt x="599287" y="90509"/>
                  </a:lnTo>
                  <a:lnTo>
                    <a:pt x="594715" y="88138"/>
                  </a:lnTo>
                  <a:lnTo>
                    <a:pt x="590308" y="85598"/>
                  </a:lnTo>
                  <a:lnTo>
                    <a:pt x="588111" y="81619"/>
                  </a:lnTo>
                  <a:lnTo>
                    <a:pt x="588111" y="70780"/>
                  </a:lnTo>
                  <a:lnTo>
                    <a:pt x="590740" y="66633"/>
                  </a:lnTo>
                  <a:lnTo>
                    <a:pt x="601230" y="60874"/>
                  </a:lnTo>
                  <a:lnTo>
                    <a:pt x="607072" y="59436"/>
                  </a:lnTo>
                  <a:lnTo>
                    <a:pt x="657812" y="59436"/>
                  </a:lnTo>
                  <a:lnTo>
                    <a:pt x="654726" y="55626"/>
                  </a:lnTo>
                  <a:lnTo>
                    <a:pt x="622419" y="41798"/>
                  </a:lnTo>
                  <a:lnTo>
                    <a:pt x="615035" y="41402"/>
                  </a:lnTo>
                  <a:close/>
                </a:path>
                <a:path w="668655" h="172719">
                  <a:moveTo>
                    <a:pt x="657812" y="59436"/>
                  </a:moveTo>
                  <a:lnTo>
                    <a:pt x="619442" y="59436"/>
                  </a:lnTo>
                  <a:lnTo>
                    <a:pt x="625106" y="60706"/>
                  </a:lnTo>
                  <a:lnTo>
                    <a:pt x="630529" y="63246"/>
                  </a:lnTo>
                  <a:lnTo>
                    <a:pt x="636117" y="65617"/>
                  </a:lnTo>
                  <a:lnTo>
                    <a:pt x="640016" y="69342"/>
                  </a:lnTo>
                  <a:lnTo>
                    <a:pt x="642213" y="74422"/>
                  </a:lnTo>
                  <a:lnTo>
                    <a:pt x="662279" y="67056"/>
                  </a:lnTo>
                  <a:lnTo>
                    <a:pt x="658978" y="60874"/>
                  </a:lnTo>
                  <a:lnTo>
                    <a:pt x="657812" y="59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372" y="859156"/>
              <a:ext cx="175865" cy="173981"/>
            </a:xfrm>
            <a:prstGeom prst="rect">
              <a:avLst/>
            </a:prstGeom>
          </p:spPr>
        </p:pic>
      </p:grp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637000" y="9931400"/>
            <a:ext cx="990600" cy="101600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86800" y="0"/>
            <a:ext cx="914400" cy="838200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7948659" y="253227"/>
            <a:ext cx="154940" cy="255904"/>
          </a:xfrm>
          <a:custGeom>
            <a:avLst/>
            <a:gdLst/>
            <a:ahLst/>
            <a:cxnLst/>
            <a:rect l="l" t="t" r="r" b="b"/>
            <a:pathLst>
              <a:path w="154940" h="255904">
                <a:moveTo>
                  <a:pt x="26940" y="127770"/>
                </a:moveTo>
                <a:lnTo>
                  <a:pt x="13470" y="141241"/>
                </a:lnTo>
                <a:lnTo>
                  <a:pt x="127770" y="255541"/>
                </a:lnTo>
                <a:lnTo>
                  <a:pt x="154711" y="228600"/>
                </a:lnTo>
                <a:lnTo>
                  <a:pt x="67352" y="141241"/>
                </a:lnTo>
                <a:lnTo>
                  <a:pt x="40411" y="141241"/>
                </a:lnTo>
                <a:lnTo>
                  <a:pt x="26940" y="127770"/>
                </a:lnTo>
                <a:close/>
              </a:path>
              <a:path w="154940" h="255904">
                <a:moveTo>
                  <a:pt x="13470" y="114299"/>
                </a:moveTo>
                <a:lnTo>
                  <a:pt x="0" y="127770"/>
                </a:lnTo>
                <a:lnTo>
                  <a:pt x="13470" y="141241"/>
                </a:lnTo>
                <a:lnTo>
                  <a:pt x="26940" y="127770"/>
                </a:lnTo>
                <a:lnTo>
                  <a:pt x="13470" y="114299"/>
                </a:lnTo>
                <a:close/>
              </a:path>
              <a:path w="154940" h="255904">
                <a:moveTo>
                  <a:pt x="40411" y="114299"/>
                </a:moveTo>
                <a:lnTo>
                  <a:pt x="26940" y="127770"/>
                </a:lnTo>
                <a:lnTo>
                  <a:pt x="40411" y="141241"/>
                </a:lnTo>
                <a:lnTo>
                  <a:pt x="53881" y="127770"/>
                </a:lnTo>
                <a:lnTo>
                  <a:pt x="40411" y="114299"/>
                </a:lnTo>
                <a:close/>
              </a:path>
              <a:path w="154940" h="255904">
                <a:moveTo>
                  <a:pt x="53882" y="127770"/>
                </a:moveTo>
                <a:lnTo>
                  <a:pt x="40411" y="141241"/>
                </a:lnTo>
                <a:lnTo>
                  <a:pt x="67352" y="141241"/>
                </a:lnTo>
                <a:lnTo>
                  <a:pt x="53882" y="127770"/>
                </a:lnTo>
                <a:close/>
              </a:path>
              <a:path w="154940" h="255904">
                <a:moveTo>
                  <a:pt x="67353" y="114299"/>
                </a:moveTo>
                <a:lnTo>
                  <a:pt x="40411" y="114299"/>
                </a:lnTo>
                <a:lnTo>
                  <a:pt x="53882" y="127770"/>
                </a:lnTo>
                <a:lnTo>
                  <a:pt x="67353" y="114299"/>
                </a:lnTo>
                <a:close/>
              </a:path>
              <a:path w="154940" h="255904">
                <a:moveTo>
                  <a:pt x="127770" y="0"/>
                </a:moveTo>
                <a:lnTo>
                  <a:pt x="13470" y="114299"/>
                </a:lnTo>
                <a:lnTo>
                  <a:pt x="26940" y="127770"/>
                </a:lnTo>
                <a:lnTo>
                  <a:pt x="40411" y="114299"/>
                </a:lnTo>
                <a:lnTo>
                  <a:pt x="67353" y="114299"/>
                </a:lnTo>
                <a:lnTo>
                  <a:pt x="154711" y="26941"/>
                </a:lnTo>
                <a:lnTo>
                  <a:pt x="1277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0184918" y="202146"/>
            <a:ext cx="193675" cy="320040"/>
          </a:xfrm>
          <a:custGeom>
            <a:avLst/>
            <a:gdLst/>
            <a:ahLst/>
            <a:cxnLst/>
            <a:rect l="l" t="t" r="r" b="b"/>
            <a:pathLst>
              <a:path w="193675" h="320040">
                <a:moveTo>
                  <a:pt x="138048" y="159803"/>
                </a:moveTo>
                <a:lnTo>
                  <a:pt x="152400" y="146049"/>
                </a:lnTo>
                <a:lnTo>
                  <a:pt x="178762" y="146049"/>
                </a:lnTo>
                <a:lnTo>
                  <a:pt x="26362" y="0"/>
                </a:lnTo>
                <a:lnTo>
                  <a:pt x="0" y="27507"/>
                </a:lnTo>
                <a:lnTo>
                  <a:pt x="123696" y="146049"/>
                </a:lnTo>
                <a:lnTo>
                  <a:pt x="152400" y="146049"/>
                </a:lnTo>
                <a:lnTo>
                  <a:pt x="165581" y="159803"/>
                </a:lnTo>
                <a:lnTo>
                  <a:pt x="138048" y="159803"/>
                </a:lnTo>
                <a:close/>
              </a:path>
              <a:path w="193675" h="320040">
                <a:moveTo>
                  <a:pt x="178762" y="173557"/>
                </a:moveTo>
                <a:lnTo>
                  <a:pt x="193114" y="159803"/>
                </a:lnTo>
                <a:lnTo>
                  <a:pt x="178762" y="146049"/>
                </a:lnTo>
                <a:lnTo>
                  <a:pt x="165581" y="159803"/>
                </a:lnTo>
                <a:lnTo>
                  <a:pt x="178762" y="173557"/>
                </a:lnTo>
                <a:close/>
              </a:path>
              <a:path w="193675" h="320040">
                <a:moveTo>
                  <a:pt x="152400" y="173557"/>
                </a:moveTo>
                <a:lnTo>
                  <a:pt x="165581" y="159803"/>
                </a:lnTo>
                <a:lnTo>
                  <a:pt x="152400" y="146049"/>
                </a:lnTo>
                <a:lnTo>
                  <a:pt x="138048" y="159803"/>
                </a:lnTo>
                <a:lnTo>
                  <a:pt x="152400" y="173557"/>
                </a:lnTo>
                <a:close/>
              </a:path>
              <a:path w="193675" h="320040">
                <a:moveTo>
                  <a:pt x="26362" y="319607"/>
                </a:moveTo>
                <a:lnTo>
                  <a:pt x="178762" y="173557"/>
                </a:lnTo>
                <a:lnTo>
                  <a:pt x="165581" y="159803"/>
                </a:lnTo>
                <a:lnTo>
                  <a:pt x="152400" y="173557"/>
                </a:lnTo>
                <a:lnTo>
                  <a:pt x="123696" y="173557"/>
                </a:lnTo>
                <a:lnTo>
                  <a:pt x="0" y="292099"/>
                </a:lnTo>
                <a:lnTo>
                  <a:pt x="26362" y="319607"/>
                </a:lnTo>
                <a:close/>
              </a:path>
              <a:path w="193675" h="320040">
                <a:moveTo>
                  <a:pt x="123696" y="173557"/>
                </a:moveTo>
                <a:lnTo>
                  <a:pt x="152400" y="173557"/>
                </a:lnTo>
                <a:lnTo>
                  <a:pt x="138048" y="159803"/>
                </a:lnTo>
                <a:lnTo>
                  <a:pt x="123696" y="1735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4940300" y="2768600"/>
            <a:ext cx="1498600" cy="1511300"/>
          </a:xfrm>
          <a:custGeom>
            <a:avLst/>
            <a:gdLst/>
            <a:ahLst/>
            <a:cxnLst/>
            <a:rect l="l" t="t" r="r" b="b"/>
            <a:pathLst>
              <a:path w="1498600" h="1511300">
                <a:moveTo>
                  <a:pt x="1498600" y="0"/>
                </a:moveTo>
                <a:lnTo>
                  <a:pt x="0" y="0"/>
                </a:lnTo>
                <a:lnTo>
                  <a:pt x="0" y="1511300"/>
                </a:lnTo>
                <a:lnTo>
                  <a:pt x="1498600" y="1511300"/>
                </a:lnTo>
                <a:lnTo>
                  <a:pt x="1498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241300" y="5016500"/>
            <a:ext cx="2819400" cy="317500"/>
          </a:xfrm>
          <a:custGeom>
            <a:avLst/>
            <a:gdLst/>
            <a:ahLst/>
            <a:cxnLst/>
            <a:rect l="l" t="t" r="r" b="b"/>
            <a:pathLst>
              <a:path w="2819400" h="317500">
                <a:moveTo>
                  <a:pt x="2781300" y="0"/>
                </a:moveTo>
                <a:lnTo>
                  <a:pt x="38100" y="0"/>
                </a:lnTo>
                <a:lnTo>
                  <a:pt x="23269" y="2994"/>
                </a:lnTo>
                <a:lnTo>
                  <a:pt x="11159" y="11159"/>
                </a:lnTo>
                <a:lnTo>
                  <a:pt x="2994" y="23269"/>
                </a:lnTo>
                <a:lnTo>
                  <a:pt x="0" y="38100"/>
                </a:lnTo>
                <a:lnTo>
                  <a:pt x="0" y="279400"/>
                </a:lnTo>
                <a:lnTo>
                  <a:pt x="2994" y="294230"/>
                </a:lnTo>
                <a:lnTo>
                  <a:pt x="11159" y="306340"/>
                </a:lnTo>
                <a:lnTo>
                  <a:pt x="23269" y="314505"/>
                </a:lnTo>
                <a:lnTo>
                  <a:pt x="38100" y="317500"/>
                </a:lnTo>
                <a:lnTo>
                  <a:pt x="2781300" y="317500"/>
                </a:lnTo>
                <a:lnTo>
                  <a:pt x="2796131" y="314505"/>
                </a:lnTo>
                <a:lnTo>
                  <a:pt x="2808241" y="306340"/>
                </a:lnTo>
                <a:lnTo>
                  <a:pt x="2816406" y="294230"/>
                </a:lnTo>
                <a:lnTo>
                  <a:pt x="2819400" y="279400"/>
                </a:lnTo>
                <a:lnTo>
                  <a:pt x="2819400" y="38100"/>
                </a:lnTo>
                <a:lnTo>
                  <a:pt x="2816406" y="23269"/>
                </a:lnTo>
                <a:lnTo>
                  <a:pt x="2808241" y="11159"/>
                </a:lnTo>
                <a:lnTo>
                  <a:pt x="2796131" y="2994"/>
                </a:lnTo>
                <a:lnTo>
                  <a:pt x="27813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0" y="2882900"/>
            <a:ext cx="3124200" cy="25400"/>
          </a:xfrm>
          <a:custGeom>
            <a:avLst/>
            <a:gdLst/>
            <a:ahLst/>
            <a:cxnLst/>
            <a:rect l="l" t="t" r="r" b="b"/>
            <a:pathLst>
              <a:path w="3124200" h="25400">
                <a:moveTo>
                  <a:pt x="3124200" y="0"/>
                </a:moveTo>
                <a:lnTo>
                  <a:pt x="0" y="0"/>
                </a:lnTo>
                <a:lnTo>
                  <a:pt x="0" y="25400"/>
                </a:lnTo>
                <a:lnTo>
                  <a:pt x="3124200" y="25400"/>
                </a:lnTo>
                <a:lnTo>
                  <a:pt x="3124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2700" y="3365500"/>
            <a:ext cx="3086100" cy="25400"/>
          </a:xfrm>
          <a:custGeom>
            <a:avLst/>
            <a:gdLst/>
            <a:ahLst/>
            <a:cxnLst/>
            <a:rect l="l" t="t" r="r" b="b"/>
            <a:pathLst>
              <a:path w="3086100" h="25400">
                <a:moveTo>
                  <a:pt x="3086100" y="0"/>
                </a:moveTo>
                <a:lnTo>
                  <a:pt x="0" y="0"/>
                </a:lnTo>
                <a:lnTo>
                  <a:pt x="0" y="25400"/>
                </a:lnTo>
                <a:lnTo>
                  <a:pt x="3086100" y="25400"/>
                </a:lnTo>
                <a:lnTo>
                  <a:pt x="3086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6282" y="3638150"/>
            <a:ext cx="925414" cy="187721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53503" y="4089399"/>
            <a:ext cx="935927" cy="195758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7352" y="5130796"/>
            <a:ext cx="1751309" cy="154384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7352" y="5670150"/>
            <a:ext cx="1721744" cy="188813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3206" y="6190849"/>
            <a:ext cx="1625301" cy="189805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49435" y="6686150"/>
            <a:ext cx="720924" cy="188813"/>
          </a:xfrm>
          <a:prstGeom prst="rect">
            <a:avLst/>
          </a:prstGeom>
        </p:spPr>
      </p:pic>
      <p:sp>
        <p:nvSpPr>
          <p:cNvPr id="29" name="object 29" descr=""/>
          <p:cNvSpPr/>
          <p:nvPr/>
        </p:nvSpPr>
        <p:spPr>
          <a:xfrm>
            <a:off x="2197100" y="3594100"/>
            <a:ext cx="444500" cy="241300"/>
          </a:xfrm>
          <a:custGeom>
            <a:avLst/>
            <a:gdLst/>
            <a:ahLst/>
            <a:cxnLst/>
            <a:rect l="l" t="t" r="r" b="b"/>
            <a:pathLst>
              <a:path w="444500" h="241300">
                <a:moveTo>
                  <a:pt x="4388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38814" y="241300"/>
                </a:lnTo>
                <a:lnTo>
                  <a:pt x="444500" y="235614"/>
                </a:lnTo>
                <a:lnTo>
                  <a:pt x="444500" y="5685"/>
                </a:lnTo>
                <a:lnTo>
                  <a:pt x="438814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5435600" y="3759200"/>
            <a:ext cx="406400" cy="241300"/>
          </a:xfrm>
          <a:custGeom>
            <a:avLst/>
            <a:gdLst/>
            <a:ahLst/>
            <a:cxnLst/>
            <a:rect l="l" t="t" r="r" b="b"/>
            <a:pathLst>
              <a:path w="406400" h="2413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00714" y="241300"/>
                </a:lnTo>
                <a:lnTo>
                  <a:pt x="406400" y="235614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</a:pathLst>
          </a:custGeom>
          <a:solidFill>
            <a:srgbClr val="646464">
              <a:alpha val="6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2197100" y="4076700"/>
            <a:ext cx="444500" cy="241300"/>
          </a:xfrm>
          <a:custGeom>
            <a:avLst/>
            <a:gdLst/>
            <a:ahLst/>
            <a:cxnLst/>
            <a:rect l="l" t="t" r="r" b="b"/>
            <a:pathLst>
              <a:path w="444500" h="241300">
                <a:moveTo>
                  <a:pt x="4388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38814" y="241300"/>
                </a:lnTo>
                <a:lnTo>
                  <a:pt x="444500" y="235614"/>
                </a:lnTo>
                <a:lnTo>
                  <a:pt x="444500" y="5685"/>
                </a:lnTo>
                <a:lnTo>
                  <a:pt x="438814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5854700" y="5765800"/>
            <a:ext cx="406400" cy="241300"/>
          </a:xfrm>
          <a:custGeom>
            <a:avLst/>
            <a:gdLst/>
            <a:ahLst/>
            <a:cxnLst/>
            <a:rect l="l" t="t" r="r" b="b"/>
            <a:pathLst>
              <a:path w="406400" h="2413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00714" y="241300"/>
                </a:lnTo>
                <a:lnTo>
                  <a:pt x="406400" y="235614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</a:pathLst>
          </a:custGeom>
          <a:solidFill>
            <a:srgbClr val="646464">
              <a:alpha val="6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2197100" y="4572000"/>
            <a:ext cx="444500" cy="241300"/>
          </a:xfrm>
          <a:custGeom>
            <a:avLst/>
            <a:gdLst/>
            <a:ahLst/>
            <a:cxnLst/>
            <a:rect l="l" t="t" r="r" b="b"/>
            <a:pathLst>
              <a:path w="444500" h="241300">
                <a:moveTo>
                  <a:pt x="4388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38814" y="241300"/>
                </a:lnTo>
                <a:lnTo>
                  <a:pt x="444500" y="235614"/>
                </a:lnTo>
                <a:lnTo>
                  <a:pt x="444500" y="5685"/>
                </a:lnTo>
                <a:lnTo>
                  <a:pt x="438814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8686800" y="3606800"/>
            <a:ext cx="406400" cy="241300"/>
          </a:xfrm>
          <a:custGeom>
            <a:avLst/>
            <a:gdLst/>
            <a:ahLst/>
            <a:cxnLst/>
            <a:rect l="l" t="t" r="r" b="b"/>
            <a:pathLst>
              <a:path w="406400" h="2413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00714" y="241300"/>
                </a:lnTo>
                <a:lnTo>
                  <a:pt x="406400" y="235614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</a:pathLst>
          </a:custGeom>
          <a:solidFill>
            <a:srgbClr val="646464">
              <a:alpha val="6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2197100" y="5105400"/>
            <a:ext cx="457200" cy="241300"/>
          </a:xfrm>
          <a:custGeom>
            <a:avLst/>
            <a:gdLst/>
            <a:ahLst/>
            <a:cxnLst/>
            <a:rect l="l" t="t" r="r" b="b"/>
            <a:pathLst>
              <a:path w="457200" h="241300">
                <a:moveTo>
                  <a:pt x="4515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51514" y="241300"/>
                </a:lnTo>
                <a:lnTo>
                  <a:pt x="457200" y="235614"/>
                </a:lnTo>
                <a:lnTo>
                  <a:pt x="457200" y="5685"/>
                </a:lnTo>
                <a:lnTo>
                  <a:pt x="451514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9321800" y="5651500"/>
            <a:ext cx="406400" cy="241300"/>
          </a:xfrm>
          <a:custGeom>
            <a:avLst/>
            <a:gdLst/>
            <a:ahLst/>
            <a:cxnLst/>
            <a:rect l="l" t="t" r="r" b="b"/>
            <a:pathLst>
              <a:path w="406400" h="2413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00714" y="241300"/>
                </a:lnTo>
                <a:lnTo>
                  <a:pt x="406400" y="235614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</a:pathLst>
          </a:custGeom>
          <a:solidFill>
            <a:srgbClr val="646464">
              <a:alpha val="6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2197100" y="5613400"/>
            <a:ext cx="457200" cy="241300"/>
          </a:xfrm>
          <a:custGeom>
            <a:avLst/>
            <a:gdLst/>
            <a:ahLst/>
            <a:cxnLst/>
            <a:rect l="l" t="t" r="r" b="b"/>
            <a:pathLst>
              <a:path w="457200" h="241300">
                <a:moveTo>
                  <a:pt x="4515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51514" y="241300"/>
                </a:lnTo>
                <a:lnTo>
                  <a:pt x="457200" y="235614"/>
                </a:lnTo>
                <a:lnTo>
                  <a:pt x="457200" y="5685"/>
                </a:lnTo>
                <a:lnTo>
                  <a:pt x="451514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12166600" y="4889500"/>
            <a:ext cx="406400" cy="241300"/>
          </a:xfrm>
          <a:custGeom>
            <a:avLst/>
            <a:gdLst/>
            <a:ahLst/>
            <a:cxnLst/>
            <a:rect l="l" t="t" r="r" b="b"/>
            <a:pathLst>
              <a:path w="406400" h="2413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00714" y="241300"/>
                </a:lnTo>
                <a:lnTo>
                  <a:pt x="406400" y="235614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</a:pathLst>
          </a:custGeom>
          <a:solidFill>
            <a:srgbClr val="646464">
              <a:alpha val="6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2197100" y="6146800"/>
            <a:ext cx="444500" cy="241300"/>
          </a:xfrm>
          <a:custGeom>
            <a:avLst/>
            <a:gdLst/>
            <a:ahLst/>
            <a:cxnLst/>
            <a:rect l="l" t="t" r="r" b="b"/>
            <a:pathLst>
              <a:path w="444500" h="241300">
                <a:moveTo>
                  <a:pt x="4388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38814" y="241300"/>
                </a:lnTo>
                <a:lnTo>
                  <a:pt x="444500" y="235614"/>
                </a:lnTo>
                <a:lnTo>
                  <a:pt x="444500" y="5685"/>
                </a:lnTo>
                <a:lnTo>
                  <a:pt x="438814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14414500" y="3505200"/>
            <a:ext cx="406400" cy="241300"/>
          </a:xfrm>
          <a:custGeom>
            <a:avLst/>
            <a:gdLst/>
            <a:ahLst/>
            <a:cxnLst/>
            <a:rect l="l" t="t" r="r" b="b"/>
            <a:pathLst>
              <a:path w="406400" h="2413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00714" y="241300"/>
                </a:lnTo>
                <a:lnTo>
                  <a:pt x="406400" y="235614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</a:pathLst>
          </a:custGeom>
          <a:solidFill>
            <a:srgbClr val="646464">
              <a:alpha val="6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2197100" y="6667500"/>
            <a:ext cx="444500" cy="241300"/>
          </a:xfrm>
          <a:custGeom>
            <a:avLst/>
            <a:gdLst/>
            <a:ahLst/>
            <a:cxnLst/>
            <a:rect l="l" t="t" r="r" b="b"/>
            <a:pathLst>
              <a:path w="444500" h="241300">
                <a:moveTo>
                  <a:pt x="4388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38814" y="241300"/>
                </a:lnTo>
                <a:lnTo>
                  <a:pt x="444500" y="235614"/>
                </a:lnTo>
                <a:lnTo>
                  <a:pt x="444500" y="5685"/>
                </a:lnTo>
                <a:lnTo>
                  <a:pt x="438814" y="0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14363700" y="5829300"/>
            <a:ext cx="406400" cy="241300"/>
          </a:xfrm>
          <a:custGeom>
            <a:avLst/>
            <a:gdLst/>
            <a:ahLst/>
            <a:cxnLst/>
            <a:rect l="l" t="t" r="r" b="b"/>
            <a:pathLst>
              <a:path w="406400" h="2413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12700"/>
                </a:lnTo>
                <a:lnTo>
                  <a:pt x="0" y="235614"/>
                </a:lnTo>
                <a:lnTo>
                  <a:pt x="5685" y="241300"/>
                </a:lnTo>
                <a:lnTo>
                  <a:pt x="400714" y="241300"/>
                </a:lnTo>
                <a:lnTo>
                  <a:pt x="406400" y="235614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</a:pathLst>
          </a:custGeom>
          <a:solidFill>
            <a:srgbClr val="646464">
              <a:alpha val="6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2284710" y="6711557"/>
            <a:ext cx="258445" cy="175895"/>
          </a:xfrm>
          <a:custGeom>
            <a:avLst/>
            <a:gdLst/>
            <a:ahLst/>
            <a:cxnLst/>
            <a:rect l="l" t="t" r="r" b="b"/>
            <a:pathLst>
              <a:path w="258444" h="175895">
                <a:moveTo>
                  <a:pt x="51163" y="0"/>
                </a:moveTo>
                <a:lnTo>
                  <a:pt x="38596" y="0"/>
                </a:lnTo>
                <a:lnTo>
                  <a:pt x="32312" y="1058"/>
                </a:lnTo>
                <a:lnTo>
                  <a:pt x="21133" y="5291"/>
                </a:lnTo>
                <a:lnTo>
                  <a:pt x="16371" y="8797"/>
                </a:lnTo>
                <a:lnTo>
                  <a:pt x="12402" y="13692"/>
                </a:lnTo>
                <a:lnTo>
                  <a:pt x="8433" y="18520"/>
                </a:lnTo>
                <a:lnTo>
                  <a:pt x="0" y="62706"/>
                </a:lnTo>
                <a:lnTo>
                  <a:pt x="0" y="94191"/>
                </a:lnTo>
                <a:lnTo>
                  <a:pt x="10781" y="132556"/>
                </a:lnTo>
                <a:lnTo>
                  <a:pt x="40183" y="148431"/>
                </a:lnTo>
                <a:lnTo>
                  <a:pt x="52751" y="148431"/>
                </a:lnTo>
                <a:lnTo>
                  <a:pt x="59035" y="147339"/>
                </a:lnTo>
                <a:lnTo>
                  <a:pt x="70213" y="142908"/>
                </a:lnTo>
                <a:lnTo>
                  <a:pt x="75009" y="139303"/>
                </a:lnTo>
                <a:lnTo>
                  <a:pt x="79771" y="133349"/>
                </a:lnTo>
                <a:lnTo>
                  <a:pt x="42234" y="133349"/>
                </a:lnTo>
                <a:lnTo>
                  <a:pt x="39025" y="132820"/>
                </a:lnTo>
                <a:lnTo>
                  <a:pt x="18818" y="99913"/>
                </a:lnTo>
                <a:lnTo>
                  <a:pt x="18454" y="51494"/>
                </a:lnTo>
                <a:lnTo>
                  <a:pt x="19050" y="44582"/>
                </a:lnTo>
                <a:lnTo>
                  <a:pt x="33932" y="17462"/>
                </a:lnTo>
                <a:lnTo>
                  <a:pt x="37306" y="15808"/>
                </a:lnTo>
                <a:lnTo>
                  <a:pt x="41175" y="14982"/>
                </a:lnTo>
                <a:lnTo>
                  <a:pt x="80272" y="14982"/>
                </a:lnTo>
                <a:lnTo>
                  <a:pt x="77423" y="11443"/>
                </a:lnTo>
                <a:lnTo>
                  <a:pt x="73719" y="8532"/>
                </a:lnTo>
                <a:lnTo>
                  <a:pt x="70015" y="5556"/>
                </a:lnTo>
                <a:lnTo>
                  <a:pt x="65781" y="3406"/>
                </a:lnTo>
                <a:lnTo>
                  <a:pt x="61019" y="2083"/>
                </a:lnTo>
                <a:lnTo>
                  <a:pt x="56323" y="694"/>
                </a:lnTo>
                <a:lnTo>
                  <a:pt x="51163" y="0"/>
                </a:lnTo>
                <a:close/>
              </a:path>
              <a:path w="258444" h="175895">
                <a:moveTo>
                  <a:pt x="80272" y="14982"/>
                </a:moveTo>
                <a:lnTo>
                  <a:pt x="49113" y="14982"/>
                </a:lnTo>
                <a:lnTo>
                  <a:pt x="52321" y="15511"/>
                </a:lnTo>
                <a:lnTo>
                  <a:pt x="55165" y="16569"/>
                </a:lnTo>
                <a:lnTo>
                  <a:pt x="58075" y="17561"/>
                </a:lnTo>
                <a:lnTo>
                  <a:pt x="60622" y="19149"/>
                </a:lnTo>
                <a:lnTo>
                  <a:pt x="62805" y="21332"/>
                </a:lnTo>
                <a:lnTo>
                  <a:pt x="65054" y="23514"/>
                </a:lnTo>
                <a:lnTo>
                  <a:pt x="66906" y="26359"/>
                </a:lnTo>
                <a:lnTo>
                  <a:pt x="69816" y="33370"/>
                </a:lnTo>
                <a:lnTo>
                  <a:pt x="70908" y="37603"/>
                </a:lnTo>
                <a:lnTo>
                  <a:pt x="71635" y="42564"/>
                </a:lnTo>
                <a:lnTo>
                  <a:pt x="72429" y="47459"/>
                </a:lnTo>
                <a:lnTo>
                  <a:pt x="72711" y="51494"/>
                </a:lnTo>
                <a:lnTo>
                  <a:pt x="72826" y="95779"/>
                </a:lnTo>
                <a:lnTo>
                  <a:pt x="72264" y="102724"/>
                </a:lnTo>
                <a:lnTo>
                  <a:pt x="50237" y="133349"/>
                </a:lnTo>
                <a:lnTo>
                  <a:pt x="79771" y="133349"/>
                </a:lnTo>
                <a:lnTo>
                  <a:pt x="91082" y="93265"/>
                </a:lnTo>
                <a:lnTo>
                  <a:pt x="91272" y="53148"/>
                </a:lnTo>
                <a:lnTo>
                  <a:pt x="90586" y="45012"/>
                </a:lnTo>
                <a:lnTo>
                  <a:pt x="87808" y="30989"/>
                </a:lnTo>
                <a:lnTo>
                  <a:pt x="85802" y="25102"/>
                </a:lnTo>
                <a:lnTo>
                  <a:pt x="83145" y="20240"/>
                </a:lnTo>
                <a:lnTo>
                  <a:pt x="80565" y="15345"/>
                </a:lnTo>
                <a:lnTo>
                  <a:pt x="80272" y="14982"/>
                </a:lnTo>
                <a:close/>
              </a:path>
              <a:path w="258444" h="175895">
                <a:moveTo>
                  <a:pt x="139898" y="124618"/>
                </a:moveTo>
                <a:lnTo>
                  <a:pt x="121939" y="124618"/>
                </a:lnTo>
                <a:lnTo>
                  <a:pt x="121939" y="143271"/>
                </a:lnTo>
                <a:lnTo>
                  <a:pt x="121543" y="146645"/>
                </a:lnTo>
                <a:lnTo>
                  <a:pt x="120748" y="149820"/>
                </a:lnTo>
                <a:lnTo>
                  <a:pt x="120022" y="153061"/>
                </a:lnTo>
                <a:lnTo>
                  <a:pt x="118929" y="156170"/>
                </a:lnTo>
                <a:lnTo>
                  <a:pt x="117474" y="159146"/>
                </a:lnTo>
                <a:lnTo>
                  <a:pt x="116020" y="162189"/>
                </a:lnTo>
                <a:lnTo>
                  <a:pt x="114209" y="165199"/>
                </a:lnTo>
                <a:lnTo>
                  <a:pt x="112117" y="168076"/>
                </a:lnTo>
                <a:lnTo>
                  <a:pt x="122535" y="175319"/>
                </a:lnTo>
                <a:lnTo>
                  <a:pt x="128025" y="170821"/>
                </a:lnTo>
                <a:lnTo>
                  <a:pt x="132306" y="165166"/>
                </a:lnTo>
                <a:lnTo>
                  <a:pt x="135334" y="158452"/>
                </a:lnTo>
                <a:lnTo>
                  <a:pt x="138377" y="151771"/>
                </a:lnTo>
                <a:lnTo>
                  <a:pt x="139898" y="145421"/>
                </a:lnTo>
                <a:lnTo>
                  <a:pt x="139898" y="124618"/>
                </a:lnTo>
                <a:close/>
              </a:path>
              <a:path w="258444" h="175895">
                <a:moveTo>
                  <a:pt x="218247" y="0"/>
                </a:moveTo>
                <a:lnTo>
                  <a:pt x="205681" y="0"/>
                </a:lnTo>
                <a:lnTo>
                  <a:pt x="199397" y="1058"/>
                </a:lnTo>
                <a:lnTo>
                  <a:pt x="188217" y="5291"/>
                </a:lnTo>
                <a:lnTo>
                  <a:pt x="183456" y="8797"/>
                </a:lnTo>
                <a:lnTo>
                  <a:pt x="179486" y="13692"/>
                </a:lnTo>
                <a:lnTo>
                  <a:pt x="175517" y="18520"/>
                </a:lnTo>
                <a:lnTo>
                  <a:pt x="167084" y="62706"/>
                </a:lnTo>
                <a:lnTo>
                  <a:pt x="167084" y="94191"/>
                </a:lnTo>
                <a:lnTo>
                  <a:pt x="177865" y="132556"/>
                </a:lnTo>
                <a:lnTo>
                  <a:pt x="207268" y="148431"/>
                </a:lnTo>
                <a:lnTo>
                  <a:pt x="219835" y="148431"/>
                </a:lnTo>
                <a:lnTo>
                  <a:pt x="226119" y="147339"/>
                </a:lnTo>
                <a:lnTo>
                  <a:pt x="237297" y="142908"/>
                </a:lnTo>
                <a:lnTo>
                  <a:pt x="242093" y="139303"/>
                </a:lnTo>
                <a:lnTo>
                  <a:pt x="246855" y="133349"/>
                </a:lnTo>
                <a:lnTo>
                  <a:pt x="209318" y="133349"/>
                </a:lnTo>
                <a:lnTo>
                  <a:pt x="206110" y="132820"/>
                </a:lnTo>
                <a:lnTo>
                  <a:pt x="185903" y="99913"/>
                </a:lnTo>
                <a:lnTo>
                  <a:pt x="185538" y="51494"/>
                </a:lnTo>
                <a:lnTo>
                  <a:pt x="186134" y="44582"/>
                </a:lnTo>
                <a:lnTo>
                  <a:pt x="201017" y="17462"/>
                </a:lnTo>
                <a:lnTo>
                  <a:pt x="204390" y="15808"/>
                </a:lnTo>
                <a:lnTo>
                  <a:pt x="208260" y="14982"/>
                </a:lnTo>
                <a:lnTo>
                  <a:pt x="247356" y="14982"/>
                </a:lnTo>
                <a:lnTo>
                  <a:pt x="244507" y="11443"/>
                </a:lnTo>
                <a:lnTo>
                  <a:pt x="240804" y="8532"/>
                </a:lnTo>
                <a:lnTo>
                  <a:pt x="237099" y="5556"/>
                </a:lnTo>
                <a:lnTo>
                  <a:pt x="232866" y="3406"/>
                </a:lnTo>
                <a:lnTo>
                  <a:pt x="228104" y="2083"/>
                </a:lnTo>
                <a:lnTo>
                  <a:pt x="223407" y="694"/>
                </a:lnTo>
                <a:lnTo>
                  <a:pt x="218247" y="0"/>
                </a:lnTo>
                <a:close/>
              </a:path>
              <a:path w="258444" h="175895">
                <a:moveTo>
                  <a:pt x="247356" y="14982"/>
                </a:moveTo>
                <a:lnTo>
                  <a:pt x="216197" y="14982"/>
                </a:lnTo>
                <a:lnTo>
                  <a:pt x="219405" y="15511"/>
                </a:lnTo>
                <a:lnTo>
                  <a:pt x="222249" y="16569"/>
                </a:lnTo>
                <a:lnTo>
                  <a:pt x="225160" y="17561"/>
                </a:lnTo>
                <a:lnTo>
                  <a:pt x="227706" y="19149"/>
                </a:lnTo>
                <a:lnTo>
                  <a:pt x="229889" y="21332"/>
                </a:lnTo>
                <a:lnTo>
                  <a:pt x="232139" y="23514"/>
                </a:lnTo>
                <a:lnTo>
                  <a:pt x="233990" y="26359"/>
                </a:lnTo>
                <a:lnTo>
                  <a:pt x="236901" y="33370"/>
                </a:lnTo>
                <a:lnTo>
                  <a:pt x="237992" y="37603"/>
                </a:lnTo>
                <a:lnTo>
                  <a:pt x="238720" y="42564"/>
                </a:lnTo>
                <a:lnTo>
                  <a:pt x="239513" y="47459"/>
                </a:lnTo>
                <a:lnTo>
                  <a:pt x="239795" y="51494"/>
                </a:lnTo>
                <a:lnTo>
                  <a:pt x="239911" y="95779"/>
                </a:lnTo>
                <a:lnTo>
                  <a:pt x="239348" y="102724"/>
                </a:lnTo>
                <a:lnTo>
                  <a:pt x="217321" y="133349"/>
                </a:lnTo>
                <a:lnTo>
                  <a:pt x="246855" y="133349"/>
                </a:lnTo>
                <a:lnTo>
                  <a:pt x="258167" y="93265"/>
                </a:lnTo>
                <a:lnTo>
                  <a:pt x="258357" y="53148"/>
                </a:lnTo>
                <a:lnTo>
                  <a:pt x="257671" y="45012"/>
                </a:lnTo>
                <a:lnTo>
                  <a:pt x="254892" y="30989"/>
                </a:lnTo>
                <a:lnTo>
                  <a:pt x="252886" y="25102"/>
                </a:lnTo>
                <a:lnTo>
                  <a:pt x="250230" y="20240"/>
                </a:lnTo>
                <a:lnTo>
                  <a:pt x="247649" y="15345"/>
                </a:lnTo>
                <a:lnTo>
                  <a:pt x="247356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5452566" y="3803257"/>
            <a:ext cx="374015" cy="175895"/>
          </a:xfrm>
          <a:custGeom>
            <a:avLst/>
            <a:gdLst/>
            <a:ahLst/>
            <a:cxnLst/>
            <a:rect l="l" t="t" r="r" b="b"/>
            <a:pathLst>
              <a:path w="374014" h="175895">
                <a:moveTo>
                  <a:pt x="55363" y="24110"/>
                </a:moveTo>
                <a:lnTo>
                  <a:pt x="37008" y="24110"/>
                </a:lnTo>
                <a:lnTo>
                  <a:pt x="37008" y="146446"/>
                </a:lnTo>
                <a:lnTo>
                  <a:pt x="55363" y="146446"/>
                </a:lnTo>
                <a:lnTo>
                  <a:pt x="55363" y="24110"/>
                </a:lnTo>
                <a:close/>
              </a:path>
              <a:path w="374014" h="175895">
                <a:moveTo>
                  <a:pt x="55363" y="1190"/>
                </a:moveTo>
                <a:lnTo>
                  <a:pt x="52486" y="1190"/>
                </a:lnTo>
                <a:lnTo>
                  <a:pt x="0" y="21034"/>
                </a:lnTo>
                <a:lnTo>
                  <a:pt x="0" y="37603"/>
                </a:lnTo>
                <a:lnTo>
                  <a:pt x="37008" y="24110"/>
                </a:lnTo>
                <a:lnTo>
                  <a:pt x="55363" y="24110"/>
                </a:lnTo>
                <a:lnTo>
                  <a:pt x="55363" y="1190"/>
                </a:lnTo>
                <a:close/>
              </a:path>
              <a:path w="374014" h="175895">
                <a:moveTo>
                  <a:pt x="166257" y="0"/>
                </a:moveTo>
                <a:lnTo>
                  <a:pt x="153689" y="0"/>
                </a:lnTo>
                <a:lnTo>
                  <a:pt x="147405" y="1058"/>
                </a:lnTo>
                <a:lnTo>
                  <a:pt x="136227" y="5291"/>
                </a:lnTo>
                <a:lnTo>
                  <a:pt x="131464" y="8797"/>
                </a:lnTo>
                <a:lnTo>
                  <a:pt x="127496" y="13692"/>
                </a:lnTo>
                <a:lnTo>
                  <a:pt x="123527" y="18520"/>
                </a:lnTo>
                <a:lnTo>
                  <a:pt x="115093" y="62706"/>
                </a:lnTo>
                <a:lnTo>
                  <a:pt x="115093" y="94191"/>
                </a:lnTo>
                <a:lnTo>
                  <a:pt x="125875" y="132556"/>
                </a:lnTo>
                <a:lnTo>
                  <a:pt x="155277" y="148431"/>
                </a:lnTo>
                <a:lnTo>
                  <a:pt x="167845" y="148431"/>
                </a:lnTo>
                <a:lnTo>
                  <a:pt x="174129" y="147339"/>
                </a:lnTo>
                <a:lnTo>
                  <a:pt x="185307" y="142908"/>
                </a:lnTo>
                <a:lnTo>
                  <a:pt x="190103" y="139303"/>
                </a:lnTo>
                <a:lnTo>
                  <a:pt x="194865" y="133350"/>
                </a:lnTo>
                <a:lnTo>
                  <a:pt x="157328" y="133350"/>
                </a:lnTo>
                <a:lnTo>
                  <a:pt x="154120" y="132820"/>
                </a:lnTo>
                <a:lnTo>
                  <a:pt x="133912" y="99913"/>
                </a:lnTo>
                <a:lnTo>
                  <a:pt x="133548" y="51494"/>
                </a:lnTo>
                <a:lnTo>
                  <a:pt x="134143" y="44582"/>
                </a:lnTo>
                <a:lnTo>
                  <a:pt x="149026" y="17462"/>
                </a:lnTo>
                <a:lnTo>
                  <a:pt x="152399" y="15808"/>
                </a:lnTo>
                <a:lnTo>
                  <a:pt x="156269" y="14982"/>
                </a:lnTo>
                <a:lnTo>
                  <a:pt x="195366" y="14982"/>
                </a:lnTo>
                <a:lnTo>
                  <a:pt x="192517" y="11443"/>
                </a:lnTo>
                <a:lnTo>
                  <a:pt x="188812" y="8532"/>
                </a:lnTo>
                <a:lnTo>
                  <a:pt x="185109" y="5556"/>
                </a:lnTo>
                <a:lnTo>
                  <a:pt x="180875" y="3406"/>
                </a:lnTo>
                <a:lnTo>
                  <a:pt x="176112" y="2083"/>
                </a:lnTo>
                <a:lnTo>
                  <a:pt x="171416" y="694"/>
                </a:lnTo>
                <a:lnTo>
                  <a:pt x="166257" y="0"/>
                </a:lnTo>
                <a:close/>
              </a:path>
              <a:path w="374014" h="175895">
                <a:moveTo>
                  <a:pt x="195366" y="14982"/>
                </a:moveTo>
                <a:lnTo>
                  <a:pt x="164206" y="14982"/>
                </a:lnTo>
                <a:lnTo>
                  <a:pt x="167414" y="15511"/>
                </a:lnTo>
                <a:lnTo>
                  <a:pt x="170259" y="16569"/>
                </a:lnTo>
                <a:lnTo>
                  <a:pt x="173170" y="17561"/>
                </a:lnTo>
                <a:lnTo>
                  <a:pt x="175716" y="19149"/>
                </a:lnTo>
                <a:lnTo>
                  <a:pt x="177899" y="21332"/>
                </a:lnTo>
                <a:lnTo>
                  <a:pt x="180147" y="23514"/>
                </a:lnTo>
                <a:lnTo>
                  <a:pt x="182000" y="26359"/>
                </a:lnTo>
                <a:lnTo>
                  <a:pt x="184910" y="33370"/>
                </a:lnTo>
                <a:lnTo>
                  <a:pt x="186002" y="37603"/>
                </a:lnTo>
                <a:lnTo>
                  <a:pt x="186730" y="42564"/>
                </a:lnTo>
                <a:lnTo>
                  <a:pt x="187523" y="47459"/>
                </a:lnTo>
                <a:lnTo>
                  <a:pt x="187804" y="51494"/>
                </a:lnTo>
                <a:lnTo>
                  <a:pt x="187920" y="95779"/>
                </a:lnTo>
                <a:lnTo>
                  <a:pt x="187357" y="102724"/>
                </a:lnTo>
                <a:lnTo>
                  <a:pt x="165331" y="133350"/>
                </a:lnTo>
                <a:lnTo>
                  <a:pt x="194865" y="133350"/>
                </a:lnTo>
                <a:lnTo>
                  <a:pt x="206176" y="93265"/>
                </a:lnTo>
                <a:lnTo>
                  <a:pt x="206366" y="53148"/>
                </a:lnTo>
                <a:lnTo>
                  <a:pt x="205681" y="45012"/>
                </a:lnTo>
                <a:lnTo>
                  <a:pt x="202902" y="30989"/>
                </a:lnTo>
                <a:lnTo>
                  <a:pt x="200895" y="25102"/>
                </a:lnTo>
                <a:lnTo>
                  <a:pt x="198238" y="20240"/>
                </a:lnTo>
                <a:lnTo>
                  <a:pt x="195659" y="15345"/>
                </a:lnTo>
                <a:lnTo>
                  <a:pt x="195366" y="14982"/>
                </a:lnTo>
                <a:close/>
              </a:path>
              <a:path w="374014" h="175895">
                <a:moveTo>
                  <a:pt x="254992" y="124618"/>
                </a:moveTo>
                <a:lnTo>
                  <a:pt x="237033" y="124618"/>
                </a:lnTo>
                <a:lnTo>
                  <a:pt x="237033" y="143271"/>
                </a:lnTo>
                <a:lnTo>
                  <a:pt x="236636" y="146645"/>
                </a:lnTo>
                <a:lnTo>
                  <a:pt x="235843" y="149820"/>
                </a:lnTo>
                <a:lnTo>
                  <a:pt x="235115" y="153061"/>
                </a:lnTo>
                <a:lnTo>
                  <a:pt x="234023" y="156170"/>
                </a:lnTo>
                <a:lnTo>
                  <a:pt x="232568" y="159146"/>
                </a:lnTo>
                <a:lnTo>
                  <a:pt x="231114" y="162189"/>
                </a:lnTo>
                <a:lnTo>
                  <a:pt x="229303" y="165199"/>
                </a:lnTo>
                <a:lnTo>
                  <a:pt x="227211" y="168076"/>
                </a:lnTo>
                <a:lnTo>
                  <a:pt x="237629" y="175319"/>
                </a:lnTo>
                <a:lnTo>
                  <a:pt x="243119" y="170821"/>
                </a:lnTo>
                <a:lnTo>
                  <a:pt x="247400" y="165166"/>
                </a:lnTo>
                <a:lnTo>
                  <a:pt x="250428" y="158452"/>
                </a:lnTo>
                <a:lnTo>
                  <a:pt x="253471" y="151771"/>
                </a:lnTo>
                <a:lnTo>
                  <a:pt x="254992" y="145421"/>
                </a:lnTo>
                <a:lnTo>
                  <a:pt x="254992" y="124618"/>
                </a:lnTo>
                <a:close/>
              </a:path>
              <a:path w="374014" h="175895">
                <a:moveTo>
                  <a:pt x="333341" y="0"/>
                </a:moveTo>
                <a:lnTo>
                  <a:pt x="320773" y="0"/>
                </a:lnTo>
                <a:lnTo>
                  <a:pt x="314490" y="1058"/>
                </a:lnTo>
                <a:lnTo>
                  <a:pt x="303311" y="5291"/>
                </a:lnTo>
                <a:lnTo>
                  <a:pt x="298548" y="8797"/>
                </a:lnTo>
                <a:lnTo>
                  <a:pt x="294581" y="13692"/>
                </a:lnTo>
                <a:lnTo>
                  <a:pt x="290611" y="18520"/>
                </a:lnTo>
                <a:lnTo>
                  <a:pt x="282178" y="62706"/>
                </a:lnTo>
                <a:lnTo>
                  <a:pt x="282178" y="94191"/>
                </a:lnTo>
                <a:lnTo>
                  <a:pt x="292959" y="132556"/>
                </a:lnTo>
                <a:lnTo>
                  <a:pt x="322361" y="148431"/>
                </a:lnTo>
                <a:lnTo>
                  <a:pt x="334928" y="148431"/>
                </a:lnTo>
                <a:lnTo>
                  <a:pt x="341212" y="147339"/>
                </a:lnTo>
                <a:lnTo>
                  <a:pt x="352391" y="142908"/>
                </a:lnTo>
                <a:lnTo>
                  <a:pt x="357186" y="139303"/>
                </a:lnTo>
                <a:lnTo>
                  <a:pt x="361949" y="133350"/>
                </a:lnTo>
                <a:lnTo>
                  <a:pt x="324412" y="133350"/>
                </a:lnTo>
                <a:lnTo>
                  <a:pt x="321204" y="132820"/>
                </a:lnTo>
                <a:lnTo>
                  <a:pt x="300997" y="99913"/>
                </a:lnTo>
                <a:lnTo>
                  <a:pt x="300632" y="51494"/>
                </a:lnTo>
                <a:lnTo>
                  <a:pt x="301228" y="44582"/>
                </a:lnTo>
                <a:lnTo>
                  <a:pt x="316111" y="17462"/>
                </a:lnTo>
                <a:lnTo>
                  <a:pt x="319484" y="15808"/>
                </a:lnTo>
                <a:lnTo>
                  <a:pt x="323354" y="14982"/>
                </a:lnTo>
                <a:lnTo>
                  <a:pt x="362450" y="14982"/>
                </a:lnTo>
                <a:lnTo>
                  <a:pt x="359601" y="11443"/>
                </a:lnTo>
                <a:lnTo>
                  <a:pt x="355897" y="8532"/>
                </a:lnTo>
                <a:lnTo>
                  <a:pt x="352193" y="5556"/>
                </a:lnTo>
                <a:lnTo>
                  <a:pt x="347960" y="3406"/>
                </a:lnTo>
                <a:lnTo>
                  <a:pt x="343197" y="2083"/>
                </a:lnTo>
                <a:lnTo>
                  <a:pt x="338501" y="694"/>
                </a:lnTo>
                <a:lnTo>
                  <a:pt x="333341" y="0"/>
                </a:lnTo>
                <a:close/>
              </a:path>
              <a:path w="374014" h="175895">
                <a:moveTo>
                  <a:pt x="362450" y="14982"/>
                </a:moveTo>
                <a:lnTo>
                  <a:pt x="331291" y="14982"/>
                </a:lnTo>
                <a:lnTo>
                  <a:pt x="334499" y="15511"/>
                </a:lnTo>
                <a:lnTo>
                  <a:pt x="337343" y="16569"/>
                </a:lnTo>
                <a:lnTo>
                  <a:pt x="340254" y="17561"/>
                </a:lnTo>
                <a:lnTo>
                  <a:pt x="342800" y="19149"/>
                </a:lnTo>
                <a:lnTo>
                  <a:pt x="344983" y="21332"/>
                </a:lnTo>
                <a:lnTo>
                  <a:pt x="347232" y="23514"/>
                </a:lnTo>
                <a:lnTo>
                  <a:pt x="349084" y="26359"/>
                </a:lnTo>
                <a:lnTo>
                  <a:pt x="351995" y="33370"/>
                </a:lnTo>
                <a:lnTo>
                  <a:pt x="353086" y="37603"/>
                </a:lnTo>
                <a:lnTo>
                  <a:pt x="353813" y="42564"/>
                </a:lnTo>
                <a:lnTo>
                  <a:pt x="354607" y="47459"/>
                </a:lnTo>
                <a:lnTo>
                  <a:pt x="354889" y="51494"/>
                </a:lnTo>
                <a:lnTo>
                  <a:pt x="355005" y="95779"/>
                </a:lnTo>
                <a:lnTo>
                  <a:pt x="354442" y="102724"/>
                </a:lnTo>
                <a:lnTo>
                  <a:pt x="332415" y="133350"/>
                </a:lnTo>
                <a:lnTo>
                  <a:pt x="361949" y="133350"/>
                </a:lnTo>
                <a:lnTo>
                  <a:pt x="373261" y="93265"/>
                </a:lnTo>
                <a:lnTo>
                  <a:pt x="373451" y="53148"/>
                </a:lnTo>
                <a:lnTo>
                  <a:pt x="372764" y="45012"/>
                </a:lnTo>
                <a:lnTo>
                  <a:pt x="369986" y="30989"/>
                </a:lnTo>
                <a:lnTo>
                  <a:pt x="367980" y="25102"/>
                </a:lnTo>
                <a:lnTo>
                  <a:pt x="365323" y="20240"/>
                </a:lnTo>
                <a:lnTo>
                  <a:pt x="362743" y="15345"/>
                </a:lnTo>
                <a:lnTo>
                  <a:pt x="362450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2282626" y="6190857"/>
            <a:ext cx="260985" cy="175895"/>
          </a:xfrm>
          <a:custGeom>
            <a:avLst/>
            <a:gdLst/>
            <a:ahLst/>
            <a:cxnLst/>
            <a:rect l="l" t="t" r="r" b="b"/>
            <a:pathLst>
              <a:path w="260985" h="175895">
                <a:moveTo>
                  <a:pt x="83492" y="15081"/>
                </a:moveTo>
                <a:lnTo>
                  <a:pt x="52486" y="15081"/>
                </a:lnTo>
                <a:lnTo>
                  <a:pt x="57050" y="16238"/>
                </a:lnTo>
                <a:lnTo>
                  <a:pt x="64591" y="20869"/>
                </a:lnTo>
                <a:lnTo>
                  <a:pt x="67435" y="23977"/>
                </a:lnTo>
                <a:lnTo>
                  <a:pt x="69353" y="27880"/>
                </a:lnTo>
                <a:lnTo>
                  <a:pt x="71338" y="31716"/>
                </a:lnTo>
                <a:lnTo>
                  <a:pt x="72330" y="36016"/>
                </a:lnTo>
                <a:lnTo>
                  <a:pt x="72330" y="44549"/>
                </a:lnTo>
                <a:lnTo>
                  <a:pt x="71668" y="48253"/>
                </a:lnTo>
                <a:lnTo>
                  <a:pt x="70346" y="51891"/>
                </a:lnTo>
                <a:lnTo>
                  <a:pt x="69089" y="55463"/>
                </a:lnTo>
                <a:lnTo>
                  <a:pt x="66840" y="59531"/>
                </a:lnTo>
                <a:lnTo>
                  <a:pt x="60342" y="68692"/>
                </a:lnTo>
                <a:lnTo>
                  <a:pt x="55926" y="74083"/>
                </a:lnTo>
                <a:lnTo>
                  <a:pt x="2778" y="133250"/>
                </a:lnTo>
                <a:lnTo>
                  <a:pt x="2778" y="146446"/>
                </a:lnTo>
                <a:lnTo>
                  <a:pt x="97333" y="146446"/>
                </a:lnTo>
                <a:lnTo>
                  <a:pt x="97333" y="131365"/>
                </a:lnTo>
                <a:lnTo>
                  <a:pt x="24903" y="131365"/>
                </a:lnTo>
                <a:lnTo>
                  <a:pt x="67303" y="85361"/>
                </a:lnTo>
                <a:lnTo>
                  <a:pt x="70776" y="81260"/>
                </a:lnTo>
                <a:lnTo>
                  <a:pt x="74017" y="77093"/>
                </a:lnTo>
                <a:lnTo>
                  <a:pt x="77324" y="72925"/>
                </a:lnTo>
                <a:lnTo>
                  <a:pt x="80258" y="68593"/>
                </a:lnTo>
                <a:lnTo>
                  <a:pt x="82649" y="64393"/>
                </a:lnTo>
                <a:lnTo>
                  <a:pt x="85162" y="60093"/>
                </a:lnTo>
                <a:lnTo>
                  <a:pt x="87114" y="55794"/>
                </a:lnTo>
                <a:lnTo>
                  <a:pt x="88503" y="51494"/>
                </a:lnTo>
                <a:lnTo>
                  <a:pt x="89958" y="47128"/>
                </a:lnTo>
                <a:lnTo>
                  <a:pt x="90685" y="42829"/>
                </a:lnTo>
                <a:lnTo>
                  <a:pt x="90685" y="30857"/>
                </a:lnTo>
                <a:lnTo>
                  <a:pt x="88933" y="24110"/>
                </a:lnTo>
                <a:lnTo>
                  <a:pt x="85427" y="18355"/>
                </a:lnTo>
                <a:lnTo>
                  <a:pt x="83492" y="15081"/>
                </a:lnTo>
                <a:close/>
              </a:path>
              <a:path w="260985" h="175895">
                <a:moveTo>
                  <a:pt x="56256" y="0"/>
                </a:moveTo>
                <a:lnTo>
                  <a:pt x="47128" y="0"/>
                </a:lnTo>
                <a:lnTo>
                  <a:pt x="39743" y="378"/>
                </a:lnTo>
                <a:lnTo>
                  <a:pt x="1785" y="28872"/>
                </a:lnTo>
                <a:lnTo>
                  <a:pt x="0" y="44449"/>
                </a:lnTo>
                <a:lnTo>
                  <a:pt x="18355" y="44449"/>
                </a:lnTo>
                <a:lnTo>
                  <a:pt x="18355" y="38695"/>
                </a:lnTo>
                <a:lnTo>
                  <a:pt x="19413" y="33602"/>
                </a:lnTo>
                <a:lnTo>
                  <a:pt x="23647" y="24738"/>
                </a:lnTo>
                <a:lnTo>
                  <a:pt x="26822" y="21299"/>
                </a:lnTo>
                <a:lnTo>
                  <a:pt x="35354" y="16338"/>
                </a:lnTo>
                <a:lnTo>
                  <a:pt x="40712" y="15081"/>
                </a:lnTo>
                <a:lnTo>
                  <a:pt x="83492" y="15081"/>
                </a:lnTo>
                <a:lnTo>
                  <a:pt x="81987" y="12534"/>
                </a:lnTo>
                <a:lnTo>
                  <a:pt x="77026" y="8036"/>
                </a:lnTo>
                <a:lnTo>
                  <a:pt x="70544" y="4861"/>
                </a:lnTo>
                <a:lnTo>
                  <a:pt x="64062" y="1620"/>
                </a:lnTo>
                <a:lnTo>
                  <a:pt x="56256" y="0"/>
                </a:lnTo>
                <a:close/>
              </a:path>
              <a:path w="260985" h="175895">
                <a:moveTo>
                  <a:pt x="141982" y="124618"/>
                </a:moveTo>
                <a:lnTo>
                  <a:pt x="124023" y="124618"/>
                </a:lnTo>
                <a:lnTo>
                  <a:pt x="124023" y="143271"/>
                </a:lnTo>
                <a:lnTo>
                  <a:pt x="123627" y="146645"/>
                </a:lnTo>
                <a:lnTo>
                  <a:pt x="122832" y="149820"/>
                </a:lnTo>
                <a:lnTo>
                  <a:pt x="122105" y="153061"/>
                </a:lnTo>
                <a:lnTo>
                  <a:pt x="121013" y="156170"/>
                </a:lnTo>
                <a:lnTo>
                  <a:pt x="119558" y="159146"/>
                </a:lnTo>
                <a:lnTo>
                  <a:pt x="118103" y="162189"/>
                </a:lnTo>
                <a:lnTo>
                  <a:pt x="116293" y="165199"/>
                </a:lnTo>
                <a:lnTo>
                  <a:pt x="114200" y="168076"/>
                </a:lnTo>
                <a:lnTo>
                  <a:pt x="124619" y="175319"/>
                </a:lnTo>
                <a:lnTo>
                  <a:pt x="130109" y="170821"/>
                </a:lnTo>
                <a:lnTo>
                  <a:pt x="134390" y="165166"/>
                </a:lnTo>
                <a:lnTo>
                  <a:pt x="137418" y="158452"/>
                </a:lnTo>
                <a:lnTo>
                  <a:pt x="140461" y="151771"/>
                </a:lnTo>
                <a:lnTo>
                  <a:pt x="141982" y="145421"/>
                </a:lnTo>
                <a:lnTo>
                  <a:pt x="141982" y="124618"/>
                </a:lnTo>
                <a:close/>
              </a:path>
              <a:path w="260985" h="175895">
                <a:moveTo>
                  <a:pt x="220331" y="0"/>
                </a:moveTo>
                <a:lnTo>
                  <a:pt x="207764" y="0"/>
                </a:lnTo>
                <a:lnTo>
                  <a:pt x="201480" y="1058"/>
                </a:lnTo>
                <a:lnTo>
                  <a:pt x="190300" y="5291"/>
                </a:lnTo>
                <a:lnTo>
                  <a:pt x="185539" y="8797"/>
                </a:lnTo>
                <a:lnTo>
                  <a:pt x="181569" y="13692"/>
                </a:lnTo>
                <a:lnTo>
                  <a:pt x="177600" y="18520"/>
                </a:lnTo>
                <a:lnTo>
                  <a:pt x="169168" y="62706"/>
                </a:lnTo>
                <a:lnTo>
                  <a:pt x="169168" y="94191"/>
                </a:lnTo>
                <a:lnTo>
                  <a:pt x="179949" y="132556"/>
                </a:lnTo>
                <a:lnTo>
                  <a:pt x="209352" y="148431"/>
                </a:lnTo>
                <a:lnTo>
                  <a:pt x="221918" y="148431"/>
                </a:lnTo>
                <a:lnTo>
                  <a:pt x="228202" y="147339"/>
                </a:lnTo>
                <a:lnTo>
                  <a:pt x="239381" y="142908"/>
                </a:lnTo>
                <a:lnTo>
                  <a:pt x="244176" y="139303"/>
                </a:lnTo>
                <a:lnTo>
                  <a:pt x="248939" y="133349"/>
                </a:lnTo>
                <a:lnTo>
                  <a:pt x="211401" y="133349"/>
                </a:lnTo>
                <a:lnTo>
                  <a:pt x="208193" y="132820"/>
                </a:lnTo>
                <a:lnTo>
                  <a:pt x="187986" y="99913"/>
                </a:lnTo>
                <a:lnTo>
                  <a:pt x="187622" y="51494"/>
                </a:lnTo>
                <a:lnTo>
                  <a:pt x="188218" y="44582"/>
                </a:lnTo>
                <a:lnTo>
                  <a:pt x="203101" y="17462"/>
                </a:lnTo>
                <a:lnTo>
                  <a:pt x="206474" y="15808"/>
                </a:lnTo>
                <a:lnTo>
                  <a:pt x="210344" y="14982"/>
                </a:lnTo>
                <a:lnTo>
                  <a:pt x="249440" y="14982"/>
                </a:lnTo>
                <a:lnTo>
                  <a:pt x="246591" y="11443"/>
                </a:lnTo>
                <a:lnTo>
                  <a:pt x="242887" y="8532"/>
                </a:lnTo>
                <a:lnTo>
                  <a:pt x="239183" y="5556"/>
                </a:lnTo>
                <a:lnTo>
                  <a:pt x="234950" y="3406"/>
                </a:lnTo>
                <a:lnTo>
                  <a:pt x="230187" y="2083"/>
                </a:lnTo>
                <a:lnTo>
                  <a:pt x="225491" y="694"/>
                </a:lnTo>
                <a:lnTo>
                  <a:pt x="220331" y="0"/>
                </a:lnTo>
                <a:close/>
              </a:path>
              <a:path w="260985" h="175895">
                <a:moveTo>
                  <a:pt x="249440" y="14982"/>
                </a:moveTo>
                <a:lnTo>
                  <a:pt x="218281" y="14982"/>
                </a:lnTo>
                <a:lnTo>
                  <a:pt x="221489" y="15511"/>
                </a:lnTo>
                <a:lnTo>
                  <a:pt x="224333" y="16569"/>
                </a:lnTo>
                <a:lnTo>
                  <a:pt x="227243" y="17561"/>
                </a:lnTo>
                <a:lnTo>
                  <a:pt x="229790" y="19149"/>
                </a:lnTo>
                <a:lnTo>
                  <a:pt x="231973" y="21332"/>
                </a:lnTo>
                <a:lnTo>
                  <a:pt x="234222" y="23514"/>
                </a:lnTo>
                <a:lnTo>
                  <a:pt x="236074" y="26359"/>
                </a:lnTo>
                <a:lnTo>
                  <a:pt x="238985" y="33370"/>
                </a:lnTo>
                <a:lnTo>
                  <a:pt x="240076" y="37603"/>
                </a:lnTo>
                <a:lnTo>
                  <a:pt x="240803" y="42564"/>
                </a:lnTo>
                <a:lnTo>
                  <a:pt x="241597" y="47459"/>
                </a:lnTo>
                <a:lnTo>
                  <a:pt x="241879" y="51494"/>
                </a:lnTo>
                <a:lnTo>
                  <a:pt x="241995" y="95779"/>
                </a:lnTo>
                <a:lnTo>
                  <a:pt x="241432" y="102724"/>
                </a:lnTo>
                <a:lnTo>
                  <a:pt x="219405" y="133349"/>
                </a:lnTo>
                <a:lnTo>
                  <a:pt x="248939" y="133349"/>
                </a:lnTo>
                <a:lnTo>
                  <a:pt x="260250" y="93265"/>
                </a:lnTo>
                <a:lnTo>
                  <a:pt x="260441" y="53148"/>
                </a:lnTo>
                <a:lnTo>
                  <a:pt x="259754" y="45012"/>
                </a:lnTo>
                <a:lnTo>
                  <a:pt x="256975" y="30989"/>
                </a:lnTo>
                <a:lnTo>
                  <a:pt x="254970" y="25102"/>
                </a:lnTo>
                <a:lnTo>
                  <a:pt x="252313" y="20240"/>
                </a:lnTo>
                <a:lnTo>
                  <a:pt x="249733" y="15345"/>
                </a:lnTo>
                <a:lnTo>
                  <a:pt x="249440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5916711" y="5809857"/>
            <a:ext cx="262255" cy="175895"/>
          </a:xfrm>
          <a:custGeom>
            <a:avLst/>
            <a:gdLst/>
            <a:ahLst/>
            <a:cxnLst/>
            <a:rect l="l" t="t" r="r" b="b"/>
            <a:pathLst>
              <a:path w="262254" h="175895">
                <a:moveTo>
                  <a:pt x="23899" y="71877"/>
                </a:moveTo>
                <a:lnTo>
                  <a:pt x="0" y="101600"/>
                </a:lnTo>
                <a:lnTo>
                  <a:pt x="0" y="116152"/>
                </a:lnTo>
                <a:lnTo>
                  <a:pt x="29468" y="146843"/>
                </a:lnTo>
                <a:lnTo>
                  <a:pt x="37273" y="148431"/>
                </a:lnTo>
                <a:lnTo>
                  <a:pt x="54603" y="148431"/>
                </a:lnTo>
                <a:lnTo>
                  <a:pt x="62375" y="146843"/>
                </a:lnTo>
                <a:lnTo>
                  <a:pt x="76199" y="140493"/>
                </a:lnTo>
                <a:lnTo>
                  <a:pt x="81690" y="135863"/>
                </a:lnTo>
                <a:lnTo>
                  <a:pt x="83361" y="133349"/>
                </a:lnTo>
                <a:lnTo>
                  <a:pt x="40249" y="133349"/>
                </a:lnTo>
                <a:lnTo>
                  <a:pt x="35321" y="132324"/>
                </a:lnTo>
                <a:lnTo>
                  <a:pt x="18355" y="112514"/>
                </a:lnTo>
                <a:lnTo>
                  <a:pt x="18355" y="101600"/>
                </a:lnTo>
                <a:lnTo>
                  <a:pt x="19479" y="96870"/>
                </a:lnTo>
                <a:lnTo>
                  <a:pt x="21728" y="92769"/>
                </a:lnTo>
                <a:lnTo>
                  <a:pt x="23977" y="88602"/>
                </a:lnTo>
                <a:lnTo>
                  <a:pt x="27119" y="85361"/>
                </a:lnTo>
                <a:lnTo>
                  <a:pt x="35255" y="80730"/>
                </a:lnTo>
                <a:lnTo>
                  <a:pt x="40117" y="79573"/>
                </a:lnTo>
                <a:lnTo>
                  <a:pt x="80229" y="79573"/>
                </a:lnTo>
                <a:lnTo>
                  <a:pt x="76862" y="76696"/>
                </a:lnTo>
                <a:lnTo>
                  <a:pt x="37670" y="76696"/>
                </a:lnTo>
                <a:lnTo>
                  <a:pt x="30294" y="75075"/>
                </a:lnTo>
                <a:lnTo>
                  <a:pt x="23899" y="71877"/>
                </a:lnTo>
                <a:close/>
              </a:path>
              <a:path w="262254" h="175895">
                <a:moveTo>
                  <a:pt x="80229" y="79573"/>
                </a:moveTo>
                <a:lnTo>
                  <a:pt x="51229" y="79573"/>
                </a:lnTo>
                <a:lnTo>
                  <a:pt x="56058" y="80730"/>
                </a:lnTo>
                <a:lnTo>
                  <a:pt x="64392" y="85361"/>
                </a:lnTo>
                <a:lnTo>
                  <a:pt x="67634" y="88602"/>
                </a:lnTo>
                <a:lnTo>
                  <a:pt x="70005" y="92868"/>
                </a:lnTo>
                <a:lnTo>
                  <a:pt x="72264" y="96870"/>
                </a:lnTo>
                <a:lnTo>
                  <a:pt x="73421" y="101600"/>
                </a:lnTo>
                <a:lnTo>
                  <a:pt x="73421" y="112514"/>
                </a:lnTo>
                <a:lnTo>
                  <a:pt x="51626" y="133349"/>
                </a:lnTo>
                <a:lnTo>
                  <a:pt x="83361" y="133349"/>
                </a:lnTo>
                <a:lnTo>
                  <a:pt x="89826" y="123626"/>
                </a:lnTo>
                <a:lnTo>
                  <a:pt x="91876" y="116152"/>
                </a:lnTo>
                <a:lnTo>
                  <a:pt x="91876" y="99681"/>
                </a:lnTo>
                <a:lnTo>
                  <a:pt x="89859" y="92868"/>
                </a:lnTo>
                <a:lnTo>
                  <a:pt x="85713" y="86750"/>
                </a:lnTo>
                <a:lnTo>
                  <a:pt x="81855" y="80962"/>
                </a:lnTo>
                <a:lnTo>
                  <a:pt x="80229" y="79573"/>
                </a:lnTo>
                <a:close/>
              </a:path>
              <a:path w="262254" h="175895">
                <a:moveTo>
                  <a:pt x="54603" y="67766"/>
                </a:moveTo>
                <a:lnTo>
                  <a:pt x="38992" y="67766"/>
                </a:lnTo>
                <a:lnTo>
                  <a:pt x="32808" y="68758"/>
                </a:lnTo>
                <a:lnTo>
                  <a:pt x="23899" y="71877"/>
                </a:lnTo>
                <a:lnTo>
                  <a:pt x="30294" y="75075"/>
                </a:lnTo>
                <a:lnTo>
                  <a:pt x="37670" y="76696"/>
                </a:lnTo>
                <a:lnTo>
                  <a:pt x="54074" y="76696"/>
                </a:lnTo>
                <a:lnTo>
                  <a:pt x="61350" y="75075"/>
                </a:lnTo>
                <a:lnTo>
                  <a:pt x="67510" y="71963"/>
                </a:lnTo>
                <a:lnTo>
                  <a:pt x="62507" y="69486"/>
                </a:lnTo>
                <a:lnTo>
                  <a:pt x="54603" y="67766"/>
                </a:lnTo>
                <a:close/>
              </a:path>
              <a:path w="262254" h="175895">
                <a:moveTo>
                  <a:pt x="67510" y="71963"/>
                </a:moveTo>
                <a:lnTo>
                  <a:pt x="61350" y="75075"/>
                </a:lnTo>
                <a:lnTo>
                  <a:pt x="54074" y="76696"/>
                </a:lnTo>
                <a:lnTo>
                  <a:pt x="76862" y="76696"/>
                </a:lnTo>
                <a:lnTo>
                  <a:pt x="76398" y="76299"/>
                </a:lnTo>
                <a:lnTo>
                  <a:pt x="67510" y="71963"/>
                </a:lnTo>
                <a:close/>
              </a:path>
              <a:path w="262254" h="175895">
                <a:moveTo>
                  <a:pt x="75126" y="67766"/>
                </a:moveTo>
                <a:lnTo>
                  <a:pt x="54603" y="67766"/>
                </a:lnTo>
                <a:lnTo>
                  <a:pt x="62507" y="69486"/>
                </a:lnTo>
                <a:lnTo>
                  <a:pt x="67510" y="71963"/>
                </a:lnTo>
                <a:lnTo>
                  <a:pt x="74182" y="68593"/>
                </a:lnTo>
                <a:lnTo>
                  <a:pt x="75126" y="67766"/>
                </a:lnTo>
                <a:close/>
              </a:path>
              <a:path w="262254" h="175895">
                <a:moveTo>
                  <a:pt x="54107" y="0"/>
                </a:moveTo>
                <a:lnTo>
                  <a:pt x="37636" y="0"/>
                </a:lnTo>
                <a:lnTo>
                  <a:pt x="30327" y="1554"/>
                </a:lnTo>
                <a:lnTo>
                  <a:pt x="3375" y="30790"/>
                </a:lnTo>
                <a:lnTo>
                  <a:pt x="3274" y="46599"/>
                </a:lnTo>
                <a:lnTo>
                  <a:pt x="5093" y="52916"/>
                </a:lnTo>
                <a:lnTo>
                  <a:pt x="12369" y="64161"/>
                </a:lnTo>
                <a:lnTo>
                  <a:pt x="17396" y="68593"/>
                </a:lnTo>
                <a:lnTo>
                  <a:pt x="23899" y="71877"/>
                </a:lnTo>
                <a:lnTo>
                  <a:pt x="32808" y="68758"/>
                </a:lnTo>
                <a:lnTo>
                  <a:pt x="38992" y="67766"/>
                </a:lnTo>
                <a:lnTo>
                  <a:pt x="75126" y="67766"/>
                </a:lnTo>
                <a:lnTo>
                  <a:pt x="78751" y="64591"/>
                </a:lnTo>
                <a:lnTo>
                  <a:pt x="41109" y="64591"/>
                </a:lnTo>
                <a:lnTo>
                  <a:pt x="36876" y="63566"/>
                </a:lnTo>
                <a:lnTo>
                  <a:pt x="21728" y="44846"/>
                </a:lnTo>
                <a:lnTo>
                  <a:pt x="21728" y="34792"/>
                </a:lnTo>
                <a:lnTo>
                  <a:pt x="41010" y="15081"/>
                </a:lnTo>
                <a:lnTo>
                  <a:pt x="81046" y="15081"/>
                </a:lnTo>
                <a:lnTo>
                  <a:pt x="79308" y="12270"/>
                </a:lnTo>
                <a:lnTo>
                  <a:pt x="74281" y="7772"/>
                </a:lnTo>
                <a:lnTo>
                  <a:pt x="61449" y="1554"/>
                </a:lnTo>
                <a:lnTo>
                  <a:pt x="54107" y="0"/>
                </a:lnTo>
                <a:close/>
              </a:path>
              <a:path w="262254" h="175895">
                <a:moveTo>
                  <a:pt x="81046" y="15081"/>
                </a:moveTo>
                <a:lnTo>
                  <a:pt x="50667" y="15081"/>
                </a:lnTo>
                <a:lnTo>
                  <a:pt x="54901" y="16172"/>
                </a:lnTo>
                <a:lnTo>
                  <a:pt x="58539" y="18355"/>
                </a:lnTo>
                <a:lnTo>
                  <a:pt x="70147" y="44846"/>
                </a:lnTo>
                <a:lnTo>
                  <a:pt x="69122" y="49179"/>
                </a:lnTo>
                <a:lnTo>
                  <a:pt x="65021" y="56587"/>
                </a:lnTo>
                <a:lnTo>
                  <a:pt x="62177" y="59465"/>
                </a:lnTo>
                <a:lnTo>
                  <a:pt x="58539" y="61515"/>
                </a:lnTo>
                <a:lnTo>
                  <a:pt x="54967" y="63566"/>
                </a:lnTo>
                <a:lnTo>
                  <a:pt x="50766" y="64591"/>
                </a:lnTo>
                <a:lnTo>
                  <a:pt x="78751" y="64591"/>
                </a:lnTo>
                <a:lnTo>
                  <a:pt x="79242" y="64161"/>
                </a:lnTo>
                <a:lnTo>
                  <a:pt x="86660" y="52883"/>
                </a:lnTo>
                <a:lnTo>
                  <a:pt x="88503" y="46599"/>
                </a:lnTo>
                <a:lnTo>
                  <a:pt x="88400" y="30790"/>
                </a:lnTo>
                <a:lnTo>
                  <a:pt x="86651" y="24044"/>
                </a:lnTo>
                <a:lnTo>
                  <a:pt x="82946" y="18157"/>
                </a:lnTo>
                <a:lnTo>
                  <a:pt x="81046" y="15081"/>
                </a:lnTo>
                <a:close/>
              </a:path>
              <a:path w="262254" h="175895">
                <a:moveTo>
                  <a:pt x="140097" y="124618"/>
                </a:moveTo>
                <a:lnTo>
                  <a:pt x="122138" y="124618"/>
                </a:lnTo>
                <a:lnTo>
                  <a:pt x="122138" y="143271"/>
                </a:lnTo>
                <a:lnTo>
                  <a:pt x="121742" y="146645"/>
                </a:lnTo>
                <a:lnTo>
                  <a:pt x="120947" y="149820"/>
                </a:lnTo>
                <a:lnTo>
                  <a:pt x="120220" y="153061"/>
                </a:lnTo>
                <a:lnTo>
                  <a:pt x="119128" y="156170"/>
                </a:lnTo>
                <a:lnTo>
                  <a:pt x="117672" y="159146"/>
                </a:lnTo>
                <a:lnTo>
                  <a:pt x="116218" y="162189"/>
                </a:lnTo>
                <a:lnTo>
                  <a:pt x="114408" y="165199"/>
                </a:lnTo>
                <a:lnTo>
                  <a:pt x="112315" y="168076"/>
                </a:lnTo>
                <a:lnTo>
                  <a:pt x="122733" y="175319"/>
                </a:lnTo>
                <a:lnTo>
                  <a:pt x="128224" y="170821"/>
                </a:lnTo>
                <a:lnTo>
                  <a:pt x="132504" y="165166"/>
                </a:lnTo>
                <a:lnTo>
                  <a:pt x="135532" y="158452"/>
                </a:lnTo>
                <a:lnTo>
                  <a:pt x="138575" y="151771"/>
                </a:lnTo>
                <a:lnTo>
                  <a:pt x="140097" y="145421"/>
                </a:lnTo>
                <a:lnTo>
                  <a:pt x="140097" y="124618"/>
                </a:lnTo>
                <a:close/>
              </a:path>
              <a:path w="262254" h="175895">
                <a:moveTo>
                  <a:pt x="188615" y="108446"/>
                </a:moveTo>
                <a:lnTo>
                  <a:pt x="171152" y="108446"/>
                </a:lnTo>
                <a:lnTo>
                  <a:pt x="171814" y="115193"/>
                </a:lnTo>
                <a:lnTo>
                  <a:pt x="199727" y="146049"/>
                </a:lnTo>
                <a:lnTo>
                  <a:pt x="210475" y="148431"/>
                </a:lnTo>
                <a:lnTo>
                  <a:pt x="224035" y="148431"/>
                </a:lnTo>
                <a:lnTo>
                  <a:pt x="230749" y="147240"/>
                </a:lnTo>
                <a:lnTo>
                  <a:pt x="242192" y="142478"/>
                </a:lnTo>
                <a:lnTo>
                  <a:pt x="246955" y="139137"/>
                </a:lnTo>
                <a:lnTo>
                  <a:pt x="252011" y="133349"/>
                </a:lnTo>
                <a:lnTo>
                  <a:pt x="211137" y="133349"/>
                </a:lnTo>
                <a:lnTo>
                  <a:pt x="206605" y="132424"/>
                </a:lnTo>
                <a:lnTo>
                  <a:pt x="189408" y="113870"/>
                </a:lnTo>
                <a:lnTo>
                  <a:pt x="188615" y="108446"/>
                </a:lnTo>
                <a:close/>
              </a:path>
              <a:path w="262254" h="175895">
                <a:moveTo>
                  <a:pt x="253343" y="68461"/>
                </a:moveTo>
                <a:lnTo>
                  <a:pt x="219339" y="68461"/>
                </a:lnTo>
                <a:lnTo>
                  <a:pt x="223441" y="69287"/>
                </a:lnTo>
                <a:lnTo>
                  <a:pt x="227012" y="70941"/>
                </a:lnTo>
                <a:lnTo>
                  <a:pt x="230584" y="72528"/>
                </a:lnTo>
                <a:lnTo>
                  <a:pt x="233593" y="74777"/>
                </a:lnTo>
                <a:lnTo>
                  <a:pt x="236040" y="77688"/>
                </a:lnTo>
                <a:lnTo>
                  <a:pt x="238555" y="80598"/>
                </a:lnTo>
                <a:lnTo>
                  <a:pt x="240440" y="84005"/>
                </a:lnTo>
                <a:lnTo>
                  <a:pt x="242953" y="91810"/>
                </a:lnTo>
                <a:lnTo>
                  <a:pt x="243582" y="96043"/>
                </a:lnTo>
                <a:lnTo>
                  <a:pt x="243582" y="105634"/>
                </a:lnTo>
                <a:lnTo>
                  <a:pt x="242953" y="110165"/>
                </a:lnTo>
                <a:lnTo>
                  <a:pt x="241697" y="114200"/>
                </a:lnTo>
                <a:lnTo>
                  <a:pt x="240506" y="118235"/>
                </a:lnTo>
                <a:lnTo>
                  <a:pt x="220662" y="133349"/>
                </a:lnTo>
                <a:lnTo>
                  <a:pt x="252011" y="133349"/>
                </a:lnTo>
                <a:lnTo>
                  <a:pt x="254496" y="130472"/>
                </a:lnTo>
                <a:lnTo>
                  <a:pt x="257306" y="125379"/>
                </a:lnTo>
                <a:lnTo>
                  <a:pt x="259595" y="118235"/>
                </a:lnTo>
                <a:lnTo>
                  <a:pt x="261077" y="113737"/>
                </a:lnTo>
                <a:lnTo>
                  <a:pt x="262036" y="107354"/>
                </a:lnTo>
                <a:lnTo>
                  <a:pt x="262036" y="93067"/>
                </a:lnTo>
                <a:lnTo>
                  <a:pt x="261044" y="86419"/>
                </a:lnTo>
                <a:lnTo>
                  <a:pt x="257075" y="74513"/>
                </a:lnTo>
                <a:lnTo>
                  <a:pt x="254197" y="69420"/>
                </a:lnTo>
                <a:lnTo>
                  <a:pt x="253343" y="68461"/>
                </a:lnTo>
                <a:close/>
              </a:path>
              <a:path w="262254" h="175895">
                <a:moveTo>
                  <a:pt x="257770" y="1984"/>
                </a:moveTo>
                <a:lnTo>
                  <a:pt x="183654" y="1984"/>
                </a:lnTo>
                <a:lnTo>
                  <a:pt x="176410" y="73918"/>
                </a:lnTo>
                <a:lnTo>
                  <a:pt x="191095" y="77688"/>
                </a:lnTo>
                <a:lnTo>
                  <a:pt x="194496" y="74777"/>
                </a:lnTo>
                <a:lnTo>
                  <a:pt x="197610" y="72595"/>
                </a:lnTo>
                <a:lnTo>
                  <a:pt x="200719" y="70941"/>
                </a:lnTo>
                <a:lnTo>
                  <a:pt x="203894" y="69287"/>
                </a:lnTo>
                <a:lnTo>
                  <a:pt x="208557" y="68461"/>
                </a:lnTo>
                <a:lnTo>
                  <a:pt x="253343" y="68461"/>
                </a:lnTo>
                <a:lnTo>
                  <a:pt x="250428" y="65186"/>
                </a:lnTo>
                <a:lnTo>
                  <a:pt x="246724" y="60953"/>
                </a:lnTo>
                <a:lnTo>
                  <a:pt x="242960" y="58241"/>
                </a:lnTo>
                <a:lnTo>
                  <a:pt x="194866" y="58241"/>
                </a:lnTo>
                <a:lnTo>
                  <a:pt x="199231" y="18950"/>
                </a:lnTo>
                <a:lnTo>
                  <a:pt x="257770" y="18950"/>
                </a:lnTo>
                <a:lnTo>
                  <a:pt x="257770" y="1984"/>
                </a:lnTo>
                <a:close/>
              </a:path>
              <a:path w="262254" h="175895">
                <a:moveTo>
                  <a:pt x="225655" y="51990"/>
                </a:moveTo>
                <a:lnTo>
                  <a:pt x="213683" y="51990"/>
                </a:lnTo>
                <a:lnTo>
                  <a:pt x="208987" y="52652"/>
                </a:lnTo>
                <a:lnTo>
                  <a:pt x="200851" y="55297"/>
                </a:lnTo>
                <a:lnTo>
                  <a:pt x="197511" y="56720"/>
                </a:lnTo>
                <a:lnTo>
                  <a:pt x="194866" y="58241"/>
                </a:lnTo>
                <a:lnTo>
                  <a:pt x="242960" y="58241"/>
                </a:lnTo>
                <a:lnTo>
                  <a:pt x="242225" y="57712"/>
                </a:lnTo>
                <a:lnTo>
                  <a:pt x="236934" y="55463"/>
                </a:lnTo>
                <a:lnTo>
                  <a:pt x="231642" y="53148"/>
                </a:lnTo>
                <a:lnTo>
                  <a:pt x="225655" y="51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2281039" y="5672132"/>
            <a:ext cx="266065" cy="173355"/>
          </a:xfrm>
          <a:custGeom>
            <a:avLst/>
            <a:gdLst/>
            <a:ahLst/>
            <a:cxnLst/>
            <a:rect l="l" t="t" r="r" b="b"/>
            <a:pathLst>
              <a:path w="266064" h="173354">
                <a:moveTo>
                  <a:pt x="97631" y="0"/>
                </a:moveTo>
                <a:lnTo>
                  <a:pt x="0" y="0"/>
                </a:lnTo>
                <a:lnTo>
                  <a:pt x="0" y="15081"/>
                </a:lnTo>
                <a:lnTo>
                  <a:pt x="78184" y="15081"/>
                </a:lnTo>
                <a:lnTo>
                  <a:pt x="18454" y="144462"/>
                </a:lnTo>
                <a:lnTo>
                  <a:pt x="37802" y="144462"/>
                </a:lnTo>
                <a:lnTo>
                  <a:pt x="97631" y="10318"/>
                </a:lnTo>
                <a:lnTo>
                  <a:pt x="97631" y="0"/>
                </a:lnTo>
                <a:close/>
              </a:path>
              <a:path w="266064" h="173354">
                <a:moveTo>
                  <a:pt x="143570" y="122634"/>
                </a:moveTo>
                <a:lnTo>
                  <a:pt x="125610" y="122634"/>
                </a:lnTo>
                <a:lnTo>
                  <a:pt x="125610" y="141287"/>
                </a:lnTo>
                <a:lnTo>
                  <a:pt x="125214" y="144661"/>
                </a:lnTo>
                <a:lnTo>
                  <a:pt x="124419" y="147836"/>
                </a:lnTo>
                <a:lnTo>
                  <a:pt x="123693" y="151077"/>
                </a:lnTo>
                <a:lnTo>
                  <a:pt x="122601" y="154186"/>
                </a:lnTo>
                <a:lnTo>
                  <a:pt x="121145" y="157162"/>
                </a:lnTo>
                <a:lnTo>
                  <a:pt x="119691" y="160205"/>
                </a:lnTo>
                <a:lnTo>
                  <a:pt x="117880" y="163214"/>
                </a:lnTo>
                <a:lnTo>
                  <a:pt x="115788" y="166092"/>
                </a:lnTo>
                <a:lnTo>
                  <a:pt x="126206" y="173335"/>
                </a:lnTo>
                <a:lnTo>
                  <a:pt x="131696" y="168837"/>
                </a:lnTo>
                <a:lnTo>
                  <a:pt x="135977" y="163181"/>
                </a:lnTo>
                <a:lnTo>
                  <a:pt x="139005" y="156467"/>
                </a:lnTo>
                <a:lnTo>
                  <a:pt x="142048" y="149787"/>
                </a:lnTo>
                <a:lnTo>
                  <a:pt x="143570" y="143437"/>
                </a:lnTo>
                <a:lnTo>
                  <a:pt x="143570" y="122634"/>
                </a:lnTo>
                <a:close/>
              </a:path>
              <a:path w="266064" h="173354">
                <a:moveTo>
                  <a:pt x="192087" y="106461"/>
                </a:moveTo>
                <a:lnTo>
                  <a:pt x="174625" y="106461"/>
                </a:lnTo>
                <a:lnTo>
                  <a:pt x="175286" y="113208"/>
                </a:lnTo>
                <a:lnTo>
                  <a:pt x="203200" y="144065"/>
                </a:lnTo>
                <a:lnTo>
                  <a:pt x="213948" y="146446"/>
                </a:lnTo>
                <a:lnTo>
                  <a:pt x="227508" y="146446"/>
                </a:lnTo>
                <a:lnTo>
                  <a:pt x="234222" y="145256"/>
                </a:lnTo>
                <a:lnTo>
                  <a:pt x="245665" y="140493"/>
                </a:lnTo>
                <a:lnTo>
                  <a:pt x="250427" y="137153"/>
                </a:lnTo>
                <a:lnTo>
                  <a:pt x="255483" y="131365"/>
                </a:lnTo>
                <a:lnTo>
                  <a:pt x="214609" y="131365"/>
                </a:lnTo>
                <a:lnTo>
                  <a:pt x="210078" y="130439"/>
                </a:lnTo>
                <a:lnTo>
                  <a:pt x="192881" y="111885"/>
                </a:lnTo>
                <a:lnTo>
                  <a:pt x="192087" y="106461"/>
                </a:lnTo>
                <a:close/>
              </a:path>
              <a:path w="266064" h="173354">
                <a:moveTo>
                  <a:pt x="256816" y="66476"/>
                </a:moveTo>
                <a:lnTo>
                  <a:pt x="222811" y="66476"/>
                </a:lnTo>
                <a:lnTo>
                  <a:pt x="226913" y="67303"/>
                </a:lnTo>
                <a:lnTo>
                  <a:pt x="230484" y="68957"/>
                </a:lnTo>
                <a:lnTo>
                  <a:pt x="234057" y="70544"/>
                </a:lnTo>
                <a:lnTo>
                  <a:pt x="237066" y="72793"/>
                </a:lnTo>
                <a:lnTo>
                  <a:pt x="239513" y="75703"/>
                </a:lnTo>
                <a:lnTo>
                  <a:pt x="242028" y="78614"/>
                </a:lnTo>
                <a:lnTo>
                  <a:pt x="243912" y="82020"/>
                </a:lnTo>
                <a:lnTo>
                  <a:pt x="246426" y="89826"/>
                </a:lnTo>
                <a:lnTo>
                  <a:pt x="247054" y="94059"/>
                </a:lnTo>
                <a:lnTo>
                  <a:pt x="247054" y="103650"/>
                </a:lnTo>
                <a:lnTo>
                  <a:pt x="246426" y="108181"/>
                </a:lnTo>
                <a:lnTo>
                  <a:pt x="245170" y="112216"/>
                </a:lnTo>
                <a:lnTo>
                  <a:pt x="243978" y="116251"/>
                </a:lnTo>
                <a:lnTo>
                  <a:pt x="224134" y="131365"/>
                </a:lnTo>
                <a:lnTo>
                  <a:pt x="255483" y="131365"/>
                </a:lnTo>
                <a:lnTo>
                  <a:pt x="257969" y="128488"/>
                </a:lnTo>
                <a:lnTo>
                  <a:pt x="260779" y="123395"/>
                </a:lnTo>
                <a:lnTo>
                  <a:pt x="263068" y="116251"/>
                </a:lnTo>
                <a:lnTo>
                  <a:pt x="264550" y="111753"/>
                </a:lnTo>
                <a:lnTo>
                  <a:pt x="265509" y="105370"/>
                </a:lnTo>
                <a:lnTo>
                  <a:pt x="265509" y="91082"/>
                </a:lnTo>
                <a:lnTo>
                  <a:pt x="264517" y="84435"/>
                </a:lnTo>
                <a:lnTo>
                  <a:pt x="260548" y="72528"/>
                </a:lnTo>
                <a:lnTo>
                  <a:pt x="257670" y="67435"/>
                </a:lnTo>
                <a:lnTo>
                  <a:pt x="256816" y="66476"/>
                </a:lnTo>
                <a:close/>
              </a:path>
              <a:path w="266064" h="173354">
                <a:moveTo>
                  <a:pt x="261243" y="0"/>
                </a:moveTo>
                <a:lnTo>
                  <a:pt x="187127" y="0"/>
                </a:lnTo>
                <a:lnTo>
                  <a:pt x="179883" y="71933"/>
                </a:lnTo>
                <a:lnTo>
                  <a:pt x="194568" y="75703"/>
                </a:lnTo>
                <a:lnTo>
                  <a:pt x="197969" y="72793"/>
                </a:lnTo>
                <a:lnTo>
                  <a:pt x="201083" y="70610"/>
                </a:lnTo>
                <a:lnTo>
                  <a:pt x="204192" y="68957"/>
                </a:lnTo>
                <a:lnTo>
                  <a:pt x="207367" y="67303"/>
                </a:lnTo>
                <a:lnTo>
                  <a:pt x="212030" y="66476"/>
                </a:lnTo>
                <a:lnTo>
                  <a:pt x="256816" y="66476"/>
                </a:lnTo>
                <a:lnTo>
                  <a:pt x="253901" y="63202"/>
                </a:lnTo>
                <a:lnTo>
                  <a:pt x="250196" y="58969"/>
                </a:lnTo>
                <a:lnTo>
                  <a:pt x="246432" y="56257"/>
                </a:lnTo>
                <a:lnTo>
                  <a:pt x="198338" y="56257"/>
                </a:lnTo>
                <a:lnTo>
                  <a:pt x="202703" y="16966"/>
                </a:lnTo>
                <a:lnTo>
                  <a:pt x="261243" y="16966"/>
                </a:lnTo>
                <a:lnTo>
                  <a:pt x="261243" y="0"/>
                </a:lnTo>
                <a:close/>
              </a:path>
              <a:path w="266064" h="173354">
                <a:moveTo>
                  <a:pt x="229128" y="50006"/>
                </a:moveTo>
                <a:lnTo>
                  <a:pt x="217156" y="50006"/>
                </a:lnTo>
                <a:lnTo>
                  <a:pt x="212459" y="50667"/>
                </a:lnTo>
                <a:lnTo>
                  <a:pt x="204324" y="53313"/>
                </a:lnTo>
                <a:lnTo>
                  <a:pt x="200984" y="54735"/>
                </a:lnTo>
                <a:lnTo>
                  <a:pt x="198338" y="56257"/>
                </a:lnTo>
                <a:lnTo>
                  <a:pt x="246432" y="56257"/>
                </a:lnTo>
                <a:lnTo>
                  <a:pt x="245698" y="55727"/>
                </a:lnTo>
                <a:lnTo>
                  <a:pt x="240407" y="53478"/>
                </a:lnTo>
                <a:lnTo>
                  <a:pt x="235115" y="51163"/>
                </a:lnTo>
                <a:lnTo>
                  <a:pt x="229128" y="500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8761511" y="3650857"/>
            <a:ext cx="266065" cy="175895"/>
          </a:xfrm>
          <a:custGeom>
            <a:avLst/>
            <a:gdLst/>
            <a:ahLst/>
            <a:cxnLst/>
            <a:rect l="l" t="t" r="r" b="b"/>
            <a:pathLst>
              <a:path w="266065" h="175895">
                <a:moveTo>
                  <a:pt x="23899" y="71877"/>
                </a:moveTo>
                <a:lnTo>
                  <a:pt x="0" y="101600"/>
                </a:lnTo>
                <a:lnTo>
                  <a:pt x="0" y="116152"/>
                </a:lnTo>
                <a:lnTo>
                  <a:pt x="29468" y="146843"/>
                </a:lnTo>
                <a:lnTo>
                  <a:pt x="37273" y="148431"/>
                </a:lnTo>
                <a:lnTo>
                  <a:pt x="54603" y="148431"/>
                </a:lnTo>
                <a:lnTo>
                  <a:pt x="62375" y="146843"/>
                </a:lnTo>
                <a:lnTo>
                  <a:pt x="76199" y="140493"/>
                </a:lnTo>
                <a:lnTo>
                  <a:pt x="81690" y="135863"/>
                </a:lnTo>
                <a:lnTo>
                  <a:pt x="83361" y="133350"/>
                </a:lnTo>
                <a:lnTo>
                  <a:pt x="40249" y="133350"/>
                </a:lnTo>
                <a:lnTo>
                  <a:pt x="35321" y="132324"/>
                </a:lnTo>
                <a:lnTo>
                  <a:pt x="18355" y="112514"/>
                </a:lnTo>
                <a:lnTo>
                  <a:pt x="18355" y="101600"/>
                </a:lnTo>
                <a:lnTo>
                  <a:pt x="19479" y="96870"/>
                </a:lnTo>
                <a:lnTo>
                  <a:pt x="21728" y="92769"/>
                </a:lnTo>
                <a:lnTo>
                  <a:pt x="23977" y="88602"/>
                </a:lnTo>
                <a:lnTo>
                  <a:pt x="27119" y="85361"/>
                </a:lnTo>
                <a:lnTo>
                  <a:pt x="35255" y="80730"/>
                </a:lnTo>
                <a:lnTo>
                  <a:pt x="40117" y="79573"/>
                </a:lnTo>
                <a:lnTo>
                  <a:pt x="80229" y="79573"/>
                </a:lnTo>
                <a:lnTo>
                  <a:pt x="76862" y="76696"/>
                </a:lnTo>
                <a:lnTo>
                  <a:pt x="37670" y="76696"/>
                </a:lnTo>
                <a:lnTo>
                  <a:pt x="30294" y="75075"/>
                </a:lnTo>
                <a:lnTo>
                  <a:pt x="23899" y="71877"/>
                </a:lnTo>
                <a:close/>
              </a:path>
              <a:path w="266065" h="175895">
                <a:moveTo>
                  <a:pt x="80229" y="79573"/>
                </a:moveTo>
                <a:lnTo>
                  <a:pt x="51229" y="79573"/>
                </a:lnTo>
                <a:lnTo>
                  <a:pt x="56058" y="80730"/>
                </a:lnTo>
                <a:lnTo>
                  <a:pt x="64392" y="85361"/>
                </a:lnTo>
                <a:lnTo>
                  <a:pt x="67634" y="88602"/>
                </a:lnTo>
                <a:lnTo>
                  <a:pt x="70005" y="92868"/>
                </a:lnTo>
                <a:lnTo>
                  <a:pt x="72264" y="96870"/>
                </a:lnTo>
                <a:lnTo>
                  <a:pt x="73421" y="101600"/>
                </a:lnTo>
                <a:lnTo>
                  <a:pt x="73421" y="112514"/>
                </a:lnTo>
                <a:lnTo>
                  <a:pt x="51626" y="133350"/>
                </a:lnTo>
                <a:lnTo>
                  <a:pt x="83361" y="133350"/>
                </a:lnTo>
                <a:lnTo>
                  <a:pt x="89826" y="123626"/>
                </a:lnTo>
                <a:lnTo>
                  <a:pt x="91876" y="116152"/>
                </a:lnTo>
                <a:lnTo>
                  <a:pt x="91876" y="99681"/>
                </a:lnTo>
                <a:lnTo>
                  <a:pt x="89859" y="92868"/>
                </a:lnTo>
                <a:lnTo>
                  <a:pt x="85713" y="86750"/>
                </a:lnTo>
                <a:lnTo>
                  <a:pt x="81855" y="80962"/>
                </a:lnTo>
                <a:lnTo>
                  <a:pt x="80229" y="79573"/>
                </a:lnTo>
                <a:close/>
              </a:path>
              <a:path w="266065" h="175895">
                <a:moveTo>
                  <a:pt x="54603" y="67766"/>
                </a:moveTo>
                <a:lnTo>
                  <a:pt x="38992" y="67766"/>
                </a:lnTo>
                <a:lnTo>
                  <a:pt x="32808" y="68758"/>
                </a:lnTo>
                <a:lnTo>
                  <a:pt x="23899" y="71877"/>
                </a:lnTo>
                <a:lnTo>
                  <a:pt x="30294" y="75075"/>
                </a:lnTo>
                <a:lnTo>
                  <a:pt x="37670" y="76696"/>
                </a:lnTo>
                <a:lnTo>
                  <a:pt x="54074" y="76696"/>
                </a:lnTo>
                <a:lnTo>
                  <a:pt x="61350" y="75075"/>
                </a:lnTo>
                <a:lnTo>
                  <a:pt x="67510" y="71963"/>
                </a:lnTo>
                <a:lnTo>
                  <a:pt x="62507" y="69486"/>
                </a:lnTo>
                <a:lnTo>
                  <a:pt x="54603" y="67766"/>
                </a:lnTo>
                <a:close/>
              </a:path>
              <a:path w="266065" h="175895">
                <a:moveTo>
                  <a:pt x="67510" y="71963"/>
                </a:moveTo>
                <a:lnTo>
                  <a:pt x="61350" y="75075"/>
                </a:lnTo>
                <a:lnTo>
                  <a:pt x="54074" y="76696"/>
                </a:lnTo>
                <a:lnTo>
                  <a:pt x="76862" y="76696"/>
                </a:lnTo>
                <a:lnTo>
                  <a:pt x="76398" y="76299"/>
                </a:lnTo>
                <a:lnTo>
                  <a:pt x="67510" y="71963"/>
                </a:lnTo>
                <a:close/>
              </a:path>
              <a:path w="266065" h="175895">
                <a:moveTo>
                  <a:pt x="75126" y="67766"/>
                </a:moveTo>
                <a:lnTo>
                  <a:pt x="54603" y="67766"/>
                </a:lnTo>
                <a:lnTo>
                  <a:pt x="62507" y="69486"/>
                </a:lnTo>
                <a:lnTo>
                  <a:pt x="67510" y="71963"/>
                </a:lnTo>
                <a:lnTo>
                  <a:pt x="74182" y="68593"/>
                </a:lnTo>
                <a:lnTo>
                  <a:pt x="75126" y="67766"/>
                </a:lnTo>
                <a:close/>
              </a:path>
              <a:path w="266065" h="175895">
                <a:moveTo>
                  <a:pt x="54107" y="0"/>
                </a:moveTo>
                <a:lnTo>
                  <a:pt x="37636" y="0"/>
                </a:lnTo>
                <a:lnTo>
                  <a:pt x="30327" y="1554"/>
                </a:lnTo>
                <a:lnTo>
                  <a:pt x="3375" y="30790"/>
                </a:lnTo>
                <a:lnTo>
                  <a:pt x="3274" y="46599"/>
                </a:lnTo>
                <a:lnTo>
                  <a:pt x="5093" y="52916"/>
                </a:lnTo>
                <a:lnTo>
                  <a:pt x="12369" y="64161"/>
                </a:lnTo>
                <a:lnTo>
                  <a:pt x="17396" y="68593"/>
                </a:lnTo>
                <a:lnTo>
                  <a:pt x="23899" y="71877"/>
                </a:lnTo>
                <a:lnTo>
                  <a:pt x="32808" y="68758"/>
                </a:lnTo>
                <a:lnTo>
                  <a:pt x="38992" y="67766"/>
                </a:lnTo>
                <a:lnTo>
                  <a:pt x="75126" y="67766"/>
                </a:lnTo>
                <a:lnTo>
                  <a:pt x="78751" y="64591"/>
                </a:lnTo>
                <a:lnTo>
                  <a:pt x="41109" y="64591"/>
                </a:lnTo>
                <a:lnTo>
                  <a:pt x="36876" y="63566"/>
                </a:lnTo>
                <a:lnTo>
                  <a:pt x="21728" y="44846"/>
                </a:lnTo>
                <a:lnTo>
                  <a:pt x="21728" y="34792"/>
                </a:lnTo>
                <a:lnTo>
                  <a:pt x="41010" y="15081"/>
                </a:lnTo>
                <a:lnTo>
                  <a:pt x="81046" y="15081"/>
                </a:lnTo>
                <a:lnTo>
                  <a:pt x="79308" y="12270"/>
                </a:lnTo>
                <a:lnTo>
                  <a:pt x="74281" y="7772"/>
                </a:lnTo>
                <a:lnTo>
                  <a:pt x="61449" y="1554"/>
                </a:lnTo>
                <a:lnTo>
                  <a:pt x="54107" y="0"/>
                </a:lnTo>
                <a:close/>
              </a:path>
              <a:path w="266065" h="175895">
                <a:moveTo>
                  <a:pt x="81046" y="15081"/>
                </a:moveTo>
                <a:lnTo>
                  <a:pt x="50667" y="15081"/>
                </a:lnTo>
                <a:lnTo>
                  <a:pt x="54901" y="16172"/>
                </a:lnTo>
                <a:lnTo>
                  <a:pt x="58539" y="18355"/>
                </a:lnTo>
                <a:lnTo>
                  <a:pt x="70147" y="44846"/>
                </a:lnTo>
                <a:lnTo>
                  <a:pt x="69122" y="49179"/>
                </a:lnTo>
                <a:lnTo>
                  <a:pt x="65021" y="56587"/>
                </a:lnTo>
                <a:lnTo>
                  <a:pt x="62177" y="59465"/>
                </a:lnTo>
                <a:lnTo>
                  <a:pt x="58539" y="61515"/>
                </a:lnTo>
                <a:lnTo>
                  <a:pt x="54967" y="63566"/>
                </a:lnTo>
                <a:lnTo>
                  <a:pt x="50766" y="64591"/>
                </a:lnTo>
                <a:lnTo>
                  <a:pt x="78751" y="64591"/>
                </a:lnTo>
                <a:lnTo>
                  <a:pt x="79242" y="64161"/>
                </a:lnTo>
                <a:lnTo>
                  <a:pt x="86660" y="52883"/>
                </a:lnTo>
                <a:lnTo>
                  <a:pt x="88503" y="46599"/>
                </a:lnTo>
                <a:lnTo>
                  <a:pt x="88400" y="30790"/>
                </a:lnTo>
                <a:lnTo>
                  <a:pt x="86651" y="24044"/>
                </a:lnTo>
                <a:lnTo>
                  <a:pt x="82946" y="18157"/>
                </a:lnTo>
                <a:lnTo>
                  <a:pt x="81046" y="15081"/>
                </a:lnTo>
                <a:close/>
              </a:path>
              <a:path w="266065" h="175895">
                <a:moveTo>
                  <a:pt x="140097" y="124618"/>
                </a:moveTo>
                <a:lnTo>
                  <a:pt x="122138" y="124618"/>
                </a:lnTo>
                <a:lnTo>
                  <a:pt x="122138" y="143271"/>
                </a:lnTo>
                <a:lnTo>
                  <a:pt x="121742" y="146645"/>
                </a:lnTo>
                <a:lnTo>
                  <a:pt x="120947" y="149820"/>
                </a:lnTo>
                <a:lnTo>
                  <a:pt x="120220" y="153061"/>
                </a:lnTo>
                <a:lnTo>
                  <a:pt x="119128" y="156170"/>
                </a:lnTo>
                <a:lnTo>
                  <a:pt x="117672" y="159146"/>
                </a:lnTo>
                <a:lnTo>
                  <a:pt x="116218" y="162189"/>
                </a:lnTo>
                <a:lnTo>
                  <a:pt x="114408" y="165199"/>
                </a:lnTo>
                <a:lnTo>
                  <a:pt x="112315" y="168076"/>
                </a:lnTo>
                <a:lnTo>
                  <a:pt x="122733" y="175319"/>
                </a:lnTo>
                <a:lnTo>
                  <a:pt x="128224" y="170821"/>
                </a:lnTo>
                <a:lnTo>
                  <a:pt x="132504" y="165166"/>
                </a:lnTo>
                <a:lnTo>
                  <a:pt x="135532" y="158452"/>
                </a:lnTo>
                <a:lnTo>
                  <a:pt x="138575" y="151771"/>
                </a:lnTo>
                <a:lnTo>
                  <a:pt x="140097" y="145421"/>
                </a:lnTo>
                <a:lnTo>
                  <a:pt x="140097" y="124618"/>
                </a:lnTo>
                <a:close/>
              </a:path>
              <a:path w="266065" h="175895">
                <a:moveTo>
                  <a:pt x="245367" y="1984"/>
                </a:moveTo>
                <a:lnTo>
                  <a:pt x="240803" y="1984"/>
                </a:lnTo>
                <a:lnTo>
                  <a:pt x="227012" y="26842"/>
                </a:lnTo>
                <a:lnTo>
                  <a:pt x="227012" y="146446"/>
                </a:lnTo>
                <a:lnTo>
                  <a:pt x="245367" y="146446"/>
                </a:lnTo>
                <a:lnTo>
                  <a:pt x="245367" y="1984"/>
                </a:lnTo>
                <a:close/>
              </a:path>
              <a:path w="266065" h="175895">
                <a:moveTo>
                  <a:pt x="227012" y="1984"/>
                </a:moveTo>
                <a:lnTo>
                  <a:pt x="225822" y="1984"/>
                </a:lnTo>
                <a:lnTo>
                  <a:pt x="161131" y="102096"/>
                </a:lnTo>
                <a:lnTo>
                  <a:pt x="161131" y="112910"/>
                </a:lnTo>
                <a:lnTo>
                  <a:pt x="227012" y="112910"/>
                </a:lnTo>
                <a:lnTo>
                  <a:pt x="227012" y="97829"/>
                </a:lnTo>
                <a:lnTo>
                  <a:pt x="181966" y="97829"/>
                </a:lnTo>
                <a:lnTo>
                  <a:pt x="224730" y="30956"/>
                </a:lnTo>
                <a:lnTo>
                  <a:pt x="227012" y="26842"/>
                </a:lnTo>
                <a:lnTo>
                  <a:pt x="227012" y="1984"/>
                </a:lnTo>
                <a:close/>
              </a:path>
              <a:path w="266065" h="175895">
                <a:moveTo>
                  <a:pt x="265509" y="97829"/>
                </a:moveTo>
                <a:lnTo>
                  <a:pt x="245367" y="97829"/>
                </a:lnTo>
                <a:lnTo>
                  <a:pt x="245367" y="112910"/>
                </a:lnTo>
                <a:lnTo>
                  <a:pt x="265509" y="112910"/>
                </a:lnTo>
                <a:lnTo>
                  <a:pt x="265509" y="97829"/>
                </a:lnTo>
                <a:close/>
              </a:path>
              <a:path w="266065" h="175895">
                <a:moveTo>
                  <a:pt x="240803" y="1984"/>
                </a:moveTo>
                <a:lnTo>
                  <a:pt x="227012" y="1984"/>
                </a:lnTo>
                <a:lnTo>
                  <a:pt x="227012" y="26842"/>
                </a:lnTo>
                <a:lnTo>
                  <a:pt x="240803" y="1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2284511" y="5149457"/>
            <a:ext cx="259079" cy="175895"/>
          </a:xfrm>
          <a:custGeom>
            <a:avLst/>
            <a:gdLst/>
            <a:ahLst/>
            <a:cxnLst/>
            <a:rect l="l" t="t" r="r" b="b"/>
            <a:pathLst>
              <a:path w="259080" h="175895">
                <a:moveTo>
                  <a:pt x="23899" y="71877"/>
                </a:moveTo>
                <a:lnTo>
                  <a:pt x="0" y="101600"/>
                </a:lnTo>
                <a:lnTo>
                  <a:pt x="0" y="116152"/>
                </a:lnTo>
                <a:lnTo>
                  <a:pt x="29468" y="146843"/>
                </a:lnTo>
                <a:lnTo>
                  <a:pt x="37273" y="148431"/>
                </a:lnTo>
                <a:lnTo>
                  <a:pt x="54603" y="148431"/>
                </a:lnTo>
                <a:lnTo>
                  <a:pt x="62375" y="146843"/>
                </a:lnTo>
                <a:lnTo>
                  <a:pt x="76199" y="140493"/>
                </a:lnTo>
                <a:lnTo>
                  <a:pt x="81690" y="135863"/>
                </a:lnTo>
                <a:lnTo>
                  <a:pt x="83361" y="133349"/>
                </a:lnTo>
                <a:lnTo>
                  <a:pt x="40249" y="133349"/>
                </a:lnTo>
                <a:lnTo>
                  <a:pt x="35321" y="132324"/>
                </a:lnTo>
                <a:lnTo>
                  <a:pt x="18355" y="112514"/>
                </a:lnTo>
                <a:lnTo>
                  <a:pt x="18355" y="101600"/>
                </a:lnTo>
                <a:lnTo>
                  <a:pt x="19479" y="96870"/>
                </a:lnTo>
                <a:lnTo>
                  <a:pt x="21728" y="92769"/>
                </a:lnTo>
                <a:lnTo>
                  <a:pt x="23977" y="88602"/>
                </a:lnTo>
                <a:lnTo>
                  <a:pt x="27119" y="85361"/>
                </a:lnTo>
                <a:lnTo>
                  <a:pt x="35255" y="80730"/>
                </a:lnTo>
                <a:lnTo>
                  <a:pt x="40117" y="79573"/>
                </a:lnTo>
                <a:lnTo>
                  <a:pt x="80229" y="79573"/>
                </a:lnTo>
                <a:lnTo>
                  <a:pt x="76862" y="76696"/>
                </a:lnTo>
                <a:lnTo>
                  <a:pt x="37670" y="76696"/>
                </a:lnTo>
                <a:lnTo>
                  <a:pt x="30294" y="75075"/>
                </a:lnTo>
                <a:lnTo>
                  <a:pt x="23899" y="71877"/>
                </a:lnTo>
                <a:close/>
              </a:path>
              <a:path w="259080" h="175895">
                <a:moveTo>
                  <a:pt x="80229" y="79573"/>
                </a:moveTo>
                <a:lnTo>
                  <a:pt x="51229" y="79573"/>
                </a:lnTo>
                <a:lnTo>
                  <a:pt x="56058" y="80730"/>
                </a:lnTo>
                <a:lnTo>
                  <a:pt x="64392" y="85361"/>
                </a:lnTo>
                <a:lnTo>
                  <a:pt x="67634" y="88602"/>
                </a:lnTo>
                <a:lnTo>
                  <a:pt x="70005" y="92868"/>
                </a:lnTo>
                <a:lnTo>
                  <a:pt x="72264" y="96870"/>
                </a:lnTo>
                <a:lnTo>
                  <a:pt x="73421" y="101600"/>
                </a:lnTo>
                <a:lnTo>
                  <a:pt x="73421" y="112514"/>
                </a:lnTo>
                <a:lnTo>
                  <a:pt x="51626" y="133349"/>
                </a:lnTo>
                <a:lnTo>
                  <a:pt x="83361" y="133349"/>
                </a:lnTo>
                <a:lnTo>
                  <a:pt x="89826" y="123626"/>
                </a:lnTo>
                <a:lnTo>
                  <a:pt x="91876" y="116152"/>
                </a:lnTo>
                <a:lnTo>
                  <a:pt x="91876" y="99681"/>
                </a:lnTo>
                <a:lnTo>
                  <a:pt x="89859" y="92868"/>
                </a:lnTo>
                <a:lnTo>
                  <a:pt x="85713" y="86750"/>
                </a:lnTo>
                <a:lnTo>
                  <a:pt x="81855" y="80962"/>
                </a:lnTo>
                <a:lnTo>
                  <a:pt x="80229" y="79573"/>
                </a:lnTo>
                <a:close/>
              </a:path>
              <a:path w="259080" h="175895">
                <a:moveTo>
                  <a:pt x="54603" y="67766"/>
                </a:moveTo>
                <a:lnTo>
                  <a:pt x="38992" y="67766"/>
                </a:lnTo>
                <a:lnTo>
                  <a:pt x="32808" y="68758"/>
                </a:lnTo>
                <a:lnTo>
                  <a:pt x="23899" y="71877"/>
                </a:lnTo>
                <a:lnTo>
                  <a:pt x="30294" y="75075"/>
                </a:lnTo>
                <a:lnTo>
                  <a:pt x="37670" y="76696"/>
                </a:lnTo>
                <a:lnTo>
                  <a:pt x="54074" y="76696"/>
                </a:lnTo>
                <a:lnTo>
                  <a:pt x="61350" y="75075"/>
                </a:lnTo>
                <a:lnTo>
                  <a:pt x="67510" y="71963"/>
                </a:lnTo>
                <a:lnTo>
                  <a:pt x="62507" y="69486"/>
                </a:lnTo>
                <a:lnTo>
                  <a:pt x="54603" y="67766"/>
                </a:lnTo>
                <a:close/>
              </a:path>
              <a:path w="259080" h="175895">
                <a:moveTo>
                  <a:pt x="67510" y="71963"/>
                </a:moveTo>
                <a:lnTo>
                  <a:pt x="61350" y="75075"/>
                </a:lnTo>
                <a:lnTo>
                  <a:pt x="54074" y="76696"/>
                </a:lnTo>
                <a:lnTo>
                  <a:pt x="76862" y="76696"/>
                </a:lnTo>
                <a:lnTo>
                  <a:pt x="76398" y="76299"/>
                </a:lnTo>
                <a:lnTo>
                  <a:pt x="67510" y="71963"/>
                </a:lnTo>
                <a:close/>
              </a:path>
              <a:path w="259080" h="175895">
                <a:moveTo>
                  <a:pt x="75126" y="67766"/>
                </a:moveTo>
                <a:lnTo>
                  <a:pt x="54603" y="67766"/>
                </a:lnTo>
                <a:lnTo>
                  <a:pt x="62507" y="69486"/>
                </a:lnTo>
                <a:lnTo>
                  <a:pt x="67510" y="71963"/>
                </a:lnTo>
                <a:lnTo>
                  <a:pt x="74182" y="68593"/>
                </a:lnTo>
                <a:lnTo>
                  <a:pt x="75126" y="67766"/>
                </a:lnTo>
                <a:close/>
              </a:path>
              <a:path w="259080" h="175895">
                <a:moveTo>
                  <a:pt x="54107" y="0"/>
                </a:moveTo>
                <a:lnTo>
                  <a:pt x="37636" y="0"/>
                </a:lnTo>
                <a:lnTo>
                  <a:pt x="30327" y="1554"/>
                </a:lnTo>
                <a:lnTo>
                  <a:pt x="3375" y="30790"/>
                </a:lnTo>
                <a:lnTo>
                  <a:pt x="3274" y="46599"/>
                </a:lnTo>
                <a:lnTo>
                  <a:pt x="5093" y="52916"/>
                </a:lnTo>
                <a:lnTo>
                  <a:pt x="12369" y="64161"/>
                </a:lnTo>
                <a:lnTo>
                  <a:pt x="17396" y="68593"/>
                </a:lnTo>
                <a:lnTo>
                  <a:pt x="23899" y="71877"/>
                </a:lnTo>
                <a:lnTo>
                  <a:pt x="32808" y="68758"/>
                </a:lnTo>
                <a:lnTo>
                  <a:pt x="38992" y="67766"/>
                </a:lnTo>
                <a:lnTo>
                  <a:pt x="75126" y="67766"/>
                </a:lnTo>
                <a:lnTo>
                  <a:pt x="78751" y="64591"/>
                </a:lnTo>
                <a:lnTo>
                  <a:pt x="41109" y="64591"/>
                </a:lnTo>
                <a:lnTo>
                  <a:pt x="36876" y="63566"/>
                </a:lnTo>
                <a:lnTo>
                  <a:pt x="21728" y="44846"/>
                </a:lnTo>
                <a:lnTo>
                  <a:pt x="21728" y="34792"/>
                </a:lnTo>
                <a:lnTo>
                  <a:pt x="41010" y="15081"/>
                </a:lnTo>
                <a:lnTo>
                  <a:pt x="81046" y="15081"/>
                </a:lnTo>
                <a:lnTo>
                  <a:pt x="79308" y="12270"/>
                </a:lnTo>
                <a:lnTo>
                  <a:pt x="74281" y="7772"/>
                </a:lnTo>
                <a:lnTo>
                  <a:pt x="61449" y="1554"/>
                </a:lnTo>
                <a:lnTo>
                  <a:pt x="54107" y="0"/>
                </a:lnTo>
                <a:close/>
              </a:path>
              <a:path w="259080" h="175895">
                <a:moveTo>
                  <a:pt x="81046" y="15081"/>
                </a:moveTo>
                <a:lnTo>
                  <a:pt x="50667" y="15081"/>
                </a:lnTo>
                <a:lnTo>
                  <a:pt x="54901" y="16172"/>
                </a:lnTo>
                <a:lnTo>
                  <a:pt x="58539" y="18355"/>
                </a:lnTo>
                <a:lnTo>
                  <a:pt x="70147" y="44846"/>
                </a:lnTo>
                <a:lnTo>
                  <a:pt x="69122" y="49179"/>
                </a:lnTo>
                <a:lnTo>
                  <a:pt x="65021" y="56587"/>
                </a:lnTo>
                <a:lnTo>
                  <a:pt x="62177" y="59465"/>
                </a:lnTo>
                <a:lnTo>
                  <a:pt x="58539" y="61515"/>
                </a:lnTo>
                <a:lnTo>
                  <a:pt x="54967" y="63566"/>
                </a:lnTo>
                <a:lnTo>
                  <a:pt x="50766" y="64591"/>
                </a:lnTo>
                <a:lnTo>
                  <a:pt x="78751" y="64591"/>
                </a:lnTo>
                <a:lnTo>
                  <a:pt x="79242" y="64161"/>
                </a:lnTo>
                <a:lnTo>
                  <a:pt x="86660" y="52883"/>
                </a:lnTo>
                <a:lnTo>
                  <a:pt x="88503" y="46599"/>
                </a:lnTo>
                <a:lnTo>
                  <a:pt x="88400" y="30790"/>
                </a:lnTo>
                <a:lnTo>
                  <a:pt x="86651" y="24044"/>
                </a:lnTo>
                <a:lnTo>
                  <a:pt x="82946" y="18157"/>
                </a:lnTo>
                <a:lnTo>
                  <a:pt x="81046" y="15081"/>
                </a:lnTo>
                <a:close/>
              </a:path>
              <a:path w="259080" h="175895">
                <a:moveTo>
                  <a:pt x="140097" y="124618"/>
                </a:moveTo>
                <a:lnTo>
                  <a:pt x="122138" y="124618"/>
                </a:lnTo>
                <a:lnTo>
                  <a:pt x="122138" y="143271"/>
                </a:lnTo>
                <a:lnTo>
                  <a:pt x="121742" y="146645"/>
                </a:lnTo>
                <a:lnTo>
                  <a:pt x="120947" y="149820"/>
                </a:lnTo>
                <a:lnTo>
                  <a:pt x="120220" y="153061"/>
                </a:lnTo>
                <a:lnTo>
                  <a:pt x="119128" y="156170"/>
                </a:lnTo>
                <a:lnTo>
                  <a:pt x="117672" y="159146"/>
                </a:lnTo>
                <a:lnTo>
                  <a:pt x="116218" y="162189"/>
                </a:lnTo>
                <a:lnTo>
                  <a:pt x="114408" y="165199"/>
                </a:lnTo>
                <a:lnTo>
                  <a:pt x="112315" y="168076"/>
                </a:lnTo>
                <a:lnTo>
                  <a:pt x="122733" y="175319"/>
                </a:lnTo>
                <a:lnTo>
                  <a:pt x="128224" y="170821"/>
                </a:lnTo>
                <a:lnTo>
                  <a:pt x="132504" y="165166"/>
                </a:lnTo>
                <a:lnTo>
                  <a:pt x="135532" y="158452"/>
                </a:lnTo>
                <a:lnTo>
                  <a:pt x="138575" y="151771"/>
                </a:lnTo>
                <a:lnTo>
                  <a:pt x="140097" y="145421"/>
                </a:lnTo>
                <a:lnTo>
                  <a:pt x="140097" y="124618"/>
                </a:lnTo>
                <a:close/>
              </a:path>
              <a:path w="259080" h="175895">
                <a:moveTo>
                  <a:pt x="218446" y="0"/>
                </a:moveTo>
                <a:lnTo>
                  <a:pt x="205879" y="0"/>
                </a:lnTo>
                <a:lnTo>
                  <a:pt x="199595" y="1058"/>
                </a:lnTo>
                <a:lnTo>
                  <a:pt x="188415" y="5291"/>
                </a:lnTo>
                <a:lnTo>
                  <a:pt x="183654" y="8797"/>
                </a:lnTo>
                <a:lnTo>
                  <a:pt x="179684" y="13692"/>
                </a:lnTo>
                <a:lnTo>
                  <a:pt x="175715" y="18520"/>
                </a:lnTo>
                <a:lnTo>
                  <a:pt x="167282" y="62706"/>
                </a:lnTo>
                <a:lnTo>
                  <a:pt x="167282" y="94191"/>
                </a:lnTo>
                <a:lnTo>
                  <a:pt x="178064" y="132556"/>
                </a:lnTo>
                <a:lnTo>
                  <a:pt x="207467" y="148431"/>
                </a:lnTo>
                <a:lnTo>
                  <a:pt x="220033" y="148431"/>
                </a:lnTo>
                <a:lnTo>
                  <a:pt x="226317" y="147339"/>
                </a:lnTo>
                <a:lnTo>
                  <a:pt x="237496" y="142908"/>
                </a:lnTo>
                <a:lnTo>
                  <a:pt x="242291" y="139303"/>
                </a:lnTo>
                <a:lnTo>
                  <a:pt x="247054" y="133349"/>
                </a:lnTo>
                <a:lnTo>
                  <a:pt x="209516" y="133349"/>
                </a:lnTo>
                <a:lnTo>
                  <a:pt x="206308" y="132820"/>
                </a:lnTo>
                <a:lnTo>
                  <a:pt x="186101" y="99913"/>
                </a:lnTo>
                <a:lnTo>
                  <a:pt x="185737" y="51494"/>
                </a:lnTo>
                <a:lnTo>
                  <a:pt x="186332" y="44582"/>
                </a:lnTo>
                <a:lnTo>
                  <a:pt x="201216" y="17462"/>
                </a:lnTo>
                <a:lnTo>
                  <a:pt x="204589" y="15808"/>
                </a:lnTo>
                <a:lnTo>
                  <a:pt x="208458" y="14982"/>
                </a:lnTo>
                <a:lnTo>
                  <a:pt x="247555" y="14982"/>
                </a:lnTo>
                <a:lnTo>
                  <a:pt x="244705" y="11443"/>
                </a:lnTo>
                <a:lnTo>
                  <a:pt x="241002" y="8532"/>
                </a:lnTo>
                <a:lnTo>
                  <a:pt x="237298" y="5556"/>
                </a:lnTo>
                <a:lnTo>
                  <a:pt x="233065" y="3406"/>
                </a:lnTo>
                <a:lnTo>
                  <a:pt x="228302" y="2083"/>
                </a:lnTo>
                <a:lnTo>
                  <a:pt x="223606" y="694"/>
                </a:lnTo>
                <a:lnTo>
                  <a:pt x="218446" y="0"/>
                </a:lnTo>
                <a:close/>
              </a:path>
              <a:path w="259080" h="175895">
                <a:moveTo>
                  <a:pt x="247555" y="14982"/>
                </a:moveTo>
                <a:lnTo>
                  <a:pt x="216396" y="14982"/>
                </a:lnTo>
                <a:lnTo>
                  <a:pt x="219604" y="15511"/>
                </a:lnTo>
                <a:lnTo>
                  <a:pt x="222447" y="16569"/>
                </a:lnTo>
                <a:lnTo>
                  <a:pt x="225358" y="17561"/>
                </a:lnTo>
                <a:lnTo>
                  <a:pt x="227905" y="19149"/>
                </a:lnTo>
                <a:lnTo>
                  <a:pt x="230088" y="21332"/>
                </a:lnTo>
                <a:lnTo>
                  <a:pt x="232337" y="23514"/>
                </a:lnTo>
                <a:lnTo>
                  <a:pt x="234189" y="26359"/>
                </a:lnTo>
                <a:lnTo>
                  <a:pt x="237099" y="33370"/>
                </a:lnTo>
                <a:lnTo>
                  <a:pt x="238190" y="37603"/>
                </a:lnTo>
                <a:lnTo>
                  <a:pt x="238918" y="42564"/>
                </a:lnTo>
                <a:lnTo>
                  <a:pt x="239712" y="47459"/>
                </a:lnTo>
                <a:lnTo>
                  <a:pt x="239994" y="51494"/>
                </a:lnTo>
                <a:lnTo>
                  <a:pt x="240109" y="95779"/>
                </a:lnTo>
                <a:lnTo>
                  <a:pt x="239547" y="102724"/>
                </a:lnTo>
                <a:lnTo>
                  <a:pt x="217520" y="133349"/>
                </a:lnTo>
                <a:lnTo>
                  <a:pt x="247054" y="133349"/>
                </a:lnTo>
                <a:lnTo>
                  <a:pt x="258365" y="93265"/>
                </a:lnTo>
                <a:lnTo>
                  <a:pt x="258555" y="53148"/>
                </a:lnTo>
                <a:lnTo>
                  <a:pt x="257869" y="45012"/>
                </a:lnTo>
                <a:lnTo>
                  <a:pt x="255090" y="30989"/>
                </a:lnTo>
                <a:lnTo>
                  <a:pt x="253085" y="25102"/>
                </a:lnTo>
                <a:lnTo>
                  <a:pt x="250428" y="20240"/>
                </a:lnTo>
                <a:lnTo>
                  <a:pt x="247847" y="15345"/>
                </a:lnTo>
                <a:lnTo>
                  <a:pt x="247555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9409211" y="5695557"/>
            <a:ext cx="259079" cy="175895"/>
          </a:xfrm>
          <a:custGeom>
            <a:avLst/>
            <a:gdLst/>
            <a:ahLst/>
            <a:cxnLst/>
            <a:rect l="l" t="t" r="r" b="b"/>
            <a:pathLst>
              <a:path w="259079" h="175895">
                <a:moveTo>
                  <a:pt x="23899" y="71877"/>
                </a:moveTo>
                <a:lnTo>
                  <a:pt x="0" y="101600"/>
                </a:lnTo>
                <a:lnTo>
                  <a:pt x="0" y="116152"/>
                </a:lnTo>
                <a:lnTo>
                  <a:pt x="29468" y="146843"/>
                </a:lnTo>
                <a:lnTo>
                  <a:pt x="37273" y="148431"/>
                </a:lnTo>
                <a:lnTo>
                  <a:pt x="54603" y="148431"/>
                </a:lnTo>
                <a:lnTo>
                  <a:pt x="62375" y="146843"/>
                </a:lnTo>
                <a:lnTo>
                  <a:pt x="76199" y="140493"/>
                </a:lnTo>
                <a:lnTo>
                  <a:pt x="81690" y="135863"/>
                </a:lnTo>
                <a:lnTo>
                  <a:pt x="83361" y="133349"/>
                </a:lnTo>
                <a:lnTo>
                  <a:pt x="40249" y="133349"/>
                </a:lnTo>
                <a:lnTo>
                  <a:pt x="35321" y="132324"/>
                </a:lnTo>
                <a:lnTo>
                  <a:pt x="18355" y="112514"/>
                </a:lnTo>
                <a:lnTo>
                  <a:pt x="18355" y="101600"/>
                </a:lnTo>
                <a:lnTo>
                  <a:pt x="19479" y="96870"/>
                </a:lnTo>
                <a:lnTo>
                  <a:pt x="21728" y="92769"/>
                </a:lnTo>
                <a:lnTo>
                  <a:pt x="23977" y="88602"/>
                </a:lnTo>
                <a:lnTo>
                  <a:pt x="27119" y="85361"/>
                </a:lnTo>
                <a:lnTo>
                  <a:pt x="35255" y="80730"/>
                </a:lnTo>
                <a:lnTo>
                  <a:pt x="40117" y="79573"/>
                </a:lnTo>
                <a:lnTo>
                  <a:pt x="80229" y="79573"/>
                </a:lnTo>
                <a:lnTo>
                  <a:pt x="76862" y="76696"/>
                </a:lnTo>
                <a:lnTo>
                  <a:pt x="37670" y="76696"/>
                </a:lnTo>
                <a:lnTo>
                  <a:pt x="30294" y="75075"/>
                </a:lnTo>
                <a:lnTo>
                  <a:pt x="23899" y="71877"/>
                </a:lnTo>
                <a:close/>
              </a:path>
              <a:path w="259079" h="175895">
                <a:moveTo>
                  <a:pt x="80229" y="79573"/>
                </a:moveTo>
                <a:lnTo>
                  <a:pt x="51229" y="79573"/>
                </a:lnTo>
                <a:lnTo>
                  <a:pt x="56058" y="80730"/>
                </a:lnTo>
                <a:lnTo>
                  <a:pt x="64392" y="85361"/>
                </a:lnTo>
                <a:lnTo>
                  <a:pt x="67634" y="88602"/>
                </a:lnTo>
                <a:lnTo>
                  <a:pt x="70005" y="92868"/>
                </a:lnTo>
                <a:lnTo>
                  <a:pt x="72264" y="96870"/>
                </a:lnTo>
                <a:lnTo>
                  <a:pt x="73421" y="101600"/>
                </a:lnTo>
                <a:lnTo>
                  <a:pt x="73421" y="112514"/>
                </a:lnTo>
                <a:lnTo>
                  <a:pt x="51626" y="133349"/>
                </a:lnTo>
                <a:lnTo>
                  <a:pt x="83361" y="133349"/>
                </a:lnTo>
                <a:lnTo>
                  <a:pt x="89826" y="123626"/>
                </a:lnTo>
                <a:lnTo>
                  <a:pt x="91876" y="116152"/>
                </a:lnTo>
                <a:lnTo>
                  <a:pt x="91876" y="99681"/>
                </a:lnTo>
                <a:lnTo>
                  <a:pt x="89859" y="92868"/>
                </a:lnTo>
                <a:lnTo>
                  <a:pt x="85713" y="86750"/>
                </a:lnTo>
                <a:lnTo>
                  <a:pt x="81855" y="80962"/>
                </a:lnTo>
                <a:lnTo>
                  <a:pt x="80229" y="79573"/>
                </a:lnTo>
                <a:close/>
              </a:path>
              <a:path w="259079" h="175895">
                <a:moveTo>
                  <a:pt x="54603" y="67766"/>
                </a:moveTo>
                <a:lnTo>
                  <a:pt x="38992" y="67766"/>
                </a:lnTo>
                <a:lnTo>
                  <a:pt x="32808" y="68758"/>
                </a:lnTo>
                <a:lnTo>
                  <a:pt x="23899" y="71877"/>
                </a:lnTo>
                <a:lnTo>
                  <a:pt x="30294" y="75075"/>
                </a:lnTo>
                <a:lnTo>
                  <a:pt x="37670" y="76696"/>
                </a:lnTo>
                <a:lnTo>
                  <a:pt x="54074" y="76696"/>
                </a:lnTo>
                <a:lnTo>
                  <a:pt x="61350" y="75075"/>
                </a:lnTo>
                <a:lnTo>
                  <a:pt x="67510" y="71963"/>
                </a:lnTo>
                <a:lnTo>
                  <a:pt x="62507" y="69486"/>
                </a:lnTo>
                <a:lnTo>
                  <a:pt x="54603" y="67766"/>
                </a:lnTo>
                <a:close/>
              </a:path>
              <a:path w="259079" h="175895">
                <a:moveTo>
                  <a:pt x="67510" y="71963"/>
                </a:moveTo>
                <a:lnTo>
                  <a:pt x="61350" y="75075"/>
                </a:lnTo>
                <a:lnTo>
                  <a:pt x="54074" y="76696"/>
                </a:lnTo>
                <a:lnTo>
                  <a:pt x="76862" y="76696"/>
                </a:lnTo>
                <a:lnTo>
                  <a:pt x="76398" y="76299"/>
                </a:lnTo>
                <a:lnTo>
                  <a:pt x="67510" y="71963"/>
                </a:lnTo>
                <a:close/>
              </a:path>
              <a:path w="259079" h="175895">
                <a:moveTo>
                  <a:pt x="75126" y="67766"/>
                </a:moveTo>
                <a:lnTo>
                  <a:pt x="54603" y="67766"/>
                </a:lnTo>
                <a:lnTo>
                  <a:pt x="62507" y="69486"/>
                </a:lnTo>
                <a:lnTo>
                  <a:pt x="67510" y="71963"/>
                </a:lnTo>
                <a:lnTo>
                  <a:pt x="74182" y="68593"/>
                </a:lnTo>
                <a:lnTo>
                  <a:pt x="75126" y="67766"/>
                </a:lnTo>
                <a:close/>
              </a:path>
              <a:path w="259079" h="175895">
                <a:moveTo>
                  <a:pt x="54107" y="0"/>
                </a:moveTo>
                <a:lnTo>
                  <a:pt x="37636" y="0"/>
                </a:lnTo>
                <a:lnTo>
                  <a:pt x="30327" y="1554"/>
                </a:lnTo>
                <a:lnTo>
                  <a:pt x="3375" y="30790"/>
                </a:lnTo>
                <a:lnTo>
                  <a:pt x="3274" y="46599"/>
                </a:lnTo>
                <a:lnTo>
                  <a:pt x="5093" y="52916"/>
                </a:lnTo>
                <a:lnTo>
                  <a:pt x="12369" y="64161"/>
                </a:lnTo>
                <a:lnTo>
                  <a:pt x="17396" y="68593"/>
                </a:lnTo>
                <a:lnTo>
                  <a:pt x="23899" y="71877"/>
                </a:lnTo>
                <a:lnTo>
                  <a:pt x="32808" y="68758"/>
                </a:lnTo>
                <a:lnTo>
                  <a:pt x="38992" y="67766"/>
                </a:lnTo>
                <a:lnTo>
                  <a:pt x="75126" y="67766"/>
                </a:lnTo>
                <a:lnTo>
                  <a:pt x="78751" y="64591"/>
                </a:lnTo>
                <a:lnTo>
                  <a:pt x="41109" y="64591"/>
                </a:lnTo>
                <a:lnTo>
                  <a:pt x="36876" y="63566"/>
                </a:lnTo>
                <a:lnTo>
                  <a:pt x="21728" y="44846"/>
                </a:lnTo>
                <a:lnTo>
                  <a:pt x="21728" y="34792"/>
                </a:lnTo>
                <a:lnTo>
                  <a:pt x="41010" y="15081"/>
                </a:lnTo>
                <a:lnTo>
                  <a:pt x="81046" y="15081"/>
                </a:lnTo>
                <a:lnTo>
                  <a:pt x="79308" y="12270"/>
                </a:lnTo>
                <a:lnTo>
                  <a:pt x="74281" y="7772"/>
                </a:lnTo>
                <a:lnTo>
                  <a:pt x="61449" y="1554"/>
                </a:lnTo>
                <a:lnTo>
                  <a:pt x="54107" y="0"/>
                </a:lnTo>
                <a:close/>
              </a:path>
              <a:path w="259079" h="175895">
                <a:moveTo>
                  <a:pt x="81046" y="15081"/>
                </a:moveTo>
                <a:lnTo>
                  <a:pt x="50667" y="15081"/>
                </a:lnTo>
                <a:lnTo>
                  <a:pt x="54901" y="16172"/>
                </a:lnTo>
                <a:lnTo>
                  <a:pt x="58539" y="18355"/>
                </a:lnTo>
                <a:lnTo>
                  <a:pt x="70147" y="44846"/>
                </a:lnTo>
                <a:lnTo>
                  <a:pt x="69122" y="49179"/>
                </a:lnTo>
                <a:lnTo>
                  <a:pt x="65021" y="56587"/>
                </a:lnTo>
                <a:lnTo>
                  <a:pt x="62177" y="59465"/>
                </a:lnTo>
                <a:lnTo>
                  <a:pt x="58539" y="61515"/>
                </a:lnTo>
                <a:lnTo>
                  <a:pt x="54967" y="63566"/>
                </a:lnTo>
                <a:lnTo>
                  <a:pt x="50766" y="64591"/>
                </a:lnTo>
                <a:lnTo>
                  <a:pt x="78751" y="64591"/>
                </a:lnTo>
                <a:lnTo>
                  <a:pt x="79242" y="64161"/>
                </a:lnTo>
                <a:lnTo>
                  <a:pt x="86660" y="52883"/>
                </a:lnTo>
                <a:lnTo>
                  <a:pt x="88503" y="46599"/>
                </a:lnTo>
                <a:lnTo>
                  <a:pt x="88400" y="30790"/>
                </a:lnTo>
                <a:lnTo>
                  <a:pt x="86651" y="24044"/>
                </a:lnTo>
                <a:lnTo>
                  <a:pt x="82946" y="18157"/>
                </a:lnTo>
                <a:lnTo>
                  <a:pt x="81046" y="15081"/>
                </a:lnTo>
                <a:close/>
              </a:path>
              <a:path w="259079" h="175895">
                <a:moveTo>
                  <a:pt x="140097" y="124618"/>
                </a:moveTo>
                <a:lnTo>
                  <a:pt x="122138" y="124618"/>
                </a:lnTo>
                <a:lnTo>
                  <a:pt x="122138" y="143271"/>
                </a:lnTo>
                <a:lnTo>
                  <a:pt x="121742" y="146645"/>
                </a:lnTo>
                <a:lnTo>
                  <a:pt x="120947" y="149820"/>
                </a:lnTo>
                <a:lnTo>
                  <a:pt x="120220" y="153061"/>
                </a:lnTo>
                <a:lnTo>
                  <a:pt x="119128" y="156170"/>
                </a:lnTo>
                <a:lnTo>
                  <a:pt x="117672" y="159146"/>
                </a:lnTo>
                <a:lnTo>
                  <a:pt x="116218" y="162189"/>
                </a:lnTo>
                <a:lnTo>
                  <a:pt x="114408" y="165199"/>
                </a:lnTo>
                <a:lnTo>
                  <a:pt x="112315" y="168076"/>
                </a:lnTo>
                <a:lnTo>
                  <a:pt x="122733" y="175319"/>
                </a:lnTo>
                <a:lnTo>
                  <a:pt x="128224" y="170821"/>
                </a:lnTo>
                <a:lnTo>
                  <a:pt x="132504" y="165166"/>
                </a:lnTo>
                <a:lnTo>
                  <a:pt x="135532" y="158452"/>
                </a:lnTo>
                <a:lnTo>
                  <a:pt x="138575" y="151771"/>
                </a:lnTo>
                <a:lnTo>
                  <a:pt x="140097" y="145421"/>
                </a:lnTo>
                <a:lnTo>
                  <a:pt x="140097" y="124618"/>
                </a:lnTo>
                <a:close/>
              </a:path>
              <a:path w="259079" h="175895">
                <a:moveTo>
                  <a:pt x="218446" y="0"/>
                </a:moveTo>
                <a:lnTo>
                  <a:pt x="205879" y="0"/>
                </a:lnTo>
                <a:lnTo>
                  <a:pt x="199595" y="1058"/>
                </a:lnTo>
                <a:lnTo>
                  <a:pt x="188415" y="5291"/>
                </a:lnTo>
                <a:lnTo>
                  <a:pt x="183654" y="8797"/>
                </a:lnTo>
                <a:lnTo>
                  <a:pt x="179684" y="13692"/>
                </a:lnTo>
                <a:lnTo>
                  <a:pt x="175715" y="18520"/>
                </a:lnTo>
                <a:lnTo>
                  <a:pt x="167282" y="62706"/>
                </a:lnTo>
                <a:lnTo>
                  <a:pt x="167282" y="94191"/>
                </a:lnTo>
                <a:lnTo>
                  <a:pt x="178064" y="132556"/>
                </a:lnTo>
                <a:lnTo>
                  <a:pt x="207467" y="148431"/>
                </a:lnTo>
                <a:lnTo>
                  <a:pt x="220033" y="148431"/>
                </a:lnTo>
                <a:lnTo>
                  <a:pt x="226317" y="147339"/>
                </a:lnTo>
                <a:lnTo>
                  <a:pt x="237496" y="142908"/>
                </a:lnTo>
                <a:lnTo>
                  <a:pt x="242291" y="139303"/>
                </a:lnTo>
                <a:lnTo>
                  <a:pt x="247054" y="133349"/>
                </a:lnTo>
                <a:lnTo>
                  <a:pt x="209516" y="133349"/>
                </a:lnTo>
                <a:lnTo>
                  <a:pt x="206308" y="132820"/>
                </a:lnTo>
                <a:lnTo>
                  <a:pt x="186101" y="99913"/>
                </a:lnTo>
                <a:lnTo>
                  <a:pt x="185737" y="51494"/>
                </a:lnTo>
                <a:lnTo>
                  <a:pt x="186332" y="44582"/>
                </a:lnTo>
                <a:lnTo>
                  <a:pt x="201216" y="17462"/>
                </a:lnTo>
                <a:lnTo>
                  <a:pt x="204589" y="15808"/>
                </a:lnTo>
                <a:lnTo>
                  <a:pt x="208458" y="14982"/>
                </a:lnTo>
                <a:lnTo>
                  <a:pt x="247555" y="14982"/>
                </a:lnTo>
                <a:lnTo>
                  <a:pt x="244705" y="11443"/>
                </a:lnTo>
                <a:lnTo>
                  <a:pt x="241002" y="8532"/>
                </a:lnTo>
                <a:lnTo>
                  <a:pt x="237298" y="5556"/>
                </a:lnTo>
                <a:lnTo>
                  <a:pt x="233065" y="3406"/>
                </a:lnTo>
                <a:lnTo>
                  <a:pt x="228302" y="2083"/>
                </a:lnTo>
                <a:lnTo>
                  <a:pt x="223606" y="694"/>
                </a:lnTo>
                <a:lnTo>
                  <a:pt x="218446" y="0"/>
                </a:lnTo>
                <a:close/>
              </a:path>
              <a:path w="259079" h="175895">
                <a:moveTo>
                  <a:pt x="247555" y="14982"/>
                </a:moveTo>
                <a:lnTo>
                  <a:pt x="216396" y="14982"/>
                </a:lnTo>
                <a:lnTo>
                  <a:pt x="219604" y="15511"/>
                </a:lnTo>
                <a:lnTo>
                  <a:pt x="222447" y="16569"/>
                </a:lnTo>
                <a:lnTo>
                  <a:pt x="225358" y="17561"/>
                </a:lnTo>
                <a:lnTo>
                  <a:pt x="227905" y="19149"/>
                </a:lnTo>
                <a:lnTo>
                  <a:pt x="230088" y="21332"/>
                </a:lnTo>
                <a:lnTo>
                  <a:pt x="232337" y="23514"/>
                </a:lnTo>
                <a:lnTo>
                  <a:pt x="234189" y="26359"/>
                </a:lnTo>
                <a:lnTo>
                  <a:pt x="237099" y="33370"/>
                </a:lnTo>
                <a:lnTo>
                  <a:pt x="238190" y="37603"/>
                </a:lnTo>
                <a:lnTo>
                  <a:pt x="238918" y="42564"/>
                </a:lnTo>
                <a:lnTo>
                  <a:pt x="239712" y="47459"/>
                </a:lnTo>
                <a:lnTo>
                  <a:pt x="239994" y="51494"/>
                </a:lnTo>
                <a:lnTo>
                  <a:pt x="240109" y="95779"/>
                </a:lnTo>
                <a:lnTo>
                  <a:pt x="239547" y="102724"/>
                </a:lnTo>
                <a:lnTo>
                  <a:pt x="217520" y="133349"/>
                </a:lnTo>
                <a:lnTo>
                  <a:pt x="247054" y="133349"/>
                </a:lnTo>
                <a:lnTo>
                  <a:pt x="258365" y="93265"/>
                </a:lnTo>
                <a:lnTo>
                  <a:pt x="258555" y="53148"/>
                </a:lnTo>
                <a:lnTo>
                  <a:pt x="257869" y="45012"/>
                </a:lnTo>
                <a:lnTo>
                  <a:pt x="255090" y="30989"/>
                </a:lnTo>
                <a:lnTo>
                  <a:pt x="253085" y="25102"/>
                </a:lnTo>
                <a:lnTo>
                  <a:pt x="250428" y="20240"/>
                </a:lnTo>
                <a:lnTo>
                  <a:pt x="247847" y="15345"/>
                </a:lnTo>
                <a:lnTo>
                  <a:pt x="247555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2271811" y="4616057"/>
            <a:ext cx="266065" cy="175895"/>
          </a:xfrm>
          <a:custGeom>
            <a:avLst/>
            <a:gdLst/>
            <a:ahLst/>
            <a:cxnLst/>
            <a:rect l="l" t="t" r="r" b="b"/>
            <a:pathLst>
              <a:path w="266064" h="175895">
                <a:moveTo>
                  <a:pt x="23899" y="71877"/>
                </a:moveTo>
                <a:lnTo>
                  <a:pt x="0" y="101600"/>
                </a:lnTo>
                <a:lnTo>
                  <a:pt x="0" y="116152"/>
                </a:lnTo>
                <a:lnTo>
                  <a:pt x="29468" y="146843"/>
                </a:lnTo>
                <a:lnTo>
                  <a:pt x="37273" y="148431"/>
                </a:lnTo>
                <a:lnTo>
                  <a:pt x="54603" y="148431"/>
                </a:lnTo>
                <a:lnTo>
                  <a:pt x="62375" y="146843"/>
                </a:lnTo>
                <a:lnTo>
                  <a:pt x="76199" y="140493"/>
                </a:lnTo>
                <a:lnTo>
                  <a:pt x="81690" y="135863"/>
                </a:lnTo>
                <a:lnTo>
                  <a:pt x="83361" y="133349"/>
                </a:lnTo>
                <a:lnTo>
                  <a:pt x="40249" y="133349"/>
                </a:lnTo>
                <a:lnTo>
                  <a:pt x="35321" y="132324"/>
                </a:lnTo>
                <a:lnTo>
                  <a:pt x="18355" y="112514"/>
                </a:lnTo>
                <a:lnTo>
                  <a:pt x="18355" y="101600"/>
                </a:lnTo>
                <a:lnTo>
                  <a:pt x="19479" y="96870"/>
                </a:lnTo>
                <a:lnTo>
                  <a:pt x="21728" y="92769"/>
                </a:lnTo>
                <a:lnTo>
                  <a:pt x="23977" y="88602"/>
                </a:lnTo>
                <a:lnTo>
                  <a:pt x="27119" y="85361"/>
                </a:lnTo>
                <a:lnTo>
                  <a:pt x="35255" y="80730"/>
                </a:lnTo>
                <a:lnTo>
                  <a:pt x="40117" y="79573"/>
                </a:lnTo>
                <a:lnTo>
                  <a:pt x="80229" y="79573"/>
                </a:lnTo>
                <a:lnTo>
                  <a:pt x="76862" y="76696"/>
                </a:lnTo>
                <a:lnTo>
                  <a:pt x="37670" y="76696"/>
                </a:lnTo>
                <a:lnTo>
                  <a:pt x="30294" y="75075"/>
                </a:lnTo>
                <a:lnTo>
                  <a:pt x="23899" y="71877"/>
                </a:lnTo>
                <a:close/>
              </a:path>
              <a:path w="266064" h="175895">
                <a:moveTo>
                  <a:pt x="80229" y="79573"/>
                </a:moveTo>
                <a:lnTo>
                  <a:pt x="51229" y="79573"/>
                </a:lnTo>
                <a:lnTo>
                  <a:pt x="56058" y="80730"/>
                </a:lnTo>
                <a:lnTo>
                  <a:pt x="64392" y="85361"/>
                </a:lnTo>
                <a:lnTo>
                  <a:pt x="67634" y="88602"/>
                </a:lnTo>
                <a:lnTo>
                  <a:pt x="70005" y="92868"/>
                </a:lnTo>
                <a:lnTo>
                  <a:pt x="72264" y="96870"/>
                </a:lnTo>
                <a:lnTo>
                  <a:pt x="73421" y="101600"/>
                </a:lnTo>
                <a:lnTo>
                  <a:pt x="73421" y="112514"/>
                </a:lnTo>
                <a:lnTo>
                  <a:pt x="51626" y="133349"/>
                </a:lnTo>
                <a:lnTo>
                  <a:pt x="83361" y="133349"/>
                </a:lnTo>
                <a:lnTo>
                  <a:pt x="89826" y="123626"/>
                </a:lnTo>
                <a:lnTo>
                  <a:pt x="91876" y="116152"/>
                </a:lnTo>
                <a:lnTo>
                  <a:pt x="91876" y="99681"/>
                </a:lnTo>
                <a:lnTo>
                  <a:pt x="89859" y="92868"/>
                </a:lnTo>
                <a:lnTo>
                  <a:pt x="85713" y="86750"/>
                </a:lnTo>
                <a:lnTo>
                  <a:pt x="81855" y="80962"/>
                </a:lnTo>
                <a:lnTo>
                  <a:pt x="80229" y="79573"/>
                </a:lnTo>
                <a:close/>
              </a:path>
              <a:path w="266064" h="175895">
                <a:moveTo>
                  <a:pt x="54603" y="67766"/>
                </a:moveTo>
                <a:lnTo>
                  <a:pt x="38992" y="67766"/>
                </a:lnTo>
                <a:lnTo>
                  <a:pt x="32808" y="68758"/>
                </a:lnTo>
                <a:lnTo>
                  <a:pt x="23899" y="71877"/>
                </a:lnTo>
                <a:lnTo>
                  <a:pt x="30294" y="75075"/>
                </a:lnTo>
                <a:lnTo>
                  <a:pt x="37670" y="76696"/>
                </a:lnTo>
                <a:lnTo>
                  <a:pt x="54074" y="76696"/>
                </a:lnTo>
                <a:lnTo>
                  <a:pt x="61350" y="75075"/>
                </a:lnTo>
                <a:lnTo>
                  <a:pt x="67510" y="71963"/>
                </a:lnTo>
                <a:lnTo>
                  <a:pt x="62507" y="69486"/>
                </a:lnTo>
                <a:lnTo>
                  <a:pt x="54603" y="67766"/>
                </a:lnTo>
                <a:close/>
              </a:path>
              <a:path w="266064" h="175895">
                <a:moveTo>
                  <a:pt x="67510" y="71963"/>
                </a:moveTo>
                <a:lnTo>
                  <a:pt x="61350" y="75075"/>
                </a:lnTo>
                <a:lnTo>
                  <a:pt x="54074" y="76696"/>
                </a:lnTo>
                <a:lnTo>
                  <a:pt x="76862" y="76696"/>
                </a:lnTo>
                <a:lnTo>
                  <a:pt x="76398" y="76299"/>
                </a:lnTo>
                <a:lnTo>
                  <a:pt x="67510" y="71963"/>
                </a:lnTo>
                <a:close/>
              </a:path>
              <a:path w="266064" h="175895">
                <a:moveTo>
                  <a:pt x="75126" y="67766"/>
                </a:moveTo>
                <a:lnTo>
                  <a:pt x="54603" y="67766"/>
                </a:lnTo>
                <a:lnTo>
                  <a:pt x="62507" y="69486"/>
                </a:lnTo>
                <a:lnTo>
                  <a:pt x="67510" y="71963"/>
                </a:lnTo>
                <a:lnTo>
                  <a:pt x="74182" y="68593"/>
                </a:lnTo>
                <a:lnTo>
                  <a:pt x="75126" y="67766"/>
                </a:lnTo>
                <a:close/>
              </a:path>
              <a:path w="266064" h="175895">
                <a:moveTo>
                  <a:pt x="54107" y="0"/>
                </a:moveTo>
                <a:lnTo>
                  <a:pt x="37636" y="0"/>
                </a:lnTo>
                <a:lnTo>
                  <a:pt x="30327" y="1554"/>
                </a:lnTo>
                <a:lnTo>
                  <a:pt x="3375" y="30790"/>
                </a:lnTo>
                <a:lnTo>
                  <a:pt x="3274" y="46599"/>
                </a:lnTo>
                <a:lnTo>
                  <a:pt x="5093" y="52916"/>
                </a:lnTo>
                <a:lnTo>
                  <a:pt x="12369" y="64161"/>
                </a:lnTo>
                <a:lnTo>
                  <a:pt x="17396" y="68593"/>
                </a:lnTo>
                <a:lnTo>
                  <a:pt x="23899" y="71877"/>
                </a:lnTo>
                <a:lnTo>
                  <a:pt x="32808" y="68758"/>
                </a:lnTo>
                <a:lnTo>
                  <a:pt x="38992" y="67766"/>
                </a:lnTo>
                <a:lnTo>
                  <a:pt x="75126" y="67766"/>
                </a:lnTo>
                <a:lnTo>
                  <a:pt x="78751" y="64591"/>
                </a:lnTo>
                <a:lnTo>
                  <a:pt x="41109" y="64591"/>
                </a:lnTo>
                <a:lnTo>
                  <a:pt x="36876" y="63566"/>
                </a:lnTo>
                <a:lnTo>
                  <a:pt x="21728" y="44846"/>
                </a:lnTo>
                <a:lnTo>
                  <a:pt x="21728" y="34792"/>
                </a:lnTo>
                <a:lnTo>
                  <a:pt x="41010" y="15081"/>
                </a:lnTo>
                <a:lnTo>
                  <a:pt x="81046" y="15081"/>
                </a:lnTo>
                <a:lnTo>
                  <a:pt x="79308" y="12270"/>
                </a:lnTo>
                <a:lnTo>
                  <a:pt x="74281" y="7772"/>
                </a:lnTo>
                <a:lnTo>
                  <a:pt x="61449" y="1554"/>
                </a:lnTo>
                <a:lnTo>
                  <a:pt x="54107" y="0"/>
                </a:lnTo>
                <a:close/>
              </a:path>
              <a:path w="266064" h="175895">
                <a:moveTo>
                  <a:pt x="81046" y="15081"/>
                </a:moveTo>
                <a:lnTo>
                  <a:pt x="50667" y="15081"/>
                </a:lnTo>
                <a:lnTo>
                  <a:pt x="54901" y="16172"/>
                </a:lnTo>
                <a:lnTo>
                  <a:pt x="58539" y="18355"/>
                </a:lnTo>
                <a:lnTo>
                  <a:pt x="70147" y="44846"/>
                </a:lnTo>
                <a:lnTo>
                  <a:pt x="69122" y="49179"/>
                </a:lnTo>
                <a:lnTo>
                  <a:pt x="65021" y="56587"/>
                </a:lnTo>
                <a:lnTo>
                  <a:pt x="62177" y="59465"/>
                </a:lnTo>
                <a:lnTo>
                  <a:pt x="58539" y="61515"/>
                </a:lnTo>
                <a:lnTo>
                  <a:pt x="54967" y="63566"/>
                </a:lnTo>
                <a:lnTo>
                  <a:pt x="50766" y="64591"/>
                </a:lnTo>
                <a:lnTo>
                  <a:pt x="78751" y="64591"/>
                </a:lnTo>
                <a:lnTo>
                  <a:pt x="79242" y="64161"/>
                </a:lnTo>
                <a:lnTo>
                  <a:pt x="86660" y="52883"/>
                </a:lnTo>
                <a:lnTo>
                  <a:pt x="88503" y="46599"/>
                </a:lnTo>
                <a:lnTo>
                  <a:pt x="88400" y="30790"/>
                </a:lnTo>
                <a:lnTo>
                  <a:pt x="86651" y="24044"/>
                </a:lnTo>
                <a:lnTo>
                  <a:pt x="82946" y="18157"/>
                </a:lnTo>
                <a:lnTo>
                  <a:pt x="81046" y="15081"/>
                </a:lnTo>
                <a:close/>
              </a:path>
              <a:path w="266064" h="175895">
                <a:moveTo>
                  <a:pt x="140097" y="124618"/>
                </a:moveTo>
                <a:lnTo>
                  <a:pt x="122138" y="124618"/>
                </a:lnTo>
                <a:lnTo>
                  <a:pt x="122138" y="143271"/>
                </a:lnTo>
                <a:lnTo>
                  <a:pt x="121742" y="146645"/>
                </a:lnTo>
                <a:lnTo>
                  <a:pt x="120947" y="149820"/>
                </a:lnTo>
                <a:lnTo>
                  <a:pt x="120220" y="153061"/>
                </a:lnTo>
                <a:lnTo>
                  <a:pt x="119128" y="156170"/>
                </a:lnTo>
                <a:lnTo>
                  <a:pt x="117672" y="159146"/>
                </a:lnTo>
                <a:lnTo>
                  <a:pt x="116218" y="162189"/>
                </a:lnTo>
                <a:lnTo>
                  <a:pt x="114408" y="165199"/>
                </a:lnTo>
                <a:lnTo>
                  <a:pt x="112315" y="168076"/>
                </a:lnTo>
                <a:lnTo>
                  <a:pt x="122733" y="175319"/>
                </a:lnTo>
                <a:lnTo>
                  <a:pt x="128224" y="170821"/>
                </a:lnTo>
                <a:lnTo>
                  <a:pt x="132504" y="165166"/>
                </a:lnTo>
                <a:lnTo>
                  <a:pt x="135532" y="158452"/>
                </a:lnTo>
                <a:lnTo>
                  <a:pt x="138575" y="151771"/>
                </a:lnTo>
                <a:lnTo>
                  <a:pt x="140097" y="145421"/>
                </a:lnTo>
                <a:lnTo>
                  <a:pt x="140097" y="124618"/>
                </a:lnTo>
                <a:close/>
              </a:path>
              <a:path w="266064" h="175895">
                <a:moveTo>
                  <a:pt x="245367" y="1984"/>
                </a:moveTo>
                <a:lnTo>
                  <a:pt x="240803" y="1984"/>
                </a:lnTo>
                <a:lnTo>
                  <a:pt x="227012" y="26842"/>
                </a:lnTo>
                <a:lnTo>
                  <a:pt x="227012" y="146446"/>
                </a:lnTo>
                <a:lnTo>
                  <a:pt x="245367" y="146446"/>
                </a:lnTo>
                <a:lnTo>
                  <a:pt x="245367" y="1984"/>
                </a:lnTo>
                <a:close/>
              </a:path>
              <a:path w="266064" h="175895">
                <a:moveTo>
                  <a:pt x="227012" y="1984"/>
                </a:moveTo>
                <a:lnTo>
                  <a:pt x="225822" y="1984"/>
                </a:lnTo>
                <a:lnTo>
                  <a:pt x="161131" y="102096"/>
                </a:lnTo>
                <a:lnTo>
                  <a:pt x="161131" y="112910"/>
                </a:lnTo>
                <a:lnTo>
                  <a:pt x="227012" y="112910"/>
                </a:lnTo>
                <a:lnTo>
                  <a:pt x="227012" y="97829"/>
                </a:lnTo>
                <a:lnTo>
                  <a:pt x="181966" y="97829"/>
                </a:lnTo>
                <a:lnTo>
                  <a:pt x="224730" y="30956"/>
                </a:lnTo>
                <a:lnTo>
                  <a:pt x="227012" y="26842"/>
                </a:lnTo>
                <a:lnTo>
                  <a:pt x="227012" y="1984"/>
                </a:lnTo>
                <a:close/>
              </a:path>
              <a:path w="266064" h="175895">
                <a:moveTo>
                  <a:pt x="265509" y="97829"/>
                </a:moveTo>
                <a:lnTo>
                  <a:pt x="245367" y="97829"/>
                </a:lnTo>
                <a:lnTo>
                  <a:pt x="245367" y="112910"/>
                </a:lnTo>
                <a:lnTo>
                  <a:pt x="265509" y="112910"/>
                </a:lnTo>
                <a:lnTo>
                  <a:pt x="265509" y="97829"/>
                </a:lnTo>
                <a:close/>
              </a:path>
              <a:path w="266064" h="175895">
                <a:moveTo>
                  <a:pt x="240803" y="1984"/>
                </a:moveTo>
                <a:lnTo>
                  <a:pt x="227012" y="1984"/>
                </a:lnTo>
                <a:lnTo>
                  <a:pt x="227012" y="26842"/>
                </a:lnTo>
                <a:lnTo>
                  <a:pt x="240803" y="1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12225139" y="4935532"/>
            <a:ext cx="266065" cy="173355"/>
          </a:xfrm>
          <a:custGeom>
            <a:avLst/>
            <a:gdLst/>
            <a:ahLst/>
            <a:cxnLst/>
            <a:rect l="l" t="t" r="r" b="b"/>
            <a:pathLst>
              <a:path w="266065" h="173354">
                <a:moveTo>
                  <a:pt x="97631" y="0"/>
                </a:moveTo>
                <a:lnTo>
                  <a:pt x="0" y="0"/>
                </a:lnTo>
                <a:lnTo>
                  <a:pt x="0" y="15081"/>
                </a:lnTo>
                <a:lnTo>
                  <a:pt x="78184" y="15081"/>
                </a:lnTo>
                <a:lnTo>
                  <a:pt x="18454" y="144462"/>
                </a:lnTo>
                <a:lnTo>
                  <a:pt x="37802" y="144462"/>
                </a:lnTo>
                <a:lnTo>
                  <a:pt x="97631" y="10318"/>
                </a:lnTo>
                <a:lnTo>
                  <a:pt x="97631" y="0"/>
                </a:lnTo>
                <a:close/>
              </a:path>
              <a:path w="266065" h="173354">
                <a:moveTo>
                  <a:pt x="143570" y="122634"/>
                </a:moveTo>
                <a:lnTo>
                  <a:pt x="125610" y="122634"/>
                </a:lnTo>
                <a:lnTo>
                  <a:pt x="125610" y="141287"/>
                </a:lnTo>
                <a:lnTo>
                  <a:pt x="125214" y="144661"/>
                </a:lnTo>
                <a:lnTo>
                  <a:pt x="124419" y="147836"/>
                </a:lnTo>
                <a:lnTo>
                  <a:pt x="123693" y="151077"/>
                </a:lnTo>
                <a:lnTo>
                  <a:pt x="122601" y="154186"/>
                </a:lnTo>
                <a:lnTo>
                  <a:pt x="121145" y="157162"/>
                </a:lnTo>
                <a:lnTo>
                  <a:pt x="119691" y="160205"/>
                </a:lnTo>
                <a:lnTo>
                  <a:pt x="117880" y="163214"/>
                </a:lnTo>
                <a:lnTo>
                  <a:pt x="115788" y="166092"/>
                </a:lnTo>
                <a:lnTo>
                  <a:pt x="126206" y="173335"/>
                </a:lnTo>
                <a:lnTo>
                  <a:pt x="131696" y="168837"/>
                </a:lnTo>
                <a:lnTo>
                  <a:pt x="135977" y="163181"/>
                </a:lnTo>
                <a:lnTo>
                  <a:pt x="139005" y="156467"/>
                </a:lnTo>
                <a:lnTo>
                  <a:pt x="142048" y="149787"/>
                </a:lnTo>
                <a:lnTo>
                  <a:pt x="143570" y="143437"/>
                </a:lnTo>
                <a:lnTo>
                  <a:pt x="143570" y="122634"/>
                </a:lnTo>
                <a:close/>
              </a:path>
              <a:path w="266065" h="173354">
                <a:moveTo>
                  <a:pt x="192087" y="106461"/>
                </a:moveTo>
                <a:lnTo>
                  <a:pt x="174625" y="106461"/>
                </a:lnTo>
                <a:lnTo>
                  <a:pt x="175286" y="113208"/>
                </a:lnTo>
                <a:lnTo>
                  <a:pt x="203200" y="144065"/>
                </a:lnTo>
                <a:lnTo>
                  <a:pt x="213948" y="146446"/>
                </a:lnTo>
                <a:lnTo>
                  <a:pt x="227508" y="146446"/>
                </a:lnTo>
                <a:lnTo>
                  <a:pt x="234222" y="145256"/>
                </a:lnTo>
                <a:lnTo>
                  <a:pt x="245665" y="140493"/>
                </a:lnTo>
                <a:lnTo>
                  <a:pt x="250427" y="137153"/>
                </a:lnTo>
                <a:lnTo>
                  <a:pt x="255483" y="131365"/>
                </a:lnTo>
                <a:lnTo>
                  <a:pt x="214609" y="131365"/>
                </a:lnTo>
                <a:lnTo>
                  <a:pt x="210078" y="130439"/>
                </a:lnTo>
                <a:lnTo>
                  <a:pt x="192881" y="111885"/>
                </a:lnTo>
                <a:lnTo>
                  <a:pt x="192087" y="106461"/>
                </a:lnTo>
                <a:close/>
              </a:path>
              <a:path w="266065" h="173354">
                <a:moveTo>
                  <a:pt x="256816" y="66476"/>
                </a:moveTo>
                <a:lnTo>
                  <a:pt x="222811" y="66476"/>
                </a:lnTo>
                <a:lnTo>
                  <a:pt x="226913" y="67303"/>
                </a:lnTo>
                <a:lnTo>
                  <a:pt x="230484" y="68957"/>
                </a:lnTo>
                <a:lnTo>
                  <a:pt x="234057" y="70544"/>
                </a:lnTo>
                <a:lnTo>
                  <a:pt x="237066" y="72793"/>
                </a:lnTo>
                <a:lnTo>
                  <a:pt x="239513" y="75703"/>
                </a:lnTo>
                <a:lnTo>
                  <a:pt x="242028" y="78614"/>
                </a:lnTo>
                <a:lnTo>
                  <a:pt x="243912" y="82020"/>
                </a:lnTo>
                <a:lnTo>
                  <a:pt x="246426" y="89826"/>
                </a:lnTo>
                <a:lnTo>
                  <a:pt x="247054" y="94059"/>
                </a:lnTo>
                <a:lnTo>
                  <a:pt x="247054" y="103650"/>
                </a:lnTo>
                <a:lnTo>
                  <a:pt x="246426" y="108181"/>
                </a:lnTo>
                <a:lnTo>
                  <a:pt x="245170" y="112216"/>
                </a:lnTo>
                <a:lnTo>
                  <a:pt x="243978" y="116251"/>
                </a:lnTo>
                <a:lnTo>
                  <a:pt x="224134" y="131365"/>
                </a:lnTo>
                <a:lnTo>
                  <a:pt x="255483" y="131365"/>
                </a:lnTo>
                <a:lnTo>
                  <a:pt x="257969" y="128488"/>
                </a:lnTo>
                <a:lnTo>
                  <a:pt x="260779" y="123395"/>
                </a:lnTo>
                <a:lnTo>
                  <a:pt x="263068" y="116251"/>
                </a:lnTo>
                <a:lnTo>
                  <a:pt x="264550" y="111753"/>
                </a:lnTo>
                <a:lnTo>
                  <a:pt x="265509" y="105370"/>
                </a:lnTo>
                <a:lnTo>
                  <a:pt x="265509" y="91082"/>
                </a:lnTo>
                <a:lnTo>
                  <a:pt x="264517" y="84435"/>
                </a:lnTo>
                <a:lnTo>
                  <a:pt x="260548" y="72528"/>
                </a:lnTo>
                <a:lnTo>
                  <a:pt x="257670" y="67435"/>
                </a:lnTo>
                <a:lnTo>
                  <a:pt x="256816" y="66476"/>
                </a:lnTo>
                <a:close/>
              </a:path>
              <a:path w="266065" h="173354">
                <a:moveTo>
                  <a:pt x="261243" y="0"/>
                </a:moveTo>
                <a:lnTo>
                  <a:pt x="187127" y="0"/>
                </a:lnTo>
                <a:lnTo>
                  <a:pt x="179883" y="71933"/>
                </a:lnTo>
                <a:lnTo>
                  <a:pt x="194568" y="75703"/>
                </a:lnTo>
                <a:lnTo>
                  <a:pt x="197969" y="72793"/>
                </a:lnTo>
                <a:lnTo>
                  <a:pt x="201083" y="70610"/>
                </a:lnTo>
                <a:lnTo>
                  <a:pt x="204192" y="68957"/>
                </a:lnTo>
                <a:lnTo>
                  <a:pt x="207367" y="67303"/>
                </a:lnTo>
                <a:lnTo>
                  <a:pt x="212030" y="66476"/>
                </a:lnTo>
                <a:lnTo>
                  <a:pt x="256816" y="66476"/>
                </a:lnTo>
                <a:lnTo>
                  <a:pt x="253901" y="63202"/>
                </a:lnTo>
                <a:lnTo>
                  <a:pt x="250196" y="58969"/>
                </a:lnTo>
                <a:lnTo>
                  <a:pt x="246432" y="56257"/>
                </a:lnTo>
                <a:lnTo>
                  <a:pt x="198338" y="56257"/>
                </a:lnTo>
                <a:lnTo>
                  <a:pt x="202703" y="16966"/>
                </a:lnTo>
                <a:lnTo>
                  <a:pt x="261243" y="16966"/>
                </a:lnTo>
                <a:lnTo>
                  <a:pt x="261243" y="0"/>
                </a:lnTo>
                <a:close/>
              </a:path>
              <a:path w="266065" h="173354">
                <a:moveTo>
                  <a:pt x="229128" y="50006"/>
                </a:moveTo>
                <a:lnTo>
                  <a:pt x="217156" y="50006"/>
                </a:lnTo>
                <a:lnTo>
                  <a:pt x="212459" y="50667"/>
                </a:lnTo>
                <a:lnTo>
                  <a:pt x="204324" y="53313"/>
                </a:lnTo>
                <a:lnTo>
                  <a:pt x="200984" y="54735"/>
                </a:lnTo>
                <a:lnTo>
                  <a:pt x="198338" y="56257"/>
                </a:lnTo>
                <a:lnTo>
                  <a:pt x="246432" y="56257"/>
                </a:lnTo>
                <a:lnTo>
                  <a:pt x="245698" y="55727"/>
                </a:lnTo>
                <a:lnTo>
                  <a:pt x="240407" y="53478"/>
                </a:lnTo>
                <a:lnTo>
                  <a:pt x="235115" y="51163"/>
                </a:lnTo>
                <a:lnTo>
                  <a:pt x="229128" y="500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2283221" y="4120757"/>
            <a:ext cx="260350" cy="175895"/>
          </a:xfrm>
          <a:custGeom>
            <a:avLst/>
            <a:gdLst/>
            <a:ahLst/>
            <a:cxnLst/>
            <a:rect l="l" t="t" r="r" b="b"/>
            <a:pathLst>
              <a:path w="260350" h="175895">
                <a:moveTo>
                  <a:pt x="90884" y="52982"/>
                </a:moveTo>
                <a:lnTo>
                  <a:pt x="83839" y="52982"/>
                </a:lnTo>
                <a:lnTo>
                  <a:pt x="83839" y="58472"/>
                </a:lnTo>
                <a:lnTo>
                  <a:pt x="82748" y="63896"/>
                </a:lnTo>
                <a:lnTo>
                  <a:pt x="80565" y="69254"/>
                </a:lnTo>
                <a:lnTo>
                  <a:pt x="78448" y="74546"/>
                </a:lnTo>
                <a:lnTo>
                  <a:pt x="75472" y="79375"/>
                </a:lnTo>
                <a:lnTo>
                  <a:pt x="72628" y="82611"/>
                </a:lnTo>
                <a:lnTo>
                  <a:pt x="72628" y="84765"/>
                </a:lnTo>
                <a:lnTo>
                  <a:pt x="71976" y="91182"/>
                </a:lnTo>
                <a:lnTo>
                  <a:pt x="48021" y="126603"/>
                </a:lnTo>
                <a:lnTo>
                  <a:pt x="22225" y="131067"/>
                </a:lnTo>
                <a:lnTo>
                  <a:pt x="20339" y="131067"/>
                </a:lnTo>
                <a:lnTo>
                  <a:pt x="20339" y="146645"/>
                </a:lnTo>
                <a:lnTo>
                  <a:pt x="22225" y="146645"/>
                </a:lnTo>
                <a:lnTo>
                  <a:pt x="30844" y="146347"/>
                </a:lnTo>
                <a:lnTo>
                  <a:pt x="67237" y="134276"/>
                </a:lnTo>
                <a:lnTo>
                  <a:pt x="83938" y="109934"/>
                </a:lnTo>
                <a:lnTo>
                  <a:pt x="86651" y="102922"/>
                </a:lnTo>
                <a:lnTo>
                  <a:pt x="88470" y="95580"/>
                </a:lnTo>
                <a:lnTo>
                  <a:pt x="89451" y="87477"/>
                </a:lnTo>
                <a:lnTo>
                  <a:pt x="90350" y="80466"/>
                </a:lnTo>
                <a:lnTo>
                  <a:pt x="90852" y="73058"/>
                </a:lnTo>
                <a:lnTo>
                  <a:pt x="90884" y="52982"/>
                </a:lnTo>
                <a:close/>
              </a:path>
              <a:path w="260350" h="175895">
                <a:moveTo>
                  <a:pt x="53115" y="0"/>
                </a:moveTo>
                <a:lnTo>
                  <a:pt x="37504" y="0"/>
                </a:lnTo>
                <a:lnTo>
                  <a:pt x="31022" y="1289"/>
                </a:lnTo>
                <a:lnTo>
                  <a:pt x="19843" y="6449"/>
                </a:lnTo>
                <a:lnTo>
                  <a:pt x="15180" y="10054"/>
                </a:lnTo>
                <a:lnTo>
                  <a:pt x="10262" y="16073"/>
                </a:lnTo>
                <a:lnTo>
                  <a:pt x="7639" y="19248"/>
                </a:lnTo>
                <a:lnTo>
                  <a:pt x="4795" y="24540"/>
                </a:lnTo>
                <a:lnTo>
                  <a:pt x="959" y="36578"/>
                </a:lnTo>
                <a:lnTo>
                  <a:pt x="0" y="43027"/>
                </a:lnTo>
                <a:lnTo>
                  <a:pt x="0" y="55794"/>
                </a:lnTo>
                <a:lnTo>
                  <a:pt x="17495" y="91182"/>
                </a:lnTo>
                <a:lnTo>
                  <a:pt x="34131" y="98127"/>
                </a:lnTo>
                <a:lnTo>
                  <a:pt x="47360" y="98127"/>
                </a:lnTo>
                <a:lnTo>
                  <a:pt x="72420" y="82847"/>
                </a:lnTo>
                <a:lnTo>
                  <a:pt x="39819" y="82847"/>
                </a:lnTo>
                <a:lnTo>
                  <a:pt x="35950" y="81921"/>
                </a:lnTo>
                <a:lnTo>
                  <a:pt x="18057" y="53214"/>
                </a:lnTo>
                <a:lnTo>
                  <a:pt x="18124" y="43590"/>
                </a:lnTo>
                <a:lnTo>
                  <a:pt x="40613" y="15180"/>
                </a:lnTo>
                <a:lnTo>
                  <a:pt x="78154" y="15180"/>
                </a:lnTo>
                <a:lnTo>
                  <a:pt x="76530" y="12700"/>
                </a:lnTo>
                <a:lnTo>
                  <a:pt x="71801" y="8268"/>
                </a:lnTo>
                <a:lnTo>
                  <a:pt x="60159" y="1653"/>
                </a:lnTo>
                <a:lnTo>
                  <a:pt x="53115" y="0"/>
                </a:lnTo>
                <a:close/>
              </a:path>
              <a:path w="260350" h="175895">
                <a:moveTo>
                  <a:pt x="72628" y="63164"/>
                </a:moveTo>
                <a:lnTo>
                  <a:pt x="72132" y="64194"/>
                </a:lnTo>
                <a:lnTo>
                  <a:pt x="70478" y="67766"/>
                </a:lnTo>
                <a:lnTo>
                  <a:pt x="68229" y="70974"/>
                </a:lnTo>
                <a:lnTo>
                  <a:pt x="48352" y="82847"/>
                </a:lnTo>
                <a:lnTo>
                  <a:pt x="72420" y="82847"/>
                </a:lnTo>
                <a:lnTo>
                  <a:pt x="72628" y="82611"/>
                </a:lnTo>
                <a:lnTo>
                  <a:pt x="72628" y="63164"/>
                </a:lnTo>
                <a:close/>
              </a:path>
              <a:path w="260350" h="175895">
                <a:moveTo>
                  <a:pt x="83839" y="52982"/>
                </a:moveTo>
                <a:lnTo>
                  <a:pt x="75108" y="52982"/>
                </a:lnTo>
                <a:lnTo>
                  <a:pt x="74844" y="56885"/>
                </a:lnTo>
                <a:lnTo>
                  <a:pt x="73851" y="60622"/>
                </a:lnTo>
                <a:lnTo>
                  <a:pt x="72628" y="63164"/>
                </a:lnTo>
                <a:lnTo>
                  <a:pt x="72628" y="82611"/>
                </a:lnTo>
                <a:lnTo>
                  <a:pt x="75472" y="79375"/>
                </a:lnTo>
                <a:lnTo>
                  <a:pt x="78448" y="74546"/>
                </a:lnTo>
                <a:lnTo>
                  <a:pt x="80632" y="69089"/>
                </a:lnTo>
                <a:lnTo>
                  <a:pt x="82748" y="63896"/>
                </a:lnTo>
                <a:lnTo>
                  <a:pt x="83839" y="58472"/>
                </a:lnTo>
                <a:lnTo>
                  <a:pt x="83839" y="52982"/>
                </a:lnTo>
                <a:close/>
              </a:path>
              <a:path w="260350" h="175895">
                <a:moveTo>
                  <a:pt x="78154" y="15180"/>
                </a:moveTo>
                <a:lnTo>
                  <a:pt x="48551" y="15180"/>
                </a:lnTo>
                <a:lnTo>
                  <a:pt x="52056" y="16073"/>
                </a:lnTo>
                <a:lnTo>
                  <a:pt x="58671" y="19645"/>
                </a:lnTo>
                <a:lnTo>
                  <a:pt x="61614" y="22258"/>
                </a:lnTo>
                <a:lnTo>
                  <a:pt x="64194" y="25697"/>
                </a:lnTo>
                <a:lnTo>
                  <a:pt x="66840" y="29137"/>
                </a:lnTo>
                <a:lnTo>
                  <a:pt x="68890" y="33403"/>
                </a:lnTo>
                <a:lnTo>
                  <a:pt x="70346" y="38496"/>
                </a:lnTo>
                <a:lnTo>
                  <a:pt x="71867" y="43590"/>
                </a:lnTo>
                <a:lnTo>
                  <a:pt x="72628" y="49411"/>
                </a:lnTo>
                <a:lnTo>
                  <a:pt x="72628" y="63164"/>
                </a:lnTo>
                <a:lnTo>
                  <a:pt x="73851" y="60622"/>
                </a:lnTo>
                <a:lnTo>
                  <a:pt x="74844" y="56885"/>
                </a:lnTo>
                <a:lnTo>
                  <a:pt x="75108" y="52982"/>
                </a:lnTo>
                <a:lnTo>
                  <a:pt x="90884" y="52982"/>
                </a:lnTo>
                <a:lnTo>
                  <a:pt x="90884" y="51097"/>
                </a:lnTo>
                <a:lnTo>
                  <a:pt x="90040" y="44086"/>
                </a:lnTo>
                <a:lnTo>
                  <a:pt x="89934" y="43590"/>
                </a:lnTo>
                <a:lnTo>
                  <a:pt x="86584" y="30063"/>
                </a:lnTo>
                <a:lnTo>
                  <a:pt x="83872" y="23812"/>
                </a:lnTo>
                <a:lnTo>
                  <a:pt x="80168" y="18256"/>
                </a:lnTo>
                <a:lnTo>
                  <a:pt x="78154" y="15180"/>
                </a:lnTo>
                <a:close/>
              </a:path>
              <a:path w="260350" h="175895">
                <a:moveTo>
                  <a:pt x="141387" y="124618"/>
                </a:moveTo>
                <a:lnTo>
                  <a:pt x="123428" y="124618"/>
                </a:lnTo>
                <a:lnTo>
                  <a:pt x="123428" y="143271"/>
                </a:lnTo>
                <a:lnTo>
                  <a:pt x="123031" y="146645"/>
                </a:lnTo>
                <a:lnTo>
                  <a:pt x="122236" y="149820"/>
                </a:lnTo>
                <a:lnTo>
                  <a:pt x="121510" y="153061"/>
                </a:lnTo>
                <a:lnTo>
                  <a:pt x="120418" y="156170"/>
                </a:lnTo>
                <a:lnTo>
                  <a:pt x="118962" y="159146"/>
                </a:lnTo>
                <a:lnTo>
                  <a:pt x="117508" y="162189"/>
                </a:lnTo>
                <a:lnTo>
                  <a:pt x="115698" y="165199"/>
                </a:lnTo>
                <a:lnTo>
                  <a:pt x="113605" y="168076"/>
                </a:lnTo>
                <a:lnTo>
                  <a:pt x="124023" y="175319"/>
                </a:lnTo>
                <a:lnTo>
                  <a:pt x="129513" y="170821"/>
                </a:lnTo>
                <a:lnTo>
                  <a:pt x="133794" y="165166"/>
                </a:lnTo>
                <a:lnTo>
                  <a:pt x="136822" y="158452"/>
                </a:lnTo>
                <a:lnTo>
                  <a:pt x="139865" y="151771"/>
                </a:lnTo>
                <a:lnTo>
                  <a:pt x="141387" y="145421"/>
                </a:lnTo>
                <a:lnTo>
                  <a:pt x="141387" y="124618"/>
                </a:lnTo>
                <a:close/>
              </a:path>
              <a:path w="260350" h="175895">
                <a:moveTo>
                  <a:pt x="219736" y="0"/>
                </a:moveTo>
                <a:lnTo>
                  <a:pt x="207169" y="0"/>
                </a:lnTo>
                <a:lnTo>
                  <a:pt x="200885" y="1058"/>
                </a:lnTo>
                <a:lnTo>
                  <a:pt x="189705" y="5291"/>
                </a:lnTo>
                <a:lnTo>
                  <a:pt x="184944" y="8797"/>
                </a:lnTo>
                <a:lnTo>
                  <a:pt x="180974" y="13692"/>
                </a:lnTo>
                <a:lnTo>
                  <a:pt x="177005" y="18520"/>
                </a:lnTo>
                <a:lnTo>
                  <a:pt x="168572" y="62706"/>
                </a:lnTo>
                <a:lnTo>
                  <a:pt x="168572" y="94191"/>
                </a:lnTo>
                <a:lnTo>
                  <a:pt x="179353" y="132556"/>
                </a:lnTo>
                <a:lnTo>
                  <a:pt x="208756" y="148431"/>
                </a:lnTo>
                <a:lnTo>
                  <a:pt x="221323" y="148431"/>
                </a:lnTo>
                <a:lnTo>
                  <a:pt x="227607" y="147339"/>
                </a:lnTo>
                <a:lnTo>
                  <a:pt x="238786" y="142908"/>
                </a:lnTo>
                <a:lnTo>
                  <a:pt x="243581" y="139303"/>
                </a:lnTo>
                <a:lnTo>
                  <a:pt x="248344" y="133350"/>
                </a:lnTo>
                <a:lnTo>
                  <a:pt x="210806" y="133350"/>
                </a:lnTo>
                <a:lnTo>
                  <a:pt x="207598" y="132820"/>
                </a:lnTo>
                <a:lnTo>
                  <a:pt x="187391" y="99913"/>
                </a:lnTo>
                <a:lnTo>
                  <a:pt x="187027" y="51494"/>
                </a:lnTo>
                <a:lnTo>
                  <a:pt x="187622" y="44582"/>
                </a:lnTo>
                <a:lnTo>
                  <a:pt x="202505" y="17462"/>
                </a:lnTo>
                <a:lnTo>
                  <a:pt x="205879" y="15808"/>
                </a:lnTo>
                <a:lnTo>
                  <a:pt x="209748" y="14982"/>
                </a:lnTo>
                <a:lnTo>
                  <a:pt x="248844" y="14982"/>
                </a:lnTo>
                <a:lnTo>
                  <a:pt x="245995" y="11443"/>
                </a:lnTo>
                <a:lnTo>
                  <a:pt x="242292" y="8532"/>
                </a:lnTo>
                <a:lnTo>
                  <a:pt x="238587" y="5556"/>
                </a:lnTo>
                <a:lnTo>
                  <a:pt x="234355" y="3406"/>
                </a:lnTo>
                <a:lnTo>
                  <a:pt x="229592" y="2083"/>
                </a:lnTo>
                <a:lnTo>
                  <a:pt x="224896" y="694"/>
                </a:lnTo>
                <a:lnTo>
                  <a:pt x="219736" y="0"/>
                </a:lnTo>
                <a:close/>
              </a:path>
              <a:path w="260350" h="175895">
                <a:moveTo>
                  <a:pt x="248844" y="14982"/>
                </a:moveTo>
                <a:lnTo>
                  <a:pt x="217686" y="14982"/>
                </a:lnTo>
                <a:lnTo>
                  <a:pt x="220894" y="15511"/>
                </a:lnTo>
                <a:lnTo>
                  <a:pt x="223737" y="16569"/>
                </a:lnTo>
                <a:lnTo>
                  <a:pt x="226648" y="17561"/>
                </a:lnTo>
                <a:lnTo>
                  <a:pt x="229194" y="19149"/>
                </a:lnTo>
                <a:lnTo>
                  <a:pt x="231378" y="21332"/>
                </a:lnTo>
                <a:lnTo>
                  <a:pt x="233627" y="23514"/>
                </a:lnTo>
                <a:lnTo>
                  <a:pt x="235478" y="26359"/>
                </a:lnTo>
                <a:lnTo>
                  <a:pt x="238389" y="33370"/>
                </a:lnTo>
                <a:lnTo>
                  <a:pt x="239480" y="37603"/>
                </a:lnTo>
                <a:lnTo>
                  <a:pt x="240208" y="42564"/>
                </a:lnTo>
                <a:lnTo>
                  <a:pt x="241002" y="47459"/>
                </a:lnTo>
                <a:lnTo>
                  <a:pt x="241284" y="51494"/>
                </a:lnTo>
                <a:lnTo>
                  <a:pt x="241399" y="95779"/>
                </a:lnTo>
                <a:lnTo>
                  <a:pt x="240837" y="102724"/>
                </a:lnTo>
                <a:lnTo>
                  <a:pt x="218810" y="133350"/>
                </a:lnTo>
                <a:lnTo>
                  <a:pt x="248344" y="133350"/>
                </a:lnTo>
                <a:lnTo>
                  <a:pt x="259655" y="93265"/>
                </a:lnTo>
                <a:lnTo>
                  <a:pt x="259845" y="53148"/>
                </a:lnTo>
                <a:lnTo>
                  <a:pt x="259159" y="45012"/>
                </a:lnTo>
                <a:lnTo>
                  <a:pt x="256380" y="30989"/>
                </a:lnTo>
                <a:lnTo>
                  <a:pt x="254375" y="25102"/>
                </a:lnTo>
                <a:lnTo>
                  <a:pt x="251718" y="20240"/>
                </a:lnTo>
                <a:lnTo>
                  <a:pt x="249137" y="15345"/>
                </a:lnTo>
                <a:lnTo>
                  <a:pt x="248844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14476710" y="3549257"/>
            <a:ext cx="258445" cy="175895"/>
          </a:xfrm>
          <a:custGeom>
            <a:avLst/>
            <a:gdLst/>
            <a:ahLst/>
            <a:cxnLst/>
            <a:rect l="l" t="t" r="r" b="b"/>
            <a:pathLst>
              <a:path w="258444" h="175895">
                <a:moveTo>
                  <a:pt x="51163" y="0"/>
                </a:moveTo>
                <a:lnTo>
                  <a:pt x="38596" y="0"/>
                </a:lnTo>
                <a:lnTo>
                  <a:pt x="32312" y="1058"/>
                </a:lnTo>
                <a:lnTo>
                  <a:pt x="21133" y="5291"/>
                </a:lnTo>
                <a:lnTo>
                  <a:pt x="16371" y="8797"/>
                </a:lnTo>
                <a:lnTo>
                  <a:pt x="12402" y="13692"/>
                </a:lnTo>
                <a:lnTo>
                  <a:pt x="8433" y="18520"/>
                </a:lnTo>
                <a:lnTo>
                  <a:pt x="0" y="62706"/>
                </a:lnTo>
                <a:lnTo>
                  <a:pt x="0" y="94191"/>
                </a:lnTo>
                <a:lnTo>
                  <a:pt x="10781" y="132556"/>
                </a:lnTo>
                <a:lnTo>
                  <a:pt x="40183" y="148431"/>
                </a:lnTo>
                <a:lnTo>
                  <a:pt x="52751" y="148431"/>
                </a:lnTo>
                <a:lnTo>
                  <a:pt x="59035" y="147339"/>
                </a:lnTo>
                <a:lnTo>
                  <a:pt x="70213" y="142908"/>
                </a:lnTo>
                <a:lnTo>
                  <a:pt x="75009" y="139303"/>
                </a:lnTo>
                <a:lnTo>
                  <a:pt x="79771" y="133350"/>
                </a:lnTo>
                <a:lnTo>
                  <a:pt x="42234" y="133350"/>
                </a:lnTo>
                <a:lnTo>
                  <a:pt x="39025" y="132820"/>
                </a:lnTo>
                <a:lnTo>
                  <a:pt x="18818" y="99913"/>
                </a:lnTo>
                <a:lnTo>
                  <a:pt x="18454" y="51494"/>
                </a:lnTo>
                <a:lnTo>
                  <a:pt x="19050" y="44582"/>
                </a:lnTo>
                <a:lnTo>
                  <a:pt x="33932" y="17462"/>
                </a:lnTo>
                <a:lnTo>
                  <a:pt x="37306" y="15808"/>
                </a:lnTo>
                <a:lnTo>
                  <a:pt x="41175" y="14982"/>
                </a:lnTo>
                <a:lnTo>
                  <a:pt x="80272" y="14982"/>
                </a:lnTo>
                <a:lnTo>
                  <a:pt x="77423" y="11443"/>
                </a:lnTo>
                <a:lnTo>
                  <a:pt x="73719" y="8532"/>
                </a:lnTo>
                <a:lnTo>
                  <a:pt x="70015" y="5556"/>
                </a:lnTo>
                <a:lnTo>
                  <a:pt x="65781" y="3406"/>
                </a:lnTo>
                <a:lnTo>
                  <a:pt x="61019" y="2083"/>
                </a:lnTo>
                <a:lnTo>
                  <a:pt x="56323" y="694"/>
                </a:lnTo>
                <a:lnTo>
                  <a:pt x="51163" y="0"/>
                </a:lnTo>
                <a:close/>
              </a:path>
              <a:path w="258444" h="175895">
                <a:moveTo>
                  <a:pt x="80272" y="14982"/>
                </a:moveTo>
                <a:lnTo>
                  <a:pt x="49113" y="14982"/>
                </a:lnTo>
                <a:lnTo>
                  <a:pt x="52321" y="15511"/>
                </a:lnTo>
                <a:lnTo>
                  <a:pt x="55165" y="16569"/>
                </a:lnTo>
                <a:lnTo>
                  <a:pt x="58075" y="17561"/>
                </a:lnTo>
                <a:lnTo>
                  <a:pt x="60622" y="19149"/>
                </a:lnTo>
                <a:lnTo>
                  <a:pt x="62805" y="21332"/>
                </a:lnTo>
                <a:lnTo>
                  <a:pt x="65054" y="23514"/>
                </a:lnTo>
                <a:lnTo>
                  <a:pt x="66906" y="26359"/>
                </a:lnTo>
                <a:lnTo>
                  <a:pt x="69816" y="33370"/>
                </a:lnTo>
                <a:lnTo>
                  <a:pt x="70908" y="37603"/>
                </a:lnTo>
                <a:lnTo>
                  <a:pt x="71635" y="42564"/>
                </a:lnTo>
                <a:lnTo>
                  <a:pt x="72429" y="47459"/>
                </a:lnTo>
                <a:lnTo>
                  <a:pt x="72711" y="51494"/>
                </a:lnTo>
                <a:lnTo>
                  <a:pt x="72826" y="95779"/>
                </a:lnTo>
                <a:lnTo>
                  <a:pt x="72264" y="102724"/>
                </a:lnTo>
                <a:lnTo>
                  <a:pt x="50237" y="133350"/>
                </a:lnTo>
                <a:lnTo>
                  <a:pt x="79771" y="133350"/>
                </a:lnTo>
                <a:lnTo>
                  <a:pt x="91082" y="93265"/>
                </a:lnTo>
                <a:lnTo>
                  <a:pt x="91272" y="53148"/>
                </a:lnTo>
                <a:lnTo>
                  <a:pt x="90586" y="45012"/>
                </a:lnTo>
                <a:lnTo>
                  <a:pt x="87808" y="30989"/>
                </a:lnTo>
                <a:lnTo>
                  <a:pt x="85802" y="25102"/>
                </a:lnTo>
                <a:lnTo>
                  <a:pt x="83145" y="20240"/>
                </a:lnTo>
                <a:lnTo>
                  <a:pt x="80565" y="15345"/>
                </a:lnTo>
                <a:lnTo>
                  <a:pt x="80272" y="14982"/>
                </a:lnTo>
                <a:close/>
              </a:path>
              <a:path w="258444" h="175895">
                <a:moveTo>
                  <a:pt x="139898" y="124618"/>
                </a:moveTo>
                <a:lnTo>
                  <a:pt x="121939" y="124618"/>
                </a:lnTo>
                <a:lnTo>
                  <a:pt x="121939" y="143271"/>
                </a:lnTo>
                <a:lnTo>
                  <a:pt x="121543" y="146645"/>
                </a:lnTo>
                <a:lnTo>
                  <a:pt x="120748" y="149820"/>
                </a:lnTo>
                <a:lnTo>
                  <a:pt x="120022" y="153061"/>
                </a:lnTo>
                <a:lnTo>
                  <a:pt x="118929" y="156170"/>
                </a:lnTo>
                <a:lnTo>
                  <a:pt x="117474" y="159146"/>
                </a:lnTo>
                <a:lnTo>
                  <a:pt x="116020" y="162189"/>
                </a:lnTo>
                <a:lnTo>
                  <a:pt x="114209" y="165199"/>
                </a:lnTo>
                <a:lnTo>
                  <a:pt x="112117" y="168076"/>
                </a:lnTo>
                <a:lnTo>
                  <a:pt x="122535" y="175319"/>
                </a:lnTo>
                <a:lnTo>
                  <a:pt x="128025" y="170821"/>
                </a:lnTo>
                <a:lnTo>
                  <a:pt x="132306" y="165166"/>
                </a:lnTo>
                <a:lnTo>
                  <a:pt x="135334" y="158452"/>
                </a:lnTo>
                <a:lnTo>
                  <a:pt x="138377" y="151771"/>
                </a:lnTo>
                <a:lnTo>
                  <a:pt x="139898" y="145421"/>
                </a:lnTo>
                <a:lnTo>
                  <a:pt x="139898" y="124618"/>
                </a:lnTo>
                <a:close/>
              </a:path>
              <a:path w="258444" h="175895">
                <a:moveTo>
                  <a:pt x="218247" y="0"/>
                </a:moveTo>
                <a:lnTo>
                  <a:pt x="205681" y="0"/>
                </a:lnTo>
                <a:lnTo>
                  <a:pt x="199397" y="1058"/>
                </a:lnTo>
                <a:lnTo>
                  <a:pt x="188217" y="5291"/>
                </a:lnTo>
                <a:lnTo>
                  <a:pt x="183456" y="8797"/>
                </a:lnTo>
                <a:lnTo>
                  <a:pt x="179486" y="13692"/>
                </a:lnTo>
                <a:lnTo>
                  <a:pt x="175517" y="18520"/>
                </a:lnTo>
                <a:lnTo>
                  <a:pt x="167084" y="62706"/>
                </a:lnTo>
                <a:lnTo>
                  <a:pt x="167084" y="94191"/>
                </a:lnTo>
                <a:lnTo>
                  <a:pt x="177865" y="132556"/>
                </a:lnTo>
                <a:lnTo>
                  <a:pt x="207268" y="148431"/>
                </a:lnTo>
                <a:lnTo>
                  <a:pt x="219835" y="148431"/>
                </a:lnTo>
                <a:lnTo>
                  <a:pt x="226119" y="147339"/>
                </a:lnTo>
                <a:lnTo>
                  <a:pt x="237297" y="142908"/>
                </a:lnTo>
                <a:lnTo>
                  <a:pt x="242093" y="139303"/>
                </a:lnTo>
                <a:lnTo>
                  <a:pt x="246855" y="133350"/>
                </a:lnTo>
                <a:lnTo>
                  <a:pt x="209318" y="133350"/>
                </a:lnTo>
                <a:lnTo>
                  <a:pt x="206110" y="132820"/>
                </a:lnTo>
                <a:lnTo>
                  <a:pt x="185903" y="99913"/>
                </a:lnTo>
                <a:lnTo>
                  <a:pt x="185538" y="51494"/>
                </a:lnTo>
                <a:lnTo>
                  <a:pt x="186134" y="44582"/>
                </a:lnTo>
                <a:lnTo>
                  <a:pt x="201017" y="17462"/>
                </a:lnTo>
                <a:lnTo>
                  <a:pt x="204390" y="15808"/>
                </a:lnTo>
                <a:lnTo>
                  <a:pt x="208260" y="14982"/>
                </a:lnTo>
                <a:lnTo>
                  <a:pt x="247356" y="14982"/>
                </a:lnTo>
                <a:lnTo>
                  <a:pt x="244507" y="11443"/>
                </a:lnTo>
                <a:lnTo>
                  <a:pt x="240804" y="8532"/>
                </a:lnTo>
                <a:lnTo>
                  <a:pt x="237099" y="5556"/>
                </a:lnTo>
                <a:lnTo>
                  <a:pt x="232866" y="3406"/>
                </a:lnTo>
                <a:lnTo>
                  <a:pt x="228104" y="2083"/>
                </a:lnTo>
                <a:lnTo>
                  <a:pt x="223407" y="694"/>
                </a:lnTo>
                <a:lnTo>
                  <a:pt x="218247" y="0"/>
                </a:lnTo>
                <a:close/>
              </a:path>
              <a:path w="258444" h="175895">
                <a:moveTo>
                  <a:pt x="247356" y="14982"/>
                </a:moveTo>
                <a:lnTo>
                  <a:pt x="216197" y="14982"/>
                </a:lnTo>
                <a:lnTo>
                  <a:pt x="219405" y="15511"/>
                </a:lnTo>
                <a:lnTo>
                  <a:pt x="222249" y="16569"/>
                </a:lnTo>
                <a:lnTo>
                  <a:pt x="225160" y="17561"/>
                </a:lnTo>
                <a:lnTo>
                  <a:pt x="227706" y="19149"/>
                </a:lnTo>
                <a:lnTo>
                  <a:pt x="229889" y="21332"/>
                </a:lnTo>
                <a:lnTo>
                  <a:pt x="232139" y="23514"/>
                </a:lnTo>
                <a:lnTo>
                  <a:pt x="233990" y="26359"/>
                </a:lnTo>
                <a:lnTo>
                  <a:pt x="236901" y="33370"/>
                </a:lnTo>
                <a:lnTo>
                  <a:pt x="237992" y="37603"/>
                </a:lnTo>
                <a:lnTo>
                  <a:pt x="238720" y="42564"/>
                </a:lnTo>
                <a:lnTo>
                  <a:pt x="239513" y="47459"/>
                </a:lnTo>
                <a:lnTo>
                  <a:pt x="239795" y="51494"/>
                </a:lnTo>
                <a:lnTo>
                  <a:pt x="239911" y="95779"/>
                </a:lnTo>
                <a:lnTo>
                  <a:pt x="239348" y="102724"/>
                </a:lnTo>
                <a:lnTo>
                  <a:pt x="217321" y="133350"/>
                </a:lnTo>
                <a:lnTo>
                  <a:pt x="246855" y="133350"/>
                </a:lnTo>
                <a:lnTo>
                  <a:pt x="258167" y="93265"/>
                </a:lnTo>
                <a:lnTo>
                  <a:pt x="258357" y="53148"/>
                </a:lnTo>
                <a:lnTo>
                  <a:pt x="257671" y="45012"/>
                </a:lnTo>
                <a:lnTo>
                  <a:pt x="254892" y="30989"/>
                </a:lnTo>
                <a:lnTo>
                  <a:pt x="252886" y="25102"/>
                </a:lnTo>
                <a:lnTo>
                  <a:pt x="250230" y="20240"/>
                </a:lnTo>
                <a:lnTo>
                  <a:pt x="247649" y="15345"/>
                </a:lnTo>
                <a:lnTo>
                  <a:pt x="247356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2239466" y="3650857"/>
            <a:ext cx="374015" cy="175895"/>
          </a:xfrm>
          <a:custGeom>
            <a:avLst/>
            <a:gdLst/>
            <a:ahLst/>
            <a:cxnLst/>
            <a:rect l="l" t="t" r="r" b="b"/>
            <a:pathLst>
              <a:path w="374014" h="175895">
                <a:moveTo>
                  <a:pt x="55363" y="24110"/>
                </a:moveTo>
                <a:lnTo>
                  <a:pt x="37008" y="24110"/>
                </a:lnTo>
                <a:lnTo>
                  <a:pt x="37008" y="146446"/>
                </a:lnTo>
                <a:lnTo>
                  <a:pt x="55363" y="146446"/>
                </a:lnTo>
                <a:lnTo>
                  <a:pt x="55363" y="24110"/>
                </a:lnTo>
                <a:close/>
              </a:path>
              <a:path w="374014" h="175895">
                <a:moveTo>
                  <a:pt x="55363" y="1190"/>
                </a:moveTo>
                <a:lnTo>
                  <a:pt x="52486" y="1190"/>
                </a:lnTo>
                <a:lnTo>
                  <a:pt x="0" y="21034"/>
                </a:lnTo>
                <a:lnTo>
                  <a:pt x="0" y="37603"/>
                </a:lnTo>
                <a:lnTo>
                  <a:pt x="37008" y="24110"/>
                </a:lnTo>
                <a:lnTo>
                  <a:pt x="55363" y="24110"/>
                </a:lnTo>
                <a:lnTo>
                  <a:pt x="55363" y="1190"/>
                </a:lnTo>
                <a:close/>
              </a:path>
              <a:path w="374014" h="175895">
                <a:moveTo>
                  <a:pt x="166257" y="0"/>
                </a:moveTo>
                <a:lnTo>
                  <a:pt x="153689" y="0"/>
                </a:lnTo>
                <a:lnTo>
                  <a:pt x="147405" y="1058"/>
                </a:lnTo>
                <a:lnTo>
                  <a:pt x="136227" y="5291"/>
                </a:lnTo>
                <a:lnTo>
                  <a:pt x="131464" y="8797"/>
                </a:lnTo>
                <a:lnTo>
                  <a:pt x="127496" y="13692"/>
                </a:lnTo>
                <a:lnTo>
                  <a:pt x="123527" y="18520"/>
                </a:lnTo>
                <a:lnTo>
                  <a:pt x="115093" y="62706"/>
                </a:lnTo>
                <a:lnTo>
                  <a:pt x="115093" y="94191"/>
                </a:lnTo>
                <a:lnTo>
                  <a:pt x="125875" y="132556"/>
                </a:lnTo>
                <a:lnTo>
                  <a:pt x="155277" y="148431"/>
                </a:lnTo>
                <a:lnTo>
                  <a:pt x="167845" y="148431"/>
                </a:lnTo>
                <a:lnTo>
                  <a:pt x="174129" y="147339"/>
                </a:lnTo>
                <a:lnTo>
                  <a:pt x="185307" y="142908"/>
                </a:lnTo>
                <a:lnTo>
                  <a:pt x="190103" y="139303"/>
                </a:lnTo>
                <a:lnTo>
                  <a:pt x="194865" y="133350"/>
                </a:lnTo>
                <a:lnTo>
                  <a:pt x="157328" y="133350"/>
                </a:lnTo>
                <a:lnTo>
                  <a:pt x="154120" y="132820"/>
                </a:lnTo>
                <a:lnTo>
                  <a:pt x="133912" y="99913"/>
                </a:lnTo>
                <a:lnTo>
                  <a:pt x="133548" y="51494"/>
                </a:lnTo>
                <a:lnTo>
                  <a:pt x="134143" y="44582"/>
                </a:lnTo>
                <a:lnTo>
                  <a:pt x="149026" y="17462"/>
                </a:lnTo>
                <a:lnTo>
                  <a:pt x="152399" y="15808"/>
                </a:lnTo>
                <a:lnTo>
                  <a:pt x="156269" y="14982"/>
                </a:lnTo>
                <a:lnTo>
                  <a:pt x="195366" y="14982"/>
                </a:lnTo>
                <a:lnTo>
                  <a:pt x="192517" y="11443"/>
                </a:lnTo>
                <a:lnTo>
                  <a:pt x="188812" y="8532"/>
                </a:lnTo>
                <a:lnTo>
                  <a:pt x="185109" y="5556"/>
                </a:lnTo>
                <a:lnTo>
                  <a:pt x="180875" y="3406"/>
                </a:lnTo>
                <a:lnTo>
                  <a:pt x="176112" y="2083"/>
                </a:lnTo>
                <a:lnTo>
                  <a:pt x="171416" y="694"/>
                </a:lnTo>
                <a:lnTo>
                  <a:pt x="166257" y="0"/>
                </a:lnTo>
                <a:close/>
              </a:path>
              <a:path w="374014" h="175895">
                <a:moveTo>
                  <a:pt x="195366" y="14982"/>
                </a:moveTo>
                <a:lnTo>
                  <a:pt x="164206" y="14982"/>
                </a:lnTo>
                <a:lnTo>
                  <a:pt x="167414" y="15511"/>
                </a:lnTo>
                <a:lnTo>
                  <a:pt x="170259" y="16569"/>
                </a:lnTo>
                <a:lnTo>
                  <a:pt x="173170" y="17561"/>
                </a:lnTo>
                <a:lnTo>
                  <a:pt x="175716" y="19149"/>
                </a:lnTo>
                <a:lnTo>
                  <a:pt x="177899" y="21332"/>
                </a:lnTo>
                <a:lnTo>
                  <a:pt x="180147" y="23514"/>
                </a:lnTo>
                <a:lnTo>
                  <a:pt x="182000" y="26359"/>
                </a:lnTo>
                <a:lnTo>
                  <a:pt x="184910" y="33370"/>
                </a:lnTo>
                <a:lnTo>
                  <a:pt x="186002" y="37603"/>
                </a:lnTo>
                <a:lnTo>
                  <a:pt x="186730" y="42564"/>
                </a:lnTo>
                <a:lnTo>
                  <a:pt x="187523" y="47459"/>
                </a:lnTo>
                <a:lnTo>
                  <a:pt x="187804" y="51494"/>
                </a:lnTo>
                <a:lnTo>
                  <a:pt x="187920" y="95779"/>
                </a:lnTo>
                <a:lnTo>
                  <a:pt x="187357" y="102724"/>
                </a:lnTo>
                <a:lnTo>
                  <a:pt x="165331" y="133350"/>
                </a:lnTo>
                <a:lnTo>
                  <a:pt x="194865" y="133350"/>
                </a:lnTo>
                <a:lnTo>
                  <a:pt x="206176" y="93265"/>
                </a:lnTo>
                <a:lnTo>
                  <a:pt x="206366" y="53148"/>
                </a:lnTo>
                <a:lnTo>
                  <a:pt x="205681" y="45012"/>
                </a:lnTo>
                <a:lnTo>
                  <a:pt x="202902" y="30989"/>
                </a:lnTo>
                <a:lnTo>
                  <a:pt x="200895" y="25102"/>
                </a:lnTo>
                <a:lnTo>
                  <a:pt x="198238" y="20240"/>
                </a:lnTo>
                <a:lnTo>
                  <a:pt x="195659" y="15345"/>
                </a:lnTo>
                <a:lnTo>
                  <a:pt x="195366" y="14982"/>
                </a:lnTo>
                <a:close/>
              </a:path>
              <a:path w="374014" h="175895">
                <a:moveTo>
                  <a:pt x="254992" y="124618"/>
                </a:moveTo>
                <a:lnTo>
                  <a:pt x="237033" y="124618"/>
                </a:lnTo>
                <a:lnTo>
                  <a:pt x="237033" y="143271"/>
                </a:lnTo>
                <a:lnTo>
                  <a:pt x="236636" y="146645"/>
                </a:lnTo>
                <a:lnTo>
                  <a:pt x="235843" y="149820"/>
                </a:lnTo>
                <a:lnTo>
                  <a:pt x="235115" y="153061"/>
                </a:lnTo>
                <a:lnTo>
                  <a:pt x="234023" y="156170"/>
                </a:lnTo>
                <a:lnTo>
                  <a:pt x="232568" y="159146"/>
                </a:lnTo>
                <a:lnTo>
                  <a:pt x="231114" y="162189"/>
                </a:lnTo>
                <a:lnTo>
                  <a:pt x="229303" y="165199"/>
                </a:lnTo>
                <a:lnTo>
                  <a:pt x="227211" y="168076"/>
                </a:lnTo>
                <a:lnTo>
                  <a:pt x="237629" y="175319"/>
                </a:lnTo>
                <a:lnTo>
                  <a:pt x="243119" y="170821"/>
                </a:lnTo>
                <a:lnTo>
                  <a:pt x="247400" y="165166"/>
                </a:lnTo>
                <a:lnTo>
                  <a:pt x="250428" y="158452"/>
                </a:lnTo>
                <a:lnTo>
                  <a:pt x="253471" y="151771"/>
                </a:lnTo>
                <a:lnTo>
                  <a:pt x="254992" y="145421"/>
                </a:lnTo>
                <a:lnTo>
                  <a:pt x="254992" y="124618"/>
                </a:lnTo>
                <a:close/>
              </a:path>
              <a:path w="374014" h="175895">
                <a:moveTo>
                  <a:pt x="333341" y="0"/>
                </a:moveTo>
                <a:lnTo>
                  <a:pt x="320773" y="0"/>
                </a:lnTo>
                <a:lnTo>
                  <a:pt x="314490" y="1058"/>
                </a:lnTo>
                <a:lnTo>
                  <a:pt x="303311" y="5291"/>
                </a:lnTo>
                <a:lnTo>
                  <a:pt x="298548" y="8797"/>
                </a:lnTo>
                <a:lnTo>
                  <a:pt x="294581" y="13692"/>
                </a:lnTo>
                <a:lnTo>
                  <a:pt x="290611" y="18520"/>
                </a:lnTo>
                <a:lnTo>
                  <a:pt x="282178" y="62706"/>
                </a:lnTo>
                <a:lnTo>
                  <a:pt x="282178" y="94191"/>
                </a:lnTo>
                <a:lnTo>
                  <a:pt x="292959" y="132556"/>
                </a:lnTo>
                <a:lnTo>
                  <a:pt x="322361" y="148431"/>
                </a:lnTo>
                <a:lnTo>
                  <a:pt x="334928" y="148431"/>
                </a:lnTo>
                <a:lnTo>
                  <a:pt x="341212" y="147339"/>
                </a:lnTo>
                <a:lnTo>
                  <a:pt x="352391" y="142908"/>
                </a:lnTo>
                <a:lnTo>
                  <a:pt x="357186" y="139303"/>
                </a:lnTo>
                <a:lnTo>
                  <a:pt x="361949" y="133350"/>
                </a:lnTo>
                <a:lnTo>
                  <a:pt x="324412" y="133350"/>
                </a:lnTo>
                <a:lnTo>
                  <a:pt x="321204" y="132820"/>
                </a:lnTo>
                <a:lnTo>
                  <a:pt x="300997" y="99913"/>
                </a:lnTo>
                <a:lnTo>
                  <a:pt x="300632" y="51494"/>
                </a:lnTo>
                <a:lnTo>
                  <a:pt x="301228" y="44582"/>
                </a:lnTo>
                <a:lnTo>
                  <a:pt x="316111" y="17462"/>
                </a:lnTo>
                <a:lnTo>
                  <a:pt x="319484" y="15808"/>
                </a:lnTo>
                <a:lnTo>
                  <a:pt x="323354" y="14982"/>
                </a:lnTo>
                <a:lnTo>
                  <a:pt x="362450" y="14982"/>
                </a:lnTo>
                <a:lnTo>
                  <a:pt x="359601" y="11443"/>
                </a:lnTo>
                <a:lnTo>
                  <a:pt x="355897" y="8532"/>
                </a:lnTo>
                <a:lnTo>
                  <a:pt x="352193" y="5556"/>
                </a:lnTo>
                <a:lnTo>
                  <a:pt x="347960" y="3406"/>
                </a:lnTo>
                <a:lnTo>
                  <a:pt x="343197" y="2083"/>
                </a:lnTo>
                <a:lnTo>
                  <a:pt x="338501" y="694"/>
                </a:lnTo>
                <a:lnTo>
                  <a:pt x="333341" y="0"/>
                </a:lnTo>
                <a:close/>
              </a:path>
              <a:path w="374014" h="175895">
                <a:moveTo>
                  <a:pt x="362450" y="14982"/>
                </a:moveTo>
                <a:lnTo>
                  <a:pt x="331291" y="14982"/>
                </a:lnTo>
                <a:lnTo>
                  <a:pt x="334499" y="15511"/>
                </a:lnTo>
                <a:lnTo>
                  <a:pt x="337343" y="16569"/>
                </a:lnTo>
                <a:lnTo>
                  <a:pt x="340254" y="17561"/>
                </a:lnTo>
                <a:lnTo>
                  <a:pt x="342800" y="19149"/>
                </a:lnTo>
                <a:lnTo>
                  <a:pt x="344983" y="21332"/>
                </a:lnTo>
                <a:lnTo>
                  <a:pt x="347232" y="23514"/>
                </a:lnTo>
                <a:lnTo>
                  <a:pt x="349084" y="26359"/>
                </a:lnTo>
                <a:lnTo>
                  <a:pt x="351995" y="33370"/>
                </a:lnTo>
                <a:lnTo>
                  <a:pt x="353086" y="37603"/>
                </a:lnTo>
                <a:lnTo>
                  <a:pt x="353813" y="42564"/>
                </a:lnTo>
                <a:lnTo>
                  <a:pt x="354607" y="47459"/>
                </a:lnTo>
                <a:lnTo>
                  <a:pt x="354889" y="51494"/>
                </a:lnTo>
                <a:lnTo>
                  <a:pt x="355005" y="95779"/>
                </a:lnTo>
                <a:lnTo>
                  <a:pt x="354442" y="102724"/>
                </a:lnTo>
                <a:lnTo>
                  <a:pt x="332415" y="133350"/>
                </a:lnTo>
                <a:lnTo>
                  <a:pt x="361949" y="133350"/>
                </a:lnTo>
                <a:lnTo>
                  <a:pt x="373261" y="93265"/>
                </a:lnTo>
                <a:lnTo>
                  <a:pt x="373451" y="53148"/>
                </a:lnTo>
                <a:lnTo>
                  <a:pt x="372764" y="45012"/>
                </a:lnTo>
                <a:lnTo>
                  <a:pt x="369986" y="30989"/>
                </a:lnTo>
                <a:lnTo>
                  <a:pt x="367980" y="25102"/>
                </a:lnTo>
                <a:lnTo>
                  <a:pt x="365323" y="20240"/>
                </a:lnTo>
                <a:lnTo>
                  <a:pt x="362743" y="15345"/>
                </a:lnTo>
                <a:lnTo>
                  <a:pt x="362450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14449226" y="5873357"/>
            <a:ext cx="260985" cy="175895"/>
          </a:xfrm>
          <a:custGeom>
            <a:avLst/>
            <a:gdLst/>
            <a:ahLst/>
            <a:cxnLst/>
            <a:rect l="l" t="t" r="r" b="b"/>
            <a:pathLst>
              <a:path w="260984" h="175895">
                <a:moveTo>
                  <a:pt x="83492" y="15081"/>
                </a:moveTo>
                <a:lnTo>
                  <a:pt x="52486" y="15081"/>
                </a:lnTo>
                <a:lnTo>
                  <a:pt x="57050" y="16238"/>
                </a:lnTo>
                <a:lnTo>
                  <a:pt x="64591" y="20869"/>
                </a:lnTo>
                <a:lnTo>
                  <a:pt x="67435" y="23977"/>
                </a:lnTo>
                <a:lnTo>
                  <a:pt x="69353" y="27880"/>
                </a:lnTo>
                <a:lnTo>
                  <a:pt x="71338" y="31716"/>
                </a:lnTo>
                <a:lnTo>
                  <a:pt x="72330" y="36016"/>
                </a:lnTo>
                <a:lnTo>
                  <a:pt x="72330" y="44549"/>
                </a:lnTo>
                <a:lnTo>
                  <a:pt x="71668" y="48253"/>
                </a:lnTo>
                <a:lnTo>
                  <a:pt x="70346" y="51891"/>
                </a:lnTo>
                <a:lnTo>
                  <a:pt x="69089" y="55463"/>
                </a:lnTo>
                <a:lnTo>
                  <a:pt x="66840" y="59531"/>
                </a:lnTo>
                <a:lnTo>
                  <a:pt x="60342" y="68692"/>
                </a:lnTo>
                <a:lnTo>
                  <a:pt x="55926" y="74083"/>
                </a:lnTo>
                <a:lnTo>
                  <a:pt x="2778" y="133250"/>
                </a:lnTo>
                <a:lnTo>
                  <a:pt x="2778" y="146446"/>
                </a:lnTo>
                <a:lnTo>
                  <a:pt x="97333" y="146446"/>
                </a:lnTo>
                <a:lnTo>
                  <a:pt x="97333" y="131365"/>
                </a:lnTo>
                <a:lnTo>
                  <a:pt x="24903" y="131365"/>
                </a:lnTo>
                <a:lnTo>
                  <a:pt x="67303" y="85361"/>
                </a:lnTo>
                <a:lnTo>
                  <a:pt x="70776" y="81260"/>
                </a:lnTo>
                <a:lnTo>
                  <a:pt x="74017" y="77093"/>
                </a:lnTo>
                <a:lnTo>
                  <a:pt x="77324" y="72925"/>
                </a:lnTo>
                <a:lnTo>
                  <a:pt x="80258" y="68593"/>
                </a:lnTo>
                <a:lnTo>
                  <a:pt x="82649" y="64393"/>
                </a:lnTo>
                <a:lnTo>
                  <a:pt x="85162" y="60093"/>
                </a:lnTo>
                <a:lnTo>
                  <a:pt x="87114" y="55794"/>
                </a:lnTo>
                <a:lnTo>
                  <a:pt x="88503" y="51494"/>
                </a:lnTo>
                <a:lnTo>
                  <a:pt x="89958" y="47128"/>
                </a:lnTo>
                <a:lnTo>
                  <a:pt x="90685" y="42829"/>
                </a:lnTo>
                <a:lnTo>
                  <a:pt x="90685" y="30857"/>
                </a:lnTo>
                <a:lnTo>
                  <a:pt x="88933" y="24110"/>
                </a:lnTo>
                <a:lnTo>
                  <a:pt x="85427" y="18355"/>
                </a:lnTo>
                <a:lnTo>
                  <a:pt x="83492" y="15081"/>
                </a:lnTo>
                <a:close/>
              </a:path>
              <a:path w="260984" h="175895">
                <a:moveTo>
                  <a:pt x="56256" y="0"/>
                </a:moveTo>
                <a:lnTo>
                  <a:pt x="47128" y="0"/>
                </a:lnTo>
                <a:lnTo>
                  <a:pt x="39743" y="378"/>
                </a:lnTo>
                <a:lnTo>
                  <a:pt x="1785" y="28872"/>
                </a:lnTo>
                <a:lnTo>
                  <a:pt x="0" y="44449"/>
                </a:lnTo>
                <a:lnTo>
                  <a:pt x="18355" y="44449"/>
                </a:lnTo>
                <a:lnTo>
                  <a:pt x="18355" y="38695"/>
                </a:lnTo>
                <a:lnTo>
                  <a:pt x="19413" y="33602"/>
                </a:lnTo>
                <a:lnTo>
                  <a:pt x="23647" y="24738"/>
                </a:lnTo>
                <a:lnTo>
                  <a:pt x="26822" y="21299"/>
                </a:lnTo>
                <a:lnTo>
                  <a:pt x="35354" y="16338"/>
                </a:lnTo>
                <a:lnTo>
                  <a:pt x="40712" y="15081"/>
                </a:lnTo>
                <a:lnTo>
                  <a:pt x="83492" y="15081"/>
                </a:lnTo>
                <a:lnTo>
                  <a:pt x="81987" y="12534"/>
                </a:lnTo>
                <a:lnTo>
                  <a:pt x="77026" y="8036"/>
                </a:lnTo>
                <a:lnTo>
                  <a:pt x="70544" y="4861"/>
                </a:lnTo>
                <a:lnTo>
                  <a:pt x="64062" y="1620"/>
                </a:lnTo>
                <a:lnTo>
                  <a:pt x="56256" y="0"/>
                </a:lnTo>
                <a:close/>
              </a:path>
              <a:path w="260984" h="175895">
                <a:moveTo>
                  <a:pt x="141982" y="124618"/>
                </a:moveTo>
                <a:lnTo>
                  <a:pt x="124023" y="124618"/>
                </a:lnTo>
                <a:lnTo>
                  <a:pt x="124023" y="143271"/>
                </a:lnTo>
                <a:lnTo>
                  <a:pt x="123627" y="146645"/>
                </a:lnTo>
                <a:lnTo>
                  <a:pt x="122832" y="149820"/>
                </a:lnTo>
                <a:lnTo>
                  <a:pt x="122105" y="153061"/>
                </a:lnTo>
                <a:lnTo>
                  <a:pt x="121013" y="156170"/>
                </a:lnTo>
                <a:lnTo>
                  <a:pt x="119558" y="159146"/>
                </a:lnTo>
                <a:lnTo>
                  <a:pt x="118103" y="162189"/>
                </a:lnTo>
                <a:lnTo>
                  <a:pt x="116293" y="165199"/>
                </a:lnTo>
                <a:lnTo>
                  <a:pt x="114200" y="168076"/>
                </a:lnTo>
                <a:lnTo>
                  <a:pt x="124619" y="175319"/>
                </a:lnTo>
                <a:lnTo>
                  <a:pt x="130109" y="170821"/>
                </a:lnTo>
                <a:lnTo>
                  <a:pt x="134390" y="165166"/>
                </a:lnTo>
                <a:lnTo>
                  <a:pt x="137418" y="158452"/>
                </a:lnTo>
                <a:lnTo>
                  <a:pt x="140461" y="151771"/>
                </a:lnTo>
                <a:lnTo>
                  <a:pt x="141982" y="145421"/>
                </a:lnTo>
                <a:lnTo>
                  <a:pt x="141982" y="124618"/>
                </a:lnTo>
                <a:close/>
              </a:path>
              <a:path w="260984" h="175895">
                <a:moveTo>
                  <a:pt x="220331" y="0"/>
                </a:moveTo>
                <a:lnTo>
                  <a:pt x="207764" y="0"/>
                </a:lnTo>
                <a:lnTo>
                  <a:pt x="201480" y="1058"/>
                </a:lnTo>
                <a:lnTo>
                  <a:pt x="190300" y="5291"/>
                </a:lnTo>
                <a:lnTo>
                  <a:pt x="185539" y="8797"/>
                </a:lnTo>
                <a:lnTo>
                  <a:pt x="181569" y="13692"/>
                </a:lnTo>
                <a:lnTo>
                  <a:pt x="177600" y="18520"/>
                </a:lnTo>
                <a:lnTo>
                  <a:pt x="169168" y="62706"/>
                </a:lnTo>
                <a:lnTo>
                  <a:pt x="169168" y="94191"/>
                </a:lnTo>
                <a:lnTo>
                  <a:pt x="179949" y="132556"/>
                </a:lnTo>
                <a:lnTo>
                  <a:pt x="209352" y="148431"/>
                </a:lnTo>
                <a:lnTo>
                  <a:pt x="221918" y="148431"/>
                </a:lnTo>
                <a:lnTo>
                  <a:pt x="228202" y="147339"/>
                </a:lnTo>
                <a:lnTo>
                  <a:pt x="239381" y="142908"/>
                </a:lnTo>
                <a:lnTo>
                  <a:pt x="244176" y="139303"/>
                </a:lnTo>
                <a:lnTo>
                  <a:pt x="248939" y="133349"/>
                </a:lnTo>
                <a:lnTo>
                  <a:pt x="211401" y="133349"/>
                </a:lnTo>
                <a:lnTo>
                  <a:pt x="208193" y="132820"/>
                </a:lnTo>
                <a:lnTo>
                  <a:pt x="187986" y="99913"/>
                </a:lnTo>
                <a:lnTo>
                  <a:pt x="187622" y="51494"/>
                </a:lnTo>
                <a:lnTo>
                  <a:pt x="188218" y="44582"/>
                </a:lnTo>
                <a:lnTo>
                  <a:pt x="203101" y="17462"/>
                </a:lnTo>
                <a:lnTo>
                  <a:pt x="206474" y="15808"/>
                </a:lnTo>
                <a:lnTo>
                  <a:pt x="210344" y="14982"/>
                </a:lnTo>
                <a:lnTo>
                  <a:pt x="249440" y="14982"/>
                </a:lnTo>
                <a:lnTo>
                  <a:pt x="246591" y="11443"/>
                </a:lnTo>
                <a:lnTo>
                  <a:pt x="242887" y="8532"/>
                </a:lnTo>
                <a:lnTo>
                  <a:pt x="239183" y="5556"/>
                </a:lnTo>
                <a:lnTo>
                  <a:pt x="234950" y="3406"/>
                </a:lnTo>
                <a:lnTo>
                  <a:pt x="230187" y="2083"/>
                </a:lnTo>
                <a:lnTo>
                  <a:pt x="225491" y="694"/>
                </a:lnTo>
                <a:lnTo>
                  <a:pt x="220331" y="0"/>
                </a:lnTo>
                <a:close/>
              </a:path>
              <a:path w="260984" h="175895">
                <a:moveTo>
                  <a:pt x="249440" y="14982"/>
                </a:moveTo>
                <a:lnTo>
                  <a:pt x="218281" y="14982"/>
                </a:lnTo>
                <a:lnTo>
                  <a:pt x="221489" y="15511"/>
                </a:lnTo>
                <a:lnTo>
                  <a:pt x="224333" y="16569"/>
                </a:lnTo>
                <a:lnTo>
                  <a:pt x="227243" y="17561"/>
                </a:lnTo>
                <a:lnTo>
                  <a:pt x="229790" y="19149"/>
                </a:lnTo>
                <a:lnTo>
                  <a:pt x="231973" y="21332"/>
                </a:lnTo>
                <a:lnTo>
                  <a:pt x="234222" y="23514"/>
                </a:lnTo>
                <a:lnTo>
                  <a:pt x="236074" y="26359"/>
                </a:lnTo>
                <a:lnTo>
                  <a:pt x="238985" y="33370"/>
                </a:lnTo>
                <a:lnTo>
                  <a:pt x="240076" y="37603"/>
                </a:lnTo>
                <a:lnTo>
                  <a:pt x="240803" y="42564"/>
                </a:lnTo>
                <a:lnTo>
                  <a:pt x="241597" y="47459"/>
                </a:lnTo>
                <a:lnTo>
                  <a:pt x="241879" y="51494"/>
                </a:lnTo>
                <a:lnTo>
                  <a:pt x="241995" y="95779"/>
                </a:lnTo>
                <a:lnTo>
                  <a:pt x="241432" y="102724"/>
                </a:lnTo>
                <a:lnTo>
                  <a:pt x="219405" y="133349"/>
                </a:lnTo>
                <a:lnTo>
                  <a:pt x="248939" y="133349"/>
                </a:lnTo>
                <a:lnTo>
                  <a:pt x="260250" y="93265"/>
                </a:lnTo>
                <a:lnTo>
                  <a:pt x="260441" y="53148"/>
                </a:lnTo>
                <a:lnTo>
                  <a:pt x="259754" y="45012"/>
                </a:lnTo>
                <a:lnTo>
                  <a:pt x="256975" y="30989"/>
                </a:lnTo>
                <a:lnTo>
                  <a:pt x="254970" y="25102"/>
                </a:lnTo>
                <a:lnTo>
                  <a:pt x="252313" y="20240"/>
                </a:lnTo>
                <a:lnTo>
                  <a:pt x="249733" y="15345"/>
                </a:lnTo>
                <a:lnTo>
                  <a:pt x="249440" y="14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7" name="object 5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171182" y="3434950"/>
            <a:ext cx="925414" cy="187721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419603" y="3340099"/>
            <a:ext cx="935927" cy="195758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587900" y="5507034"/>
            <a:ext cx="1010142" cy="146446"/>
          </a:xfrm>
          <a:prstGeom prst="rect">
            <a:avLst/>
          </a:prstGeom>
        </p:spPr>
      </p:pic>
      <p:pic>
        <p:nvPicPr>
          <p:cNvPr id="60" name="object 60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718253" y="5435596"/>
            <a:ext cx="1751309" cy="154384"/>
          </a:xfrm>
          <a:prstGeom prst="rect">
            <a:avLst/>
          </a:prstGeom>
        </p:spPr>
      </p:pic>
      <p:pic>
        <p:nvPicPr>
          <p:cNvPr id="61" name="object 61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873409" y="4298558"/>
            <a:ext cx="996555" cy="453231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4206735" y="3206350"/>
            <a:ext cx="720924" cy="188813"/>
          </a:xfrm>
          <a:prstGeom prst="rect">
            <a:avLst/>
          </a:prstGeom>
        </p:spPr>
      </p:pic>
      <p:pic>
        <p:nvPicPr>
          <p:cNvPr id="63" name="object 63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3753306" y="5568549"/>
            <a:ext cx="1625301" cy="189805"/>
          </a:xfrm>
          <a:prstGeom prst="rect">
            <a:avLst/>
          </a:prstGeom>
        </p:spPr>
      </p:pic>
      <p:sp>
        <p:nvSpPr>
          <p:cNvPr id="64" name="object 64" descr=""/>
          <p:cNvSpPr/>
          <p:nvPr/>
        </p:nvSpPr>
        <p:spPr>
          <a:xfrm>
            <a:off x="9829800" y="102489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85239" y="363039"/>
                </a:moveTo>
                <a:lnTo>
                  <a:pt x="179659" y="371441"/>
                </a:lnTo>
                <a:lnTo>
                  <a:pt x="177799" y="381000"/>
                </a:lnTo>
                <a:lnTo>
                  <a:pt x="179659" y="390558"/>
                </a:lnTo>
                <a:lnTo>
                  <a:pt x="185239" y="398960"/>
                </a:lnTo>
                <a:lnTo>
                  <a:pt x="193641" y="404540"/>
                </a:lnTo>
                <a:lnTo>
                  <a:pt x="203200" y="406400"/>
                </a:lnTo>
                <a:lnTo>
                  <a:pt x="212758" y="404540"/>
                </a:lnTo>
                <a:lnTo>
                  <a:pt x="221160" y="398960"/>
                </a:lnTo>
                <a:lnTo>
                  <a:pt x="185239" y="363039"/>
                </a:lnTo>
                <a:close/>
              </a:path>
              <a:path w="406400" h="406400">
                <a:moveTo>
                  <a:pt x="345079" y="203200"/>
                </a:moveTo>
                <a:lnTo>
                  <a:pt x="185239" y="363039"/>
                </a:lnTo>
                <a:lnTo>
                  <a:pt x="221160" y="398960"/>
                </a:lnTo>
                <a:lnTo>
                  <a:pt x="391520" y="228600"/>
                </a:lnTo>
                <a:lnTo>
                  <a:pt x="381000" y="228600"/>
                </a:lnTo>
                <a:lnTo>
                  <a:pt x="381000" y="221160"/>
                </a:lnTo>
                <a:lnTo>
                  <a:pt x="363039" y="221160"/>
                </a:lnTo>
                <a:lnTo>
                  <a:pt x="345079" y="203200"/>
                </a:lnTo>
                <a:close/>
              </a:path>
              <a:path w="406400" h="406400">
                <a:moveTo>
                  <a:pt x="25400" y="177800"/>
                </a:moveTo>
                <a:lnTo>
                  <a:pt x="15513" y="179796"/>
                </a:lnTo>
                <a:lnTo>
                  <a:pt x="7439" y="185239"/>
                </a:lnTo>
                <a:lnTo>
                  <a:pt x="1996" y="193313"/>
                </a:lnTo>
                <a:lnTo>
                  <a:pt x="0" y="203200"/>
                </a:lnTo>
                <a:lnTo>
                  <a:pt x="1996" y="213086"/>
                </a:lnTo>
                <a:lnTo>
                  <a:pt x="7439" y="221160"/>
                </a:lnTo>
                <a:lnTo>
                  <a:pt x="15513" y="226604"/>
                </a:lnTo>
                <a:lnTo>
                  <a:pt x="25400" y="228600"/>
                </a:lnTo>
                <a:lnTo>
                  <a:pt x="25400" y="177800"/>
                </a:lnTo>
                <a:close/>
              </a:path>
              <a:path w="406400" h="406400">
                <a:moveTo>
                  <a:pt x="319679" y="177800"/>
                </a:moveTo>
                <a:lnTo>
                  <a:pt x="25400" y="177800"/>
                </a:lnTo>
                <a:lnTo>
                  <a:pt x="25400" y="228600"/>
                </a:lnTo>
                <a:lnTo>
                  <a:pt x="319679" y="228600"/>
                </a:lnTo>
                <a:lnTo>
                  <a:pt x="345078" y="203199"/>
                </a:lnTo>
                <a:lnTo>
                  <a:pt x="319679" y="177800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81000" y="228600"/>
                </a:lnTo>
                <a:lnTo>
                  <a:pt x="391520" y="228600"/>
                </a:lnTo>
                <a:lnTo>
                  <a:pt x="39896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63039" y="185239"/>
                </a:moveTo>
                <a:lnTo>
                  <a:pt x="345079" y="203200"/>
                </a:lnTo>
                <a:lnTo>
                  <a:pt x="363039" y="221160"/>
                </a:lnTo>
                <a:lnTo>
                  <a:pt x="380999" y="203199"/>
                </a:lnTo>
                <a:lnTo>
                  <a:pt x="363039" y="185239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63039" y="221160"/>
                </a:lnTo>
                <a:lnTo>
                  <a:pt x="38100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98960" y="185239"/>
                </a:moveTo>
                <a:lnTo>
                  <a:pt x="381000" y="203200"/>
                </a:lnTo>
                <a:lnTo>
                  <a:pt x="398960" y="221160"/>
                </a:lnTo>
                <a:lnTo>
                  <a:pt x="404540" y="212757"/>
                </a:lnTo>
                <a:lnTo>
                  <a:pt x="406400" y="203199"/>
                </a:lnTo>
                <a:lnTo>
                  <a:pt x="404540" y="193642"/>
                </a:lnTo>
                <a:lnTo>
                  <a:pt x="398960" y="185239"/>
                </a:lnTo>
                <a:close/>
              </a:path>
              <a:path w="406400" h="406400">
                <a:moveTo>
                  <a:pt x="381000" y="185239"/>
                </a:moveTo>
                <a:lnTo>
                  <a:pt x="363039" y="185239"/>
                </a:lnTo>
                <a:lnTo>
                  <a:pt x="381000" y="203200"/>
                </a:lnTo>
                <a:lnTo>
                  <a:pt x="381000" y="185239"/>
                </a:lnTo>
                <a:close/>
              </a:path>
              <a:path w="406400" h="406400">
                <a:moveTo>
                  <a:pt x="391520" y="177800"/>
                </a:moveTo>
                <a:lnTo>
                  <a:pt x="381000" y="177800"/>
                </a:lnTo>
                <a:lnTo>
                  <a:pt x="381000" y="203200"/>
                </a:lnTo>
                <a:lnTo>
                  <a:pt x="398960" y="185239"/>
                </a:lnTo>
                <a:lnTo>
                  <a:pt x="391520" y="177800"/>
                </a:lnTo>
                <a:close/>
              </a:path>
              <a:path w="406400" h="406400">
                <a:moveTo>
                  <a:pt x="221160" y="7439"/>
                </a:moveTo>
                <a:lnTo>
                  <a:pt x="185239" y="43360"/>
                </a:lnTo>
                <a:lnTo>
                  <a:pt x="345079" y="203199"/>
                </a:lnTo>
                <a:lnTo>
                  <a:pt x="363039" y="185239"/>
                </a:lnTo>
                <a:lnTo>
                  <a:pt x="381000" y="185239"/>
                </a:lnTo>
                <a:lnTo>
                  <a:pt x="381000" y="177800"/>
                </a:lnTo>
                <a:lnTo>
                  <a:pt x="391520" y="177800"/>
                </a:lnTo>
                <a:lnTo>
                  <a:pt x="221160" y="7439"/>
                </a:lnTo>
                <a:close/>
              </a:path>
              <a:path w="406400" h="406400">
                <a:moveTo>
                  <a:pt x="203200" y="0"/>
                </a:moveTo>
                <a:lnTo>
                  <a:pt x="193641" y="1859"/>
                </a:lnTo>
                <a:lnTo>
                  <a:pt x="185239" y="7439"/>
                </a:lnTo>
                <a:lnTo>
                  <a:pt x="179659" y="15842"/>
                </a:lnTo>
                <a:lnTo>
                  <a:pt x="177799" y="25399"/>
                </a:lnTo>
                <a:lnTo>
                  <a:pt x="179659" y="34957"/>
                </a:lnTo>
                <a:lnTo>
                  <a:pt x="185239" y="43360"/>
                </a:lnTo>
                <a:lnTo>
                  <a:pt x="221160" y="7439"/>
                </a:lnTo>
                <a:lnTo>
                  <a:pt x="212758" y="1859"/>
                </a:lnTo>
                <a:lnTo>
                  <a:pt x="203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8551162" y="10235386"/>
            <a:ext cx="1156970" cy="414655"/>
          </a:xfrm>
          <a:custGeom>
            <a:avLst/>
            <a:gdLst/>
            <a:ahLst/>
            <a:cxnLst/>
            <a:rect l="l" t="t" r="r" b="b"/>
            <a:pathLst>
              <a:path w="1156970" h="414654">
                <a:moveTo>
                  <a:pt x="84734" y="0"/>
                </a:moveTo>
                <a:lnTo>
                  <a:pt x="0" y="0"/>
                </a:lnTo>
                <a:lnTo>
                  <a:pt x="0" y="407212"/>
                </a:lnTo>
                <a:lnTo>
                  <a:pt x="57302" y="407212"/>
                </a:lnTo>
                <a:lnTo>
                  <a:pt x="57302" y="59131"/>
                </a:lnTo>
                <a:lnTo>
                  <a:pt x="116382" y="59131"/>
                </a:lnTo>
                <a:lnTo>
                  <a:pt x="84734" y="0"/>
                </a:lnTo>
                <a:close/>
              </a:path>
              <a:path w="1156970" h="414654">
                <a:moveTo>
                  <a:pt x="116382" y="59131"/>
                </a:moveTo>
                <a:lnTo>
                  <a:pt x="57302" y="59131"/>
                </a:lnTo>
                <a:lnTo>
                  <a:pt x="243230" y="407212"/>
                </a:lnTo>
                <a:lnTo>
                  <a:pt x="327355" y="407212"/>
                </a:lnTo>
                <a:lnTo>
                  <a:pt x="327355" y="346252"/>
                </a:lnTo>
                <a:lnTo>
                  <a:pt x="270052" y="346252"/>
                </a:lnTo>
                <a:lnTo>
                  <a:pt x="116382" y="59131"/>
                </a:lnTo>
                <a:close/>
              </a:path>
              <a:path w="1156970" h="414654">
                <a:moveTo>
                  <a:pt x="327355" y="0"/>
                </a:moveTo>
                <a:lnTo>
                  <a:pt x="270052" y="0"/>
                </a:lnTo>
                <a:lnTo>
                  <a:pt x="270052" y="346252"/>
                </a:lnTo>
                <a:lnTo>
                  <a:pt x="327355" y="346252"/>
                </a:lnTo>
                <a:lnTo>
                  <a:pt x="327355" y="0"/>
                </a:lnTo>
                <a:close/>
              </a:path>
              <a:path w="1156970" h="414654">
                <a:moveTo>
                  <a:pt x="544038" y="99974"/>
                </a:moveTo>
                <a:lnTo>
                  <a:pt x="504567" y="104851"/>
                </a:lnTo>
                <a:lnTo>
                  <a:pt x="469057" y="119481"/>
                </a:lnTo>
                <a:lnTo>
                  <a:pt x="427224" y="157086"/>
                </a:lnTo>
                <a:lnTo>
                  <a:pt x="408097" y="191947"/>
                </a:lnTo>
                <a:lnTo>
                  <a:pt x="398344" y="233400"/>
                </a:lnTo>
                <a:lnTo>
                  <a:pt x="397125" y="256641"/>
                </a:lnTo>
                <a:lnTo>
                  <a:pt x="398191" y="278358"/>
                </a:lnTo>
                <a:lnTo>
                  <a:pt x="406726" y="318592"/>
                </a:lnTo>
                <a:lnTo>
                  <a:pt x="423985" y="353911"/>
                </a:lnTo>
                <a:lnTo>
                  <a:pt x="464790" y="393801"/>
                </a:lnTo>
                <a:lnTo>
                  <a:pt x="501366" y="409346"/>
                </a:lnTo>
                <a:lnTo>
                  <a:pt x="545257" y="414527"/>
                </a:lnTo>
                <a:lnTo>
                  <a:pt x="565831" y="413461"/>
                </a:lnTo>
                <a:lnTo>
                  <a:pt x="618409" y="397459"/>
                </a:lnTo>
                <a:lnTo>
                  <a:pt x="653664" y="369417"/>
                </a:lnTo>
                <a:lnTo>
                  <a:pt x="545257" y="369417"/>
                </a:lnTo>
                <a:lnTo>
                  <a:pt x="535923" y="368884"/>
                </a:lnTo>
                <a:lnTo>
                  <a:pt x="495308" y="355511"/>
                </a:lnTo>
                <a:lnTo>
                  <a:pt x="461704" y="317830"/>
                </a:lnTo>
                <a:lnTo>
                  <a:pt x="451989" y="270052"/>
                </a:lnTo>
                <a:lnTo>
                  <a:pt x="684856" y="270052"/>
                </a:lnTo>
                <a:lnTo>
                  <a:pt x="685389" y="254012"/>
                </a:lnTo>
                <a:lnTo>
                  <a:pt x="684551" y="238201"/>
                </a:lnTo>
                <a:lnTo>
                  <a:pt x="683276" y="229209"/>
                </a:lnTo>
                <a:lnTo>
                  <a:pt x="452598" y="229209"/>
                </a:lnTo>
                <a:lnTo>
                  <a:pt x="454465" y="214693"/>
                </a:lnTo>
                <a:lnTo>
                  <a:pt x="474963" y="171031"/>
                </a:lnTo>
                <a:lnTo>
                  <a:pt x="511577" y="148666"/>
                </a:lnTo>
                <a:lnTo>
                  <a:pt x="544038" y="143865"/>
                </a:lnTo>
                <a:lnTo>
                  <a:pt x="645063" y="143865"/>
                </a:lnTo>
                <a:lnTo>
                  <a:pt x="643098" y="141465"/>
                </a:lnTo>
                <a:lnTo>
                  <a:pt x="607437" y="114604"/>
                </a:lnTo>
                <a:lnTo>
                  <a:pt x="561488" y="100888"/>
                </a:lnTo>
                <a:lnTo>
                  <a:pt x="544038" y="99974"/>
                </a:lnTo>
                <a:close/>
              </a:path>
              <a:path w="1156970" h="414654">
                <a:moveTo>
                  <a:pt x="615971" y="339547"/>
                </a:moveTo>
                <a:lnTo>
                  <a:pt x="578862" y="364959"/>
                </a:lnTo>
                <a:lnTo>
                  <a:pt x="545257" y="369417"/>
                </a:lnTo>
                <a:lnTo>
                  <a:pt x="653664" y="369417"/>
                </a:lnTo>
                <a:lnTo>
                  <a:pt x="656243" y="366712"/>
                </a:lnTo>
                <a:lnTo>
                  <a:pt x="665349" y="354177"/>
                </a:lnTo>
                <a:lnTo>
                  <a:pt x="615971" y="339547"/>
                </a:lnTo>
                <a:close/>
              </a:path>
              <a:path w="1156970" h="414654">
                <a:moveTo>
                  <a:pt x="645063" y="143865"/>
                </a:moveTo>
                <a:lnTo>
                  <a:pt x="544038" y="143865"/>
                </a:lnTo>
                <a:lnTo>
                  <a:pt x="556954" y="144665"/>
                </a:lnTo>
                <a:lnTo>
                  <a:pt x="568879" y="147066"/>
                </a:lnTo>
                <a:lnTo>
                  <a:pt x="606979" y="170688"/>
                </a:lnTo>
                <a:lnTo>
                  <a:pt x="627858" y="208330"/>
                </a:lnTo>
                <a:lnTo>
                  <a:pt x="630601" y="229209"/>
                </a:lnTo>
                <a:lnTo>
                  <a:pt x="683276" y="229209"/>
                </a:lnTo>
                <a:lnTo>
                  <a:pt x="668244" y="178460"/>
                </a:lnTo>
                <a:lnTo>
                  <a:pt x="652547" y="153009"/>
                </a:lnTo>
                <a:lnTo>
                  <a:pt x="645063" y="143865"/>
                </a:lnTo>
                <a:close/>
              </a:path>
              <a:path w="1156970" h="414654">
                <a:moveTo>
                  <a:pt x="768409" y="104851"/>
                </a:moveTo>
                <a:lnTo>
                  <a:pt x="708059" y="104851"/>
                </a:lnTo>
                <a:lnTo>
                  <a:pt x="812910" y="251764"/>
                </a:lnTo>
                <a:lnTo>
                  <a:pt x="702572" y="407212"/>
                </a:lnTo>
                <a:lnTo>
                  <a:pt x="762923" y="407212"/>
                </a:lnTo>
                <a:lnTo>
                  <a:pt x="842780" y="294436"/>
                </a:lnTo>
                <a:lnTo>
                  <a:pt x="903549" y="294436"/>
                </a:lnTo>
                <a:lnTo>
                  <a:pt x="873260" y="251764"/>
                </a:lnTo>
                <a:lnTo>
                  <a:pt x="903280" y="209702"/>
                </a:lnTo>
                <a:lnTo>
                  <a:pt x="842780" y="209702"/>
                </a:lnTo>
                <a:lnTo>
                  <a:pt x="768409" y="104851"/>
                </a:lnTo>
                <a:close/>
              </a:path>
              <a:path w="1156970" h="414654">
                <a:moveTo>
                  <a:pt x="903549" y="294436"/>
                </a:moveTo>
                <a:lnTo>
                  <a:pt x="842780" y="294436"/>
                </a:lnTo>
                <a:lnTo>
                  <a:pt x="923248" y="407212"/>
                </a:lnTo>
                <a:lnTo>
                  <a:pt x="983598" y="407212"/>
                </a:lnTo>
                <a:lnTo>
                  <a:pt x="903549" y="294436"/>
                </a:lnTo>
                <a:close/>
              </a:path>
              <a:path w="1156970" h="414654">
                <a:moveTo>
                  <a:pt x="978112" y="104851"/>
                </a:moveTo>
                <a:lnTo>
                  <a:pt x="917761" y="104851"/>
                </a:lnTo>
                <a:lnTo>
                  <a:pt x="842780" y="209702"/>
                </a:lnTo>
                <a:lnTo>
                  <a:pt x="903280" y="209702"/>
                </a:lnTo>
                <a:lnTo>
                  <a:pt x="978112" y="104851"/>
                </a:lnTo>
                <a:close/>
              </a:path>
              <a:path w="1156970" h="414654">
                <a:moveTo>
                  <a:pt x="1098170" y="145694"/>
                </a:moveTo>
                <a:lnTo>
                  <a:pt x="1046958" y="145694"/>
                </a:lnTo>
                <a:lnTo>
                  <a:pt x="1047007" y="333718"/>
                </a:lnTo>
                <a:lnTo>
                  <a:pt x="1052450" y="379171"/>
                </a:lnTo>
                <a:lnTo>
                  <a:pt x="1082511" y="404126"/>
                </a:lnTo>
                <a:lnTo>
                  <a:pt x="1118287" y="407212"/>
                </a:lnTo>
                <a:lnTo>
                  <a:pt x="1156691" y="407212"/>
                </a:lnTo>
                <a:lnTo>
                  <a:pt x="1156691" y="362102"/>
                </a:lnTo>
                <a:lnTo>
                  <a:pt x="1129259" y="362102"/>
                </a:lnTo>
                <a:lnTo>
                  <a:pt x="1119353" y="361607"/>
                </a:lnTo>
                <a:lnTo>
                  <a:pt x="1098170" y="323088"/>
                </a:lnTo>
                <a:lnTo>
                  <a:pt x="1098170" y="145694"/>
                </a:lnTo>
                <a:close/>
              </a:path>
              <a:path w="1156970" h="414654">
                <a:moveTo>
                  <a:pt x="1156691" y="104851"/>
                </a:moveTo>
                <a:lnTo>
                  <a:pt x="995752" y="104851"/>
                </a:lnTo>
                <a:lnTo>
                  <a:pt x="995752" y="145694"/>
                </a:lnTo>
                <a:lnTo>
                  <a:pt x="1156691" y="145694"/>
                </a:lnTo>
                <a:lnTo>
                  <a:pt x="1156691" y="104851"/>
                </a:lnTo>
                <a:close/>
              </a:path>
              <a:path w="1156970" h="414654">
                <a:moveTo>
                  <a:pt x="1098170" y="28651"/>
                </a:moveTo>
                <a:lnTo>
                  <a:pt x="1046958" y="28651"/>
                </a:lnTo>
                <a:lnTo>
                  <a:pt x="1046958" y="104851"/>
                </a:lnTo>
                <a:lnTo>
                  <a:pt x="1098170" y="104851"/>
                </a:lnTo>
                <a:lnTo>
                  <a:pt x="1098170" y="286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6" name="object 66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44500" y="10236200"/>
            <a:ext cx="2235200" cy="520700"/>
          </a:xfrm>
          <a:prstGeom prst="rect">
            <a:avLst/>
          </a:prstGeom>
        </p:spPr>
      </p:pic>
      <p:sp>
        <p:nvSpPr>
          <p:cNvPr id="67" name="object 67" descr=""/>
          <p:cNvSpPr/>
          <p:nvPr/>
        </p:nvSpPr>
        <p:spPr>
          <a:xfrm>
            <a:off x="2806700" y="36893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2806700" y="41719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2806700" y="46418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2806700" y="52006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/>
          <p:nvPr/>
        </p:nvSpPr>
        <p:spPr>
          <a:xfrm>
            <a:off x="2806700" y="57086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2806700" y="62420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2806700" y="37401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2806700" y="42227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2806700" y="46926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/>
          <p:nvPr/>
        </p:nvSpPr>
        <p:spPr>
          <a:xfrm>
            <a:off x="2806700" y="52514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/>
          <p:nvPr/>
        </p:nvSpPr>
        <p:spPr>
          <a:xfrm>
            <a:off x="2806700" y="57594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2806700" y="6292850"/>
            <a:ext cx="215900" cy="12700"/>
          </a:xfrm>
          <a:custGeom>
            <a:avLst/>
            <a:gdLst/>
            <a:ahLst/>
            <a:cxnLst/>
            <a:rect l="l" t="t" r="r" b="b"/>
            <a:pathLst>
              <a:path w="215900" h="127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/>
          <p:nvPr/>
        </p:nvSpPr>
        <p:spPr>
          <a:xfrm>
            <a:off x="2806700" y="6762750"/>
            <a:ext cx="215900" cy="63500"/>
          </a:xfrm>
          <a:custGeom>
            <a:avLst/>
            <a:gdLst/>
            <a:ahLst/>
            <a:cxnLst/>
            <a:rect l="l" t="t" r="r" b="b"/>
            <a:pathLst>
              <a:path w="215900" h="63500">
                <a:moveTo>
                  <a:pt x="215900" y="50800"/>
                </a:moveTo>
                <a:lnTo>
                  <a:pt x="0" y="50800"/>
                </a:lnTo>
                <a:lnTo>
                  <a:pt x="0" y="63500"/>
                </a:lnTo>
                <a:lnTo>
                  <a:pt x="215900" y="63500"/>
                </a:lnTo>
                <a:lnTo>
                  <a:pt x="215900" y="50800"/>
                </a:lnTo>
                <a:close/>
              </a:path>
              <a:path w="215900" h="63500">
                <a:moveTo>
                  <a:pt x="215900" y="0"/>
                </a:moveTo>
                <a:lnTo>
                  <a:pt x="0" y="0"/>
                </a:lnTo>
                <a:lnTo>
                  <a:pt x="0" y="12700"/>
                </a:lnTo>
                <a:lnTo>
                  <a:pt x="215900" y="12700"/>
                </a:lnTo>
                <a:lnTo>
                  <a:pt x="215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0" name="object 80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101448" y="8067800"/>
            <a:ext cx="7262653" cy="414680"/>
          </a:xfrm>
          <a:prstGeom prst="rect">
            <a:avLst/>
          </a:prstGeom>
        </p:spPr>
      </p:pic>
      <p:pic>
        <p:nvPicPr>
          <p:cNvPr id="81" name="object 81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53900" y="4618034"/>
            <a:ext cx="1010142" cy="1464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7780000" cy="11176000"/>
            <a:chOff x="0" y="0"/>
            <a:chExt cx="17780000" cy="11176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7780000" cy="11176000"/>
            </a:xfrm>
            <a:custGeom>
              <a:avLst/>
              <a:gdLst/>
              <a:ahLst/>
              <a:cxnLst/>
              <a:rect l="l" t="t" r="r" b="b"/>
              <a:pathLst>
                <a:path w="17780000" h="11176000">
                  <a:moveTo>
                    <a:pt x="17780000" y="736600"/>
                  </a:moveTo>
                  <a:lnTo>
                    <a:pt x="0" y="736600"/>
                  </a:lnTo>
                  <a:lnTo>
                    <a:pt x="0" y="11176000"/>
                  </a:lnTo>
                  <a:lnTo>
                    <a:pt x="17780000" y="11176000"/>
                  </a:lnTo>
                  <a:lnTo>
                    <a:pt x="17780000" y="736600"/>
                  </a:lnTo>
                  <a:close/>
                </a:path>
                <a:path w="17780000" h="11176000">
                  <a:moveTo>
                    <a:pt x="17780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7780000" y="127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736600"/>
              <a:ext cx="3126105" cy="10388600"/>
            </a:xfrm>
            <a:custGeom>
              <a:avLst/>
              <a:gdLst/>
              <a:ahLst/>
              <a:cxnLst/>
              <a:rect l="l" t="t" r="r" b="b"/>
              <a:pathLst>
                <a:path w="3126105" h="10388600">
                  <a:moveTo>
                    <a:pt x="0" y="10388600"/>
                  </a:moveTo>
                  <a:lnTo>
                    <a:pt x="3125914" y="10388600"/>
                  </a:lnTo>
                  <a:lnTo>
                    <a:pt x="3125914" y="0"/>
                  </a:lnTo>
                  <a:lnTo>
                    <a:pt x="0" y="0"/>
                  </a:lnTo>
                  <a:lnTo>
                    <a:pt x="0" y="103886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40400" y="3006089"/>
              <a:ext cx="1115695" cy="184785"/>
            </a:xfrm>
            <a:custGeom>
              <a:avLst/>
              <a:gdLst/>
              <a:ahLst/>
              <a:cxnLst/>
              <a:rect l="l" t="t" r="r" b="b"/>
              <a:pathLst>
                <a:path w="1115695" h="184785">
                  <a:moveTo>
                    <a:pt x="110235" y="11938"/>
                  </a:moveTo>
                  <a:lnTo>
                    <a:pt x="0" y="11938"/>
                  </a:lnTo>
                  <a:lnTo>
                    <a:pt x="0" y="181610"/>
                  </a:lnTo>
                  <a:lnTo>
                    <a:pt x="23875" y="181610"/>
                  </a:lnTo>
                  <a:lnTo>
                    <a:pt x="23875" y="104648"/>
                  </a:lnTo>
                  <a:lnTo>
                    <a:pt x="110235" y="104648"/>
                  </a:lnTo>
                  <a:lnTo>
                    <a:pt x="110235" y="84074"/>
                  </a:lnTo>
                  <a:lnTo>
                    <a:pt x="23875" y="84074"/>
                  </a:lnTo>
                  <a:lnTo>
                    <a:pt x="23875" y="32512"/>
                  </a:lnTo>
                  <a:lnTo>
                    <a:pt x="110235" y="32512"/>
                  </a:lnTo>
                  <a:lnTo>
                    <a:pt x="110235" y="11938"/>
                  </a:lnTo>
                  <a:close/>
                </a:path>
                <a:path w="1115695" h="184785">
                  <a:moveTo>
                    <a:pt x="163876" y="0"/>
                  </a:moveTo>
                  <a:lnTo>
                    <a:pt x="155240" y="0"/>
                  </a:lnTo>
                  <a:lnTo>
                    <a:pt x="151516" y="1524"/>
                  </a:lnTo>
                  <a:lnTo>
                    <a:pt x="148297" y="4572"/>
                  </a:lnTo>
                  <a:lnTo>
                    <a:pt x="145249" y="7620"/>
                  </a:lnTo>
                  <a:lnTo>
                    <a:pt x="143725" y="11345"/>
                  </a:lnTo>
                  <a:lnTo>
                    <a:pt x="143725" y="20150"/>
                  </a:lnTo>
                  <a:lnTo>
                    <a:pt x="145249" y="23960"/>
                  </a:lnTo>
                  <a:lnTo>
                    <a:pt x="148297" y="27178"/>
                  </a:lnTo>
                  <a:lnTo>
                    <a:pt x="151516" y="30226"/>
                  </a:lnTo>
                  <a:lnTo>
                    <a:pt x="155240" y="31750"/>
                  </a:lnTo>
                  <a:lnTo>
                    <a:pt x="163876" y="31750"/>
                  </a:lnTo>
                  <a:lnTo>
                    <a:pt x="167601" y="30226"/>
                  </a:lnTo>
                  <a:lnTo>
                    <a:pt x="173868" y="23960"/>
                  </a:lnTo>
                  <a:lnTo>
                    <a:pt x="175475" y="20150"/>
                  </a:lnTo>
                  <a:lnTo>
                    <a:pt x="175475" y="11345"/>
                  </a:lnTo>
                  <a:lnTo>
                    <a:pt x="173868" y="7620"/>
                  </a:lnTo>
                  <a:lnTo>
                    <a:pt x="170649" y="4572"/>
                  </a:lnTo>
                  <a:lnTo>
                    <a:pt x="167601" y="1524"/>
                  </a:lnTo>
                  <a:lnTo>
                    <a:pt x="163876" y="0"/>
                  </a:lnTo>
                  <a:close/>
                </a:path>
                <a:path w="1115695" h="184785">
                  <a:moveTo>
                    <a:pt x="170141" y="55626"/>
                  </a:moveTo>
                  <a:lnTo>
                    <a:pt x="131279" y="55626"/>
                  </a:lnTo>
                  <a:lnTo>
                    <a:pt x="131279" y="72644"/>
                  </a:lnTo>
                  <a:lnTo>
                    <a:pt x="148805" y="72644"/>
                  </a:lnTo>
                  <a:lnTo>
                    <a:pt x="148805" y="181610"/>
                  </a:lnTo>
                  <a:lnTo>
                    <a:pt x="170141" y="181610"/>
                  </a:lnTo>
                  <a:lnTo>
                    <a:pt x="170141" y="55626"/>
                  </a:lnTo>
                  <a:close/>
                </a:path>
                <a:path w="1115695" h="184785">
                  <a:moveTo>
                    <a:pt x="223817" y="55626"/>
                  </a:moveTo>
                  <a:lnTo>
                    <a:pt x="208323" y="55626"/>
                  </a:lnTo>
                  <a:lnTo>
                    <a:pt x="208323" y="181610"/>
                  </a:lnTo>
                  <a:lnTo>
                    <a:pt x="229659" y="181610"/>
                  </a:lnTo>
                  <a:lnTo>
                    <a:pt x="229659" y="127508"/>
                  </a:lnTo>
                  <a:lnTo>
                    <a:pt x="230183" y="116459"/>
                  </a:lnTo>
                  <a:lnTo>
                    <a:pt x="249915" y="80581"/>
                  </a:lnTo>
                  <a:lnTo>
                    <a:pt x="254295" y="78994"/>
                  </a:lnTo>
                  <a:lnTo>
                    <a:pt x="230675" y="78994"/>
                  </a:lnTo>
                  <a:lnTo>
                    <a:pt x="223817" y="55626"/>
                  </a:lnTo>
                  <a:close/>
                </a:path>
                <a:path w="1115695" h="184785">
                  <a:moveTo>
                    <a:pt x="275638" y="53594"/>
                  </a:moveTo>
                  <a:lnTo>
                    <a:pt x="238421" y="68707"/>
                  </a:lnTo>
                  <a:lnTo>
                    <a:pt x="230675" y="78994"/>
                  </a:lnTo>
                  <a:lnTo>
                    <a:pt x="254295" y="78994"/>
                  </a:lnTo>
                  <a:lnTo>
                    <a:pt x="258282" y="77549"/>
                  </a:lnTo>
                  <a:lnTo>
                    <a:pt x="268272" y="75946"/>
                  </a:lnTo>
                  <a:lnTo>
                    <a:pt x="269453" y="75776"/>
                  </a:lnTo>
                  <a:lnTo>
                    <a:pt x="270634" y="75692"/>
                  </a:lnTo>
                  <a:lnTo>
                    <a:pt x="275638" y="75692"/>
                  </a:lnTo>
                  <a:lnTo>
                    <a:pt x="275638" y="53594"/>
                  </a:lnTo>
                  <a:close/>
                </a:path>
                <a:path w="1115695" h="184785">
                  <a:moveTo>
                    <a:pt x="305318" y="145542"/>
                  </a:moveTo>
                  <a:lnTo>
                    <a:pt x="284744" y="153162"/>
                  </a:lnTo>
                  <a:lnTo>
                    <a:pt x="287614" y="160274"/>
                  </a:lnTo>
                  <a:lnTo>
                    <a:pt x="291767" y="166200"/>
                  </a:lnTo>
                  <a:lnTo>
                    <a:pt x="330286" y="184658"/>
                  </a:lnTo>
                  <a:lnTo>
                    <a:pt x="346377" y="184658"/>
                  </a:lnTo>
                  <a:lnTo>
                    <a:pt x="382181" y="166624"/>
                  </a:lnTo>
                  <a:lnTo>
                    <a:pt x="330629" y="166624"/>
                  </a:lnTo>
                  <a:lnTo>
                    <a:pt x="323936" y="165015"/>
                  </a:lnTo>
                  <a:lnTo>
                    <a:pt x="317510" y="161798"/>
                  </a:lnTo>
                  <a:lnTo>
                    <a:pt x="311236" y="158411"/>
                  </a:lnTo>
                  <a:lnTo>
                    <a:pt x="307172" y="152992"/>
                  </a:lnTo>
                  <a:lnTo>
                    <a:pt x="305318" y="145542"/>
                  </a:lnTo>
                  <a:close/>
                </a:path>
                <a:path w="1115695" h="184785">
                  <a:moveTo>
                    <a:pt x="335798" y="53340"/>
                  </a:moveTo>
                  <a:lnTo>
                    <a:pt x="327670" y="53340"/>
                  </a:lnTo>
                  <a:lnTo>
                    <a:pt x="319872" y="54694"/>
                  </a:lnTo>
                  <a:lnTo>
                    <a:pt x="305140" y="60113"/>
                  </a:lnTo>
                  <a:lnTo>
                    <a:pt x="299133" y="64092"/>
                  </a:lnTo>
                  <a:lnTo>
                    <a:pt x="294396" y="69342"/>
                  </a:lnTo>
                  <a:lnTo>
                    <a:pt x="289646" y="74422"/>
                  </a:lnTo>
                  <a:lnTo>
                    <a:pt x="287284" y="80772"/>
                  </a:lnTo>
                  <a:lnTo>
                    <a:pt x="287284" y="96012"/>
                  </a:lnTo>
                  <a:lnTo>
                    <a:pt x="315732" y="121581"/>
                  </a:lnTo>
                  <a:lnTo>
                    <a:pt x="346974" y="128016"/>
                  </a:lnTo>
                  <a:lnTo>
                    <a:pt x="353489" y="130217"/>
                  </a:lnTo>
                  <a:lnTo>
                    <a:pt x="358912" y="133096"/>
                  </a:lnTo>
                  <a:lnTo>
                    <a:pt x="364500" y="135974"/>
                  </a:lnTo>
                  <a:lnTo>
                    <a:pt x="367294" y="140885"/>
                  </a:lnTo>
                  <a:lnTo>
                    <a:pt x="367294" y="151553"/>
                  </a:lnTo>
                  <a:lnTo>
                    <a:pt x="365846" y="154855"/>
                  </a:lnTo>
                  <a:lnTo>
                    <a:pt x="360093" y="160612"/>
                  </a:lnTo>
                  <a:lnTo>
                    <a:pt x="356372" y="162814"/>
                  </a:lnTo>
                  <a:lnTo>
                    <a:pt x="351800" y="164338"/>
                  </a:lnTo>
                  <a:lnTo>
                    <a:pt x="347393" y="165862"/>
                  </a:lnTo>
                  <a:lnTo>
                    <a:pt x="342656" y="166624"/>
                  </a:lnTo>
                  <a:lnTo>
                    <a:pt x="382181" y="166624"/>
                  </a:lnTo>
                  <a:lnTo>
                    <a:pt x="386420" y="161798"/>
                  </a:lnTo>
                  <a:lnTo>
                    <a:pt x="388884" y="155024"/>
                  </a:lnTo>
                  <a:lnTo>
                    <a:pt x="388884" y="138091"/>
                  </a:lnTo>
                  <a:lnTo>
                    <a:pt x="386928" y="131148"/>
                  </a:lnTo>
                  <a:lnTo>
                    <a:pt x="383042" y="126238"/>
                  </a:lnTo>
                  <a:lnTo>
                    <a:pt x="379143" y="121158"/>
                  </a:lnTo>
                  <a:lnTo>
                    <a:pt x="374152" y="117348"/>
                  </a:lnTo>
                  <a:lnTo>
                    <a:pt x="361960" y="112268"/>
                  </a:lnTo>
                  <a:lnTo>
                    <a:pt x="355521" y="110320"/>
                  </a:lnTo>
                  <a:lnTo>
                    <a:pt x="325638" y="104309"/>
                  </a:lnTo>
                  <a:lnTo>
                    <a:pt x="320050" y="102446"/>
                  </a:lnTo>
                  <a:lnTo>
                    <a:pt x="315478" y="100076"/>
                  </a:lnTo>
                  <a:lnTo>
                    <a:pt x="311071" y="97536"/>
                  </a:lnTo>
                  <a:lnTo>
                    <a:pt x="308874" y="93556"/>
                  </a:lnTo>
                  <a:lnTo>
                    <a:pt x="308874" y="82719"/>
                  </a:lnTo>
                  <a:lnTo>
                    <a:pt x="311490" y="78570"/>
                  </a:lnTo>
                  <a:lnTo>
                    <a:pt x="321993" y="72813"/>
                  </a:lnTo>
                  <a:lnTo>
                    <a:pt x="327835" y="71374"/>
                  </a:lnTo>
                  <a:lnTo>
                    <a:pt x="378567" y="71374"/>
                  </a:lnTo>
                  <a:lnTo>
                    <a:pt x="375479" y="67564"/>
                  </a:lnTo>
                  <a:lnTo>
                    <a:pt x="343175" y="53737"/>
                  </a:lnTo>
                  <a:lnTo>
                    <a:pt x="335798" y="53340"/>
                  </a:lnTo>
                  <a:close/>
                </a:path>
                <a:path w="1115695" h="184785">
                  <a:moveTo>
                    <a:pt x="378567" y="71374"/>
                  </a:moveTo>
                  <a:lnTo>
                    <a:pt x="340192" y="71374"/>
                  </a:lnTo>
                  <a:lnTo>
                    <a:pt x="345869" y="72644"/>
                  </a:lnTo>
                  <a:lnTo>
                    <a:pt x="351292" y="75184"/>
                  </a:lnTo>
                  <a:lnTo>
                    <a:pt x="356880" y="77554"/>
                  </a:lnTo>
                  <a:lnTo>
                    <a:pt x="360766" y="81280"/>
                  </a:lnTo>
                  <a:lnTo>
                    <a:pt x="362976" y="86360"/>
                  </a:lnTo>
                  <a:lnTo>
                    <a:pt x="383042" y="78994"/>
                  </a:lnTo>
                  <a:lnTo>
                    <a:pt x="379734" y="72813"/>
                  </a:lnTo>
                  <a:lnTo>
                    <a:pt x="378567" y="71374"/>
                  </a:lnTo>
                  <a:close/>
                </a:path>
                <a:path w="1115695" h="184785">
                  <a:moveTo>
                    <a:pt x="444179" y="72644"/>
                  </a:moveTo>
                  <a:lnTo>
                    <a:pt x="422843" y="72644"/>
                  </a:lnTo>
                  <a:lnTo>
                    <a:pt x="422931" y="159512"/>
                  </a:lnTo>
                  <a:lnTo>
                    <a:pt x="444599" y="181610"/>
                  </a:lnTo>
                  <a:lnTo>
                    <a:pt x="468563" y="181610"/>
                  </a:lnTo>
                  <a:lnTo>
                    <a:pt x="468563" y="162814"/>
                  </a:lnTo>
                  <a:lnTo>
                    <a:pt x="451037" y="162814"/>
                  </a:lnTo>
                  <a:lnTo>
                    <a:pt x="447304" y="161713"/>
                  </a:lnTo>
                  <a:lnTo>
                    <a:pt x="445957" y="159512"/>
                  </a:lnTo>
                  <a:lnTo>
                    <a:pt x="444764" y="157310"/>
                  </a:lnTo>
                  <a:lnTo>
                    <a:pt x="444179" y="152992"/>
                  </a:lnTo>
                  <a:lnTo>
                    <a:pt x="444179" y="72644"/>
                  </a:lnTo>
                  <a:close/>
                </a:path>
                <a:path w="1115695" h="184785">
                  <a:moveTo>
                    <a:pt x="468563" y="55626"/>
                  </a:moveTo>
                  <a:lnTo>
                    <a:pt x="401507" y="55626"/>
                  </a:lnTo>
                  <a:lnTo>
                    <a:pt x="401507" y="72644"/>
                  </a:lnTo>
                  <a:lnTo>
                    <a:pt x="468563" y="72644"/>
                  </a:lnTo>
                  <a:lnTo>
                    <a:pt x="468563" y="55626"/>
                  </a:lnTo>
                  <a:close/>
                </a:path>
                <a:path w="1115695" h="184785">
                  <a:moveTo>
                    <a:pt x="444179" y="23876"/>
                  </a:moveTo>
                  <a:lnTo>
                    <a:pt x="422843" y="23876"/>
                  </a:lnTo>
                  <a:lnTo>
                    <a:pt x="422843" y="55626"/>
                  </a:lnTo>
                  <a:lnTo>
                    <a:pt x="444179" y="55626"/>
                  </a:lnTo>
                  <a:lnTo>
                    <a:pt x="444179" y="23876"/>
                  </a:lnTo>
                  <a:close/>
                </a:path>
                <a:path w="1115695" h="184785">
                  <a:moveTo>
                    <a:pt x="679498" y="11938"/>
                  </a:moveTo>
                  <a:lnTo>
                    <a:pt x="569262" y="11938"/>
                  </a:lnTo>
                  <a:lnTo>
                    <a:pt x="569262" y="181610"/>
                  </a:lnTo>
                  <a:lnTo>
                    <a:pt x="593138" y="181610"/>
                  </a:lnTo>
                  <a:lnTo>
                    <a:pt x="593138" y="104648"/>
                  </a:lnTo>
                  <a:lnTo>
                    <a:pt x="679498" y="104648"/>
                  </a:lnTo>
                  <a:lnTo>
                    <a:pt x="679498" y="84074"/>
                  </a:lnTo>
                  <a:lnTo>
                    <a:pt x="593138" y="84074"/>
                  </a:lnTo>
                  <a:lnTo>
                    <a:pt x="593138" y="32512"/>
                  </a:lnTo>
                  <a:lnTo>
                    <a:pt x="679498" y="32512"/>
                  </a:lnTo>
                  <a:lnTo>
                    <a:pt x="679498" y="11938"/>
                  </a:lnTo>
                  <a:close/>
                </a:path>
                <a:path w="1115695" h="184785">
                  <a:moveTo>
                    <a:pt x="728228" y="12192"/>
                  </a:moveTo>
                  <a:lnTo>
                    <a:pt x="706892" y="12192"/>
                  </a:lnTo>
                  <a:lnTo>
                    <a:pt x="706892" y="158750"/>
                  </a:lnTo>
                  <a:lnTo>
                    <a:pt x="728659" y="181610"/>
                  </a:lnTo>
                  <a:lnTo>
                    <a:pt x="746008" y="181610"/>
                  </a:lnTo>
                  <a:lnTo>
                    <a:pt x="746008" y="162814"/>
                  </a:lnTo>
                  <a:lnTo>
                    <a:pt x="735263" y="162814"/>
                  </a:lnTo>
                  <a:lnTo>
                    <a:pt x="731619" y="161713"/>
                  </a:lnTo>
                  <a:lnTo>
                    <a:pt x="728913" y="157310"/>
                  </a:lnTo>
                  <a:lnTo>
                    <a:pt x="728228" y="152992"/>
                  </a:lnTo>
                  <a:lnTo>
                    <a:pt x="728228" y="12192"/>
                  </a:lnTo>
                  <a:close/>
                </a:path>
                <a:path w="1115695" h="184785">
                  <a:moveTo>
                    <a:pt x="827275" y="53594"/>
                  </a:moveTo>
                  <a:lnTo>
                    <a:pt x="812708" y="53594"/>
                  </a:lnTo>
                  <a:lnTo>
                    <a:pt x="805520" y="54864"/>
                  </a:lnTo>
                  <a:lnTo>
                    <a:pt x="768436" y="81364"/>
                  </a:lnTo>
                  <a:lnTo>
                    <a:pt x="759546" y="119126"/>
                  </a:lnTo>
                  <a:lnTo>
                    <a:pt x="759879" y="127349"/>
                  </a:lnTo>
                  <a:lnTo>
                    <a:pt x="773084" y="163745"/>
                  </a:lnTo>
                  <a:lnTo>
                    <a:pt x="812708" y="184658"/>
                  </a:lnTo>
                  <a:lnTo>
                    <a:pt x="827275" y="184658"/>
                  </a:lnTo>
                  <a:lnTo>
                    <a:pt x="834476" y="183388"/>
                  </a:lnTo>
                  <a:lnTo>
                    <a:pt x="848865" y="178308"/>
                  </a:lnTo>
                  <a:lnTo>
                    <a:pt x="855380" y="174413"/>
                  </a:lnTo>
                  <a:lnTo>
                    <a:pt x="864745" y="165862"/>
                  </a:lnTo>
                  <a:lnTo>
                    <a:pt x="814067" y="165862"/>
                  </a:lnTo>
                  <a:lnTo>
                    <a:pt x="808136" y="164253"/>
                  </a:lnTo>
                  <a:lnTo>
                    <a:pt x="783800" y="133921"/>
                  </a:lnTo>
                  <a:lnTo>
                    <a:pt x="782406" y="119126"/>
                  </a:lnTo>
                  <a:lnTo>
                    <a:pt x="782754" y="111379"/>
                  </a:lnTo>
                  <a:lnTo>
                    <a:pt x="802218" y="77470"/>
                  </a:lnTo>
                  <a:lnTo>
                    <a:pt x="808136" y="74083"/>
                  </a:lnTo>
                  <a:lnTo>
                    <a:pt x="814067" y="72390"/>
                  </a:lnTo>
                  <a:lnTo>
                    <a:pt x="864583" y="72390"/>
                  </a:lnTo>
                  <a:lnTo>
                    <a:pt x="861146" y="69342"/>
                  </a:lnTo>
                  <a:lnTo>
                    <a:pt x="855380" y="63923"/>
                  </a:lnTo>
                  <a:lnTo>
                    <a:pt x="848865" y="59944"/>
                  </a:lnTo>
                  <a:lnTo>
                    <a:pt x="834476" y="54864"/>
                  </a:lnTo>
                  <a:lnTo>
                    <a:pt x="827275" y="53594"/>
                  </a:lnTo>
                  <a:close/>
                </a:path>
                <a:path w="1115695" h="184785">
                  <a:moveTo>
                    <a:pt x="864583" y="72390"/>
                  </a:moveTo>
                  <a:lnTo>
                    <a:pt x="826094" y="72390"/>
                  </a:lnTo>
                  <a:lnTo>
                    <a:pt x="832012" y="74083"/>
                  </a:lnTo>
                  <a:lnTo>
                    <a:pt x="837778" y="77470"/>
                  </a:lnTo>
                  <a:lnTo>
                    <a:pt x="857240" y="111379"/>
                  </a:lnTo>
                  <a:lnTo>
                    <a:pt x="857590" y="119126"/>
                  </a:lnTo>
                  <a:lnTo>
                    <a:pt x="857240" y="126889"/>
                  </a:lnTo>
                  <a:lnTo>
                    <a:pt x="837778" y="161036"/>
                  </a:lnTo>
                  <a:lnTo>
                    <a:pt x="826094" y="165862"/>
                  </a:lnTo>
                  <a:lnTo>
                    <a:pt x="864745" y="165862"/>
                  </a:lnTo>
                  <a:lnTo>
                    <a:pt x="880116" y="127349"/>
                  </a:lnTo>
                  <a:lnTo>
                    <a:pt x="880450" y="119126"/>
                  </a:lnTo>
                  <a:lnTo>
                    <a:pt x="880116" y="110902"/>
                  </a:lnTo>
                  <a:lnTo>
                    <a:pt x="867064" y="74591"/>
                  </a:lnTo>
                  <a:lnTo>
                    <a:pt x="864583" y="72390"/>
                  </a:lnTo>
                  <a:close/>
                </a:path>
                <a:path w="1115695" h="184785">
                  <a:moveTo>
                    <a:pt x="967419" y="53594"/>
                  </a:moveTo>
                  <a:lnTo>
                    <a:pt x="952853" y="53594"/>
                  </a:lnTo>
                  <a:lnTo>
                    <a:pt x="945664" y="54864"/>
                  </a:lnTo>
                  <a:lnTo>
                    <a:pt x="908580" y="81364"/>
                  </a:lnTo>
                  <a:lnTo>
                    <a:pt x="899690" y="119126"/>
                  </a:lnTo>
                  <a:lnTo>
                    <a:pt x="900024" y="127349"/>
                  </a:lnTo>
                  <a:lnTo>
                    <a:pt x="913229" y="163745"/>
                  </a:lnTo>
                  <a:lnTo>
                    <a:pt x="952853" y="184658"/>
                  </a:lnTo>
                  <a:lnTo>
                    <a:pt x="967419" y="184658"/>
                  </a:lnTo>
                  <a:lnTo>
                    <a:pt x="974620" y="183388"/>
                  </a:lnTo>
                  <a:lnTo>
                    <a:pt x="989009" y="178308"/>
                  </a:lnTo>
                  <a:lnTo>
                    <a:pt x="995525" y="174413"/>
                  </a:lnTo>
                  <a:lnTo>
                    <a:pt x="1004890" y="165862"/>
                  </a:lnTo>
                  <a:lnTo>
                    <a:pt x="954211" y="165862"/>
                  </a:lnTo>
                  <a:lnTo>
                    <a:pt x="948281" y="164253"/>
                  </a:lnTo>
                  <a:lnTo>
                    <a:pt x="923944" y="133921"/>
                  </a:lnTo>
                  <a:lnTo>
                    <a:pt x="922550" y="119126"/>
                  </a:lnTo>
                  <a:lnTo>
                    <a:pt x="922898" y="111379"/>
                  </a:lnTo>
                  <a:lnTo>
                    <a:pt x="942362" y="77470"/>
                  </a:lnTo>
                  <a:lnTo>
                    <a:pt x="948281" y="74083"/>
                  </a:lnTo>
                  <a:lnTo>
                    <a:pt x="954211" y="72390"/>
                  </a:lnTo>
                  <a:lnTo>
                    <a:pt x="1004727" y="72390"/>
                  </a:lnTo>
                  <a:lnTo>
                    <a:pt x="1001290" y="69342"/>
                  </a:lnTo>
                  <a:lnTo>
                    <a:pt x="995525" y="63923"/>
                  </a:lnTo>
                  <a:lnTo>
                    <a:pt x="989009" y="59944"/>
                  </a:lnTo>
                  <a:lnTo>
                    <a:pt x="974620" y="54864"/>
                  </a:lnTo>
                  <a:lnTo>
                    <a:pt x="967419" y="53594"/>
                  </a:lnTo>
                  <a:close/>
                </a:path>
                <a:path w="1115695" h="184785">
                  <a:moveTo>
                    <a:pt x="1004727" y="72390"/>
                  </a:moveTo>
                  <a:lnTo>
                    <a:pt x="966238" y="72390"/>
                  </a:lnTo>
                  <a:lnTo>
                    <a:pt x="972157" y="74083"/>
                  </a:lnTo>
                  <a:lnTo>
                    <a:pt x="977922" y="77470"/>
                  </a:lnTo>
                  <a:lnTo>
                    <a:pt x="997385" y="111379"/>
                  </a:lnTo>
                  <a:lnTo>
                    <a:pt x="997734" y="119126"/>
                  </a:lnTo>
                  <a:lnTo>
                    <a:pt x="997385" y="126889"/>
                  </a:lnTo>
                  <a:lnTo>
                    <a:pt x="977922" y="161036"/>
                  </a:lnTo>
                  <a:lnTo>
                    <a:pt x="966238" y="165862"/>
                  </a:lnTo>
                  <a:lnTo>
                    <a:pt x="1004890" y="165862"/>
                  </a:lnTo>
                  <a:lnTo>
                    <a:pt x="1020261" y="127349"/>
                  </a:lnTo>
                  <a:lnTo>
                    <a:pt x="1020594" y="119126"/>
                  </a:lnTo>
                  <a:lnTo>
                    <a:pt x="1020261" y="110902"/>
                  </a:lnTo>
                  <a:lnTo>
                    <a:pt x="1007209" y="74591"/>
                  </a:lnTo>
                  <a:lnTo>
                    <a:pt x="1004727" y="72390"/>
                  </a:lnTo>
                  <a:close/>
                </a:path>
                <a:path w="1115695" h="184785">
                  <a:moveTo>
                    <a:pt x="1063457" y="55626"/>
                  </a:moveTo>
                  <a:lnTo>
                    <a:pt x="1047963" y="55626"/>
                  </a:lnTo>
                  <a:lnTo>
                    <a:pt x="1047963" y="181610"/>
                  </a:lnTo>
                  <a:lnTo>
                    <a:pt x="1069299" y="181610"/>
                  </a:lnTo>
                  <a:lnTo>
                    <a:pt x="1069299" y="127508"/>
                  </a:lnTo>
                  <a:lnTo>
                    <a:pt x="1069823" y="116459"/>
                  </a:lnTo>
                  <a:lnTo>
                    <a:pt x="1089555" y="80581"/>
                  </a:lnTo>
                  <a:lnTo>
                    <a:pt x="1093935" y="78994"/>
                  </a:lnTo>
                  <a:lnTo>
                    <a:pt x="1070315" y="78994"/>
                  </a:lnTo>
                  <a:lnTo>
                    <a:pt x="1063457" y="55626"/>
                  </a:lnTo>
                  <a:close/>
                </a:path>
                <a:path w="1115695" h="184785">
                  <a:moveTo>
                    <a:pt x="1115273" y="53594"/>
                  </a:moveTo>
                  <a:lnTo>
                    <a:pt x="1078062" y="68707"/>
                  </a:lnTo>
                  <a:lnTo>
                    <a:pt x="1070315" y="78994"/>
                  </a:lnTo>
                  <a:lnTo>
                    <a:pt x="1093935" y="78994"/>
                  </a:lnTo>
                  <a:lnTo>
                    <a:pt x="1097923" y="77549"/>
                  </a:lnTo>
                  <a:lnTo>
                    <a:pt x="1107907" y="75946"/>
                  </a:lnTo>
                  <a:lnTo>
                    <a:pt x="1109088" y="75776"/>
                  </a:lnTo>
                  <a:lnTo>
                    <a:pt x="1110282" y="75692"/>
                  </a:lnTo>
                  <a:lnTo>
                    <a:pt x="1115273" y="75692"/>
                  </a:lnTo>
                  <a:lnTo>
                    <a:pt x="1115273" y="53594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057" y="3484878"/>
              <a:ext cx="1461016" cy="17576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28600" y="2006600"/>
              <a:ext cx="2705100" cy="317500"/>
            </a:xfrm>
            <a:custGeom>
              <a:avLst/>
              <a:gdLst/>
              <a:ahLst/>
              <a:cxnLst/>
              <a:rect l="l" t="t" r="r" b="b"/>
              <a:pathLst>
                <a:path w="2705100" h="317500">
                  <a:moveTo>
                    <a:pt x="2667000" y="0"/>
                  </a:moveTo>
                  <a:lnTo>
                    <a:pt x="38100" y="0"/>
                  </a:ln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0" y="279400"/>
                  </a:lnTo>
                  <a:lnTo>
                    <a:pt x="2994" y="294230"/>
                  </a:lnTo>
                  <a:lnTo>
                    <a:pt x="11159" y="306340"/>
                  </a:lnTo>
                  <a:lnTo>
                    <a:pt x="23269" y="314505"/>
                  </a:lnTo>
                  <a:lnTo>
                    <a:pt x="38100" y="317500"/>
                  </a:lnTo>
                  <a:lnTo>
                    <a:pt x="2667000" y="317500"/>
                  </a:lnTo>
                  <a:lnTo>
                    <a:pt x="2681831" y="314505"/>
                  </a:lnTo>
                  <a:lnTo>
                    <a:pt x="2693941" y="306340"/>
                  </a:lnTo>
                  <a:lnTo>
                    <a:pt x="2702106" y="294230"/>
                  </a:lnTo>
                  <a:lnTo>
                    <a:pt x="2705100" y="279400"/>
                  </a:lnTo>
                  <a:lnTo>
                    <a:pt x="2705100" y="38100"/>
                  </a:lnTo>
                  <a:lnTo>
                    <a:pt x="2702106" y="23269"/>
                  </a:lnTo>
                  <a:lnTo>
                    <a:pt x="2693941" y="11159"/>
                  </a:lnTo>
                  <a:lnTo>
                    <a:pt x="2681831" y="2994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29705" y="2066289"/>
              <a:ext cx="901065" cy="184785"/>
            </a:xfrm>
            <a:custGeom>
              <a:avLst/>
              <a:gdLst/>
              <a:ahLst/>
              <a:cxnLst/>
              <a:rect l="l" t="t" r="r" b="b"/>
              <a:pathLst>
                <a:path w="901065" h="184785">
                  <a:moveTo>
                    <a:pt x="21081" y="137160"/>
                  </a:moveTo>
                  <a:lnTo>
                    <a:pt x="0" y="143256"/>
                  </a:lnTo>
                  <a:lnTo>
                    <a:pt x="2031" y="150876"/>
                  </a:lnTo>
                  <a:lnTo>
                    <a:pt x="5419" y="157818"/>
                  </a:lnTo>
                  <a:lnTo>
                    <a:pt x="35607" y="181515"/>
                  </a:lnTo>
                  <a:lnTo>
                    <a:pt x="58419" y="184658"/>
                  </a:lnTo>
                  <a:lnTo>
                    <a:pt x="66405" y="184309"/>
                  </a:lnTo>
                  <a:lnTo>
                    <a:pt x="106600" y="167544"/>
                  </a:lnTo>
                  <a:lnTo>
                    <a:pt x="107192" y="166878"/>
                  </a:lnTo>
                  <a:lnTo>
                    <a:pt x="58674" y="166878"/>
                  </a:lnTo>
                  <a:lnTo>
                    <a:pt x="50904" y="166354"/>
                  </a:lnTo>
                  <a:lnTo>
                    <a:pt x="22945" y="145965"/>
                  </a:lnTo>
                  <a:lnTo>
                    <a:pt x="21081" y="137160"/>
                  </a:lnTo>
                  <a:close/>
                </a:path>
                <a:path w="901065" h="184785">
                  <a:moveTo>
                    <a:pt x="107241" y="26670"/>
                  </a:moveTo>
                  <a:lnTo>
                    <a:pt x="68665" y="26670"/>
                  </a:lnTo>
                  <a:lnTo>
                    <a:pt x="76368" y="29040"/>
                  </a:lnTo>
                  <a:lnTo>
                    <a:pt x="82803" y="33782"/>
                  </a:lnTo>
                  <a:lnTo>
                    <a:pt x="89407" y="38354"/>
                  </a:lnTo>
                  <a:lnTo>
                    <a:pt x="92709" y="45212"/>
                  </a:lnTo>
                  <a:lnTo>
                    <a:pt x="92709" y="60960"/>
                  </a:lnTo>
                  <a:lnTo>
                    <a:pt x="54524" y="82296"/>
                  </a:lnTo>
                  <a:lnTo>
                    <a:pt x="49444" y="82550"/>
                  </a:lnTo>
                  <a:lnTo>
                    <a:pt x="44703" y="82550"/>
                  </a:lnTo>
                  <a:lnTo>
                    <a:pt x="44703" y="101854"/>
                  </a:lnTo>
                  <a:lnTo>
                    <a:pt x="47412" y="101854"/>
                  </a:lnTo>
                  <a:lnTo>
                    <a:pt x="50885" y="101938"/>
                  </a:lnTo>
                  <a:lnTo>
                    <a:pt x="90255" y="114130"/>
                  </a:lnTo>
                  <a:lnTo>
                    <a:pt x="92963" y="118364"/>
                  </a:lnTo>
                  <a:lnTo>
                    <a:pt x="95672" y="122428"/>
                  </a:lnTo>
                  <a:lnTo>
                    <a:pt x="96918" y="127254"/>
                  </a:lnTo>
                  <a:lnTo>
                    <a:pt x="97028" y="134112"/>
                  </a:lnTo>
                  <a:lnTo>
                    <a:pt x="96345" y="141541"/>
                  </a:lnTo>
                  <a:lnTo>
                    <a:pt x="66675" y="166354"/>
                  </a:lnTo>
                  <a:lnTo>
                    <a:pt x="58674" y="166878"/>
                  </a:lnTo>
                  <a:lnTo>
                    <a:pt x="107192" y="166878"/>
                  </a:lnTo>
                  <a:lnTo>
                    <a:pt x="119887" y="133858"/>
                  </a:lnTo>
                  <a:lnTo>
                    <a:pt x="119459" y="127254"/>
                  </a:lnTo>
                  <a:lnTo>
                    <a:pt x="96123" y="94726"/>
                  </a:lnTo>
                  <a:lnTo>
                    <a:pt x="87375" y="91440"/>
                  </a:lnTo>
                  <a:lnTo>
                    <a:pt x="93710" y="88344"/>
                  </a:lnTo>
                  <a:lnTo>
                    <a:pt x="115062" y="52070"/>
                  </a:lnTo>
                  <a:lnTo>
                    <a:pt x="114585" y="44593"/>
                  </a:lnTo>
                  <a:lnTo>
                    <a:pt x="113156" y="37909"/>
                  </a:lnTo>
                  <a:lnTo>
                    <a:pt x="110775" y="32020"/>
                  </a:lnTo>
                  <a:lnTo>
                    <a:pt x="107441" y="26924"/>
                  </a:lnTo>
                  <a:lnTo>
                    <a:pt x="107241" y="26670"/>
                  </a:lnTo>
                  <a:close/>
                </a:path>
                <a:path w="901065" h="184785">
                  <a:moveTo>
                    <a:pt x="60197" y="8890"/>
                  </a:moveTo>
                  <a:lnTo>
                    <a:pt x="21843" y="20066"/>
                  </a:lnTo>
                  <a:lnTo>
                    <a:pt x="2540" y="49022"/>
                  </a:lnTo>
                  <a:lnTo>
                    <a:pt x="23368" y="55118"/>
                  </a:lnTo>
                  <a:lnTo>
                    <a:pt x="25060" y="46651"/>
                  </a:lnTo>
                  <a:lnTo>
                    <a:pt x="28956" y="39793"/>
                  </a:lnTo>
                  <a:lnTo>
                    <a:pt x="59690" y="26670"/>
                  </a:lnTo>
                  <a:lnTo>
                    <a:pt x="107241" y="26670"/>
                  </a:lnTo>
                  <a:lnTo>
                    <a:pt x="102362" y="20489"/>
                  </a:lnTo>
                  <a:lnTo>
                    <a:pt x="67421" y="9159"/>
                  </a:lnTo>
                  <a:lnTo>
                    <a:pt x="60197" y="8890"/>
                  </a:lnTo>
                  <a:close/>
                </a:path>
                <a:path w="901065" h="184785">
                  <a:moveTo>
                    <a:pt x="200709" y="11938"/>
                  </a:moveTo>
                  <a:lnTo>
                    <a:pt x="154481" y="11938"/>
                  </a:lnTo>
                  <a:lnTo>
                    <a:pt x="154481" y="181610"/>
                  </a:lnTo>
                  <a:lnTo>
                    <a:pt x="200709" y="181610"/>
                  </a:lnTo>
                  <a:lnTo>
                    <a:pt x="210649" y="181356"/>
                  </a:lnTo>
                  <a:lnTo>
                    <a:pt x="253673" y="171894"/>
                  </a:lnTo>
                  <a:lnTo>
                    <a:pt x="269489" y="161544"/>
                  </a:lnTo>
                  <a:lnTo>
                    <a:pt x="178357" y="161544"/>
                  </a:lnTo>
                  <a:lnTo>
                    <a:pt x="178357" y="32004"/>
                  </a:lnTo>
                  <a:lnTo>
                    <a:pt x="269530" y="32004"/>
                  </a:lnTo>
                  <a:lnTo>
                    <a:pt x="267257" y="29972"/>
                  </a:lnTo>
                  <a:lnTo>
                    <a:pt x="229189" y="14366"/>
                  </a:lnTo>
                  <a:lnTo>
                    <a:pt x="210649" y="12207"/>
                  </a:lnTo>
                  <a:lnTo>
                    <a:pt x="200709" y="11938"/>
                  </a:lnTo>
                  <a:close/>
                </a:path>
                <a:path w="901065" h="184785">
                  <a:moveTo>
                    <a:pt x="269530" y="32004"/>
                  </a:moveTo>
                  <a:lnTo>
                    <a:pt x="200201" y="32004"/>
                  </a:lnTo>
                  <a:lnTo>
                    <a:pt x="206745" y="32147"/>
                  </a:lnTo>
                  <a:lnTo>
                    <a:pt x="213158" y="32576"/>
                  </a:lnTo>
                  <a:lnTo>
                    <a:pt x="219443" y="33290"/>
                  </a:lnTo>
                  <a:lnTo>
                    <a:pt x="233907" y="35644"/>
                  </a:lnTo>
                  <a:lnTo>
                    <a:pt x="241273" y="38523"/>
                  </a:lnTo>
                  <a:lnTo>
                    <a:pt x="247699" y="42926"/>
                  </a:lnTo>
                  <a:lnTo>
                    <a:pt x="254303" y="47159"/>
                  </a:lnTo>
                  <a:lnTo>
                    <a:pt x="268671" y="86280"/>
                  </a:lnTo>
                  <a:lnTo>
                    <a:pt x="269035" y="96520"/>
                  </a:lnTo>
                  <a:lnTo>
                    <a:pt x="268671" y="106791"/>
                  </a:lnTo>
                  <a:lnTo>
                    <a:pt x="254303" y="146473"/>
                  </a:lnTo>
                  <a:lnTo>
                    <a:pt x="213158" y="161036"/>
                  </a:lnTo>
                  <a:lnTo>
                    <a:pt x="200201" y="161544"/>
                  </a:lnTo>
                  <a:lnTo>
                    <a:pt x="269489" y="161544"/>
                  </a:lnTo>
                  <a:lnTo>
                    <a:pt x="289561" y="128667"/>
                  </a:lnTo>
                  <a:lnTo>
                    <a:pt x="293419" y="96520"/>
                  </a:lnTo>
                  <a:lnTo>
                    <a:pt x="292990" y="84947"/>
                  </a:lnTo>
                  <a:lnTo>
                    <a:pt x="278309" y="41338"/>
                  </a:lnTo>
                  <a:lnTo>
                    <a:pt x="273134" y="35226"/>
                  </a:lnTo>
                  <a:lnTo>
                    <a:pt x="269530" y="32004"/>
                  </a:lnTo>
                  <a:close/>
                </a:path>
                <a:path w="901065" h="184785">
                  <a:moveTo>
                    <a:pt x="405979" y="11938"/>
                  </a:moveTo>
                  <a:lnTo>
                    <a:pt x="379817" y="11938"/>
                  </a:lnTo>
                  <a:lnTo>
                    <a:pt x="437983" y="181610"/>
                  </a:lnTo>
                  <a:lnTo>
                    <a:pt x="465923" y="181610"/>
                  </a:lnTo>
                  <a:lnTo>
                    <a:pt x="475543" y="153670"/>
                  </a:lnTo>
                  <a:lnTo>
                    <a:pt x="451953" y="153670"/>
                  </a:lnTo>
                  <a:lnTo>
                    <a:pt x="405979" y="11938"/>
                  </a:lnTo>
                  <a:close/>
                </a:path>
                <a:path w="901065" h="184785">
                  <a:moveTo>
                    <a:pt x="524343" y="11938"/>
                  </a:moveTo>
                  <a:lnTo>
                    <a:pt x="498181" y="11938"/>
                  </a:lnTo>
                  <a:lnTo>
                    <a:pt x="451953" y="153670"/>
                  </a:lnTo>
                  <a:lnTo>
                    <a:pt x="475543" y="153670"/>
                  </a:lnTo>
                  <a:lnTo>
                    <a:pt x="524343" y="11938"/>
                  </a:lnTo>
                  <a:close/>
                </a:path>
                <a:path w="901065" h="184785">
                  <a:moveTo>
                    <a:pt x="570876" y="0"/>
                  </a:moveTo>
                  <a:lnTo>
                    <a:pt x="562240" y="0"/>
                  </a:lnTo>
                  <a:lnTo>
                    <a:pt x="558519" y="1524"/>
                  </a:lnTo>
                  <a:lnTo>
                    <a:pt x="555293" y="4572"/>
                  </a:lnTo>
                  <a:lnTo>
                    <a:pt x="552245" y="7620"/>
                  </a:lnTo>
                  <a:lnTo>
                    <a:pt x="550721" y="11345"/>
                  </a:lnTo>
                  <a:lnTo>
                    <a:pt x="550721" y="20150"/>
                  </a:lnTo>
                  <a:lnTo>
                    <a:pt x="552245" y="23960"/>
                  </a:lnTo>
                  <a:lnTo>
                    <a:pt x="555293" y="27178"/>
                  </a:lnTo>
                  <a:lnTo>
                    <a:pt x="558519" y="30226"/>
                  </a:lnTo>
                  <a:lnTo>
                    <a:pt x="562240" y="31750"/>
                  </a:lnTo>
                  <a:lnTo>
                    <a:pt x="570876" y="31750"/>
                  </a:lnTo>
                  <a:lnTo>
                    <a:pt x="574597" y="30226"/>
                  </a:lnTo>
                  <a:lnTo>
                    <a:pt x="580871" y="23960"/>
                  </a:lnTo>
                  <a:lnTo>
                    <a:pt x="582471" y="20150"/>
                  </a:lnTo>
                  <a:lnTo>
                    <a:pt x="582471" y="11345"/>
                  </a:lnTo>
                  <a:lnTo>
                    <a:pt x="580871" y="7620"/>
                  </a:lnTo>
                  <a:lnTo>
                    <a:pt x="577645" y="4572"/>
                  </a:lnTo>
                  <a:lnTo>
                    <a:pt x="574597" y="1524"/>
                  </a:lnTo>
                  <a:lnTo>
                    <a:pt x="570876" y="0"/>
                  </a:lnTo>
                  <a:close/>
                </a:path>
                <a:path w="901065" h="184785">
                  <a:moveTo>
                    <a:pt x="577137" y="55626"/>
                  </a:moveTo>
                  <a:lnTo>
                    <a:pt x="538275" y="55626"/>
                  </a:lnTo>
                  <a:lnTo>
                    <a:pt x="538275" y="72644"/>
                  </a:lnTo>
                  <a:lnTo>
                    <a:pt x="555801" y="72644"/>
                  </a:lnTo>
                  <a:lnTo>
                    <a:pt x="555801" y="181610"/>
                  </a:lnTo>
                  <a:lnTo>
                    <a:pt x="577137" y="181610"/>
                  </a:lnTo>
                  <a:lnTo>
                    <a:pt x="577137" y="55626"/>
                  </a:lnTo>
                  <a:close/>
                </a:path>
                <a:path w="901065" h="184785">
                  <a:moveTo>
                    <a:pt x="668412" y="53594"/>
                  </a:moveTo>
                  <a:lnTo>
                    <a:pt x="630660" y="66087"/>
                  </a:lnTo>
                  <a:lnTo>
                    <a:pt x="609228" y="100203"/>
                  </a:lnTo>
                  <a:lnTo>
                    <a:pt x="607198" y="118872"/>
                  </a:lnTo>
                  <a:lnTo>
                    <a:pt x="607641" y="127921"/>
                  </a:lnTo>
                  <a:lnTo>
                    <a:pt x="623260" y="165671"/>
                  </a:lnTo>
                  <a:lnTo>
                    <a:pt x="659395" y="184118"/>
                  </a:lnTo>
                  <a:lnTo>
                    <a:pt x="668920" y="184658"/>
                  </a:lnTo>
                  <a:lnTo>
                    <a:pt x="677490" y="184213"/>
                  </a:lnTo>
                  <a:lnTo>
                    <a:pt x="714087" y="165862"/>
                  </a:lnTo>
                  <a:lnTo>
                    <a:pt x="663840" y="165862"/>
                  </a:lnTo>
                  <a:lnTo>
                    <a:pt x="658328" y="164676"/>
                  </a:lnTo>
                  <a:lnTo>
                    <a:pt x="630672" y="131921"/>
                  </a:lnTo>
                  <a:lnTo>
                    <a:pt x="630058" y="124460"/>
                  </a:lnTo>
                  <a:lnTo>
                    <a:pt x="727086" y="124460"/>
                  </a:lnTo>
                  <a:lnTo>
                    <a:pt x="727305" y="117776"/>
                  </a:lnTo>
                  <a:lnTo>
                    <a:pt x="726954" y="111188"/>
                  </a:lnTo>
                  <a:lnTo>
                    <a:pt x="726423" y="107442"/>
                  </a:lnTo>
                  <a:lnTo>
                    <a:pt x="630312" y="107442"/>
                  </a:lnTo>
                  <a:lnTo>
                    <a:pt x="630985" y="98975"/>
                  </a:lnTo>
                  <a:lnTo>
                    <a:pt x="662138" y="71882"/>
                  </a:lnTo>
                  <a:lnTo>
                    <a:pt x="710860" y="71882"/>
                  </a:lnTo>
                  <a:lnTo>
                    <a:pt x="708709" y="68918"/>
                  </a:lnTo>
                  <a:lnTo>
                    <a:pt x="675679" y="53975"/>
                  </a:lnTo>
                  <a:lnTo>
                    <a:pt x="668412" y="53594"/>
                  </a:lnTo>
                  <a:close/>
                </a:path>
                <a:path w="901065" h="184785">
                  <a:moveTo>
                    <a:pt x="698384" y="153416"/>
                  </a:moveTo>
                  <a:lnTo>
                    <a:pt x="676032" y="165862"/>
                  </a:lnTo>
                  <a:lnTo>
                    <a:pt x="714087" y="165862"/>
                  </a:lnTo>
                  <a:lnTo>
                    <a:pt x="715205" y="164676"/>
                  </a:lnTo>
                  <a:lnTo>
                    <a:pt x="718958" y="159512"/>
                  </a:lnTo>
                  <a:lnTo>
                    <a:pt x="698384" y="153416"/>
                  </a:lnTo>
                  <a:close/>
                </a:path>
                <a:path w="901065" h="184785">
                  <a:moveTo>
                    <a:pt x="710860" y="71882"/>
                  </a:moveTo>
                  <a:lnTo>
                    <a:pt x="675854" y="71882"/>
                  </a:lnTo>
                  <a:lnTo>
                    <a:pt x="682204" y="73660"/>
                  </a:lnTo>
                  <a:lnTo>
                    <a:pt x="687462" y="77216"/>
                  </a:lnTo>
                  <a:lnTo>
                    <a:pt x="692872" y="80602"/>
                  </a:lnTo>
                  <a:lnTo>
                    <a:pt x="697025" y="85005"/>
                  </a:lnTo>
                  <a:lnTo>
                    <a:pt x="699908" y="90424"/>
                  </a:lnTo>
                  <a:lnTo>
                    <a:pt x="702956" y="95842"/>
                  </a:lnTo>
                  <a:lnTo>
                    <a:pt x="704480" y="101515"/>
                  </a:lnTo>
                  <a:lnTo>
                    <a:pt x="704480" y="107442"/>
                  </a:lnTo>
                  <a:lnTo>
                    <a:pt x="726423" y="107442"/>
                  </a:lnTo>
                  <a:lnTo>
                    <a:pt x="713624" y="75692"/>
                  </a:lnTo>
                  <a:lnTo>
                    <a:pt x="710860" y="71882"/>
                  </a:lnTo>
                  <a:close/>
                </a:path>
                <a:path w="901065" h="184785">
                  <a:moveTo>
                    <a:pt x="757325" y="55626"/>
                  </a:moveTo>
                  <a:lnTo>
                    <a:pt x="734465" y="55626"/>
                  </a:lnTo>
                  <a:lnTo>
                    <a:pt x="770787" y="181610"/>
                  </a:lnTo>
                  <a:lnTo>
                    <a:pt x="790091" y="181610"/>
                  </a:lnTo>
                  <a:lnTo>
                    <a:pt x="798960" y="148844"/>
                  </a:lnTo>
                  <a:lnTo>
                    <a:pt x="781455" y="148844"/>
                  </a:lnTo>
                  <a:lnTo>
                    <a:pt x="757325" y="55626"/>
                  </a:lnTo>
                  <a:close/>
                </a:path>
                <a:path w="901065" h="184785">
                  <a:moveTo>
                    <a:pt x="835278" y="80264"/>
                  </a:moveTo>
                  <a:lnTo>
                    <a:pt x="817523" y="80264"/>
                  </a:lnTo>
                  <a:lnTo>
                    <a:pt x="844955" y="181610"/>
                  </a:lnTo>
                  <a:lnTo>
                    <a:pt x="864513" y="181610"/>
                  </a:lnTo>
                  <a:lnTo>
                    <a:pt x="873893" y="148844"/>
                  </a:lnTo>
                  <a:lnTo>
                    <a:pt x="853591" y="148844"/>
                  </a:lnTo>
                  <a:lnTo>
                    <a:pt x="835278" y="80264"/>
                  </a:lnTo>
                  <a:close/>
                </a:path>
                <a:path w="901065" h="184785">
                  <a:moveTo>
                    <a:pt x="828699" y="55626"/>
                  </a:moveTo>
                  <a:lnTo>
                    <a:pt x="806601" y="55626"/>
                  </a:lnTo>
                  <a:lnTo>
                    <a:pt x="781455" y="148844"/>
                  </a:lnTo>
                  <a:lnTo>
                    <a:pt x="798960" y="148844"/>
                  </a:lnTo>
                  <a:lnTo>
                    <a:pt x="817523" y="80264"/>
                  </a:lnTo>
                  <a:lnTo>
                    <a:pt x="835278" y="80264"/>
                  </a:lnTo>
                  <a:lnTo>
                    <a:pt x="828699" y="55626"/>
                  </a:lnTo>
                  <a:close/>
                </a:path>
                <a:path w="901065" h="184785">
                  <a:moveTo>
                    <a:pt x="900581" y="55626"/>
                  </a:moveTo>
                  <a:lnTo>
                    <a:pt x="877721" y="55626"/>
                  </a:lnTo>
                  <a:lnTo>
                    <a:pt x="853591" y="148844"/>
                  </a:lnTo>
                  <a:lnTo>
                    <a:pt x="873893" y="148844"/>
                  </a:lnTo>
                  <a:lnTo>
                    <a:pt x="900581" y="556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619" y="1392427"/>
              <a:ext cx="2215214" cy="210565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2700" y="1765300"/>
              <a:ext cx="3086100" cy="25400"/>
            </a:xfrm>
            <a:custGeom>
              <a:avLst/>
              <a:gdLst/>
              <a:ahLst/>
              <a:cxnLst/>
              <a:rect l="l" t="t" r="r" b="b"/>
              <a:pathLst>
                <a:path w="3086100" h="25400">
                  <a:moveTo>
                    <a:pt x="30861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3086100" y="25400"/>
                  </a:lnTo>
                  <a:lnTo>
                    <a:pt x="3086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85" y="859181"/>
              <a:ext cx="173929" cy="17392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7000" y="1879600"/>
              <a:ext cx="11430000" cy="764539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37000" y="9931400"/>
              <a:ext cx="990600" cy="10160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86800" y="0"/>
              <a:ext cx="914400" cy="83820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7948651" y="202158"/>
              <a:ext cx="2429510" cy="320040"/>
            </a:xfrm>
            <a:custGeom>
              <a:avLst/>
              <a:gdLst/>
              <a:ahLst/>
              <a:cxnLst/>
              <a:rect l="l" t="t" r="r" b="b"/>
              <a:pathLst>
                <a:path w="2429509" h="320040">
                  <a:moveTo>
                    <a:pt x="154711" y="78016"/>
                  </a:moveTo>
                  <a:lnTo>
                    <a:pt x="127774" y="51079"/>
                  </a:lnTo>
                  <a:lnTo>
                    <a:pt x="13474" y="165379"/>
                  </a:lnTo>
                  <a:lnTo>
                    <a:pt x="0" y="178841"/>
                  </a:lnTo>
                  <a:lnTo>
                    <a:pt x="13474" y="192316"/>
                  </a:lnTo>
                  <a:lnTo>
                    <a:pt x="127774" y="306616"/>
                  </a:lnTo>
                  <a:lnTo>
                    <a:pt x="154711" y="279679"/>
                  </a:lnTo>
                  <a:lnTo>
                    <a:pt x="67360" y="192316"/>
                  </a:lnTo>
                  <a:lnTo>
                    <a:pt x="53886" y="178841"/>
                  </a:lnTo>
                  <a:lnTo>
                    <a:pt x="67360" y="165379"/>
                  </a:lnTo>
                  <a:lnTo>
                    <a:pt x="154711" y="78016"/>
                  </a:lnTo>
                  <a:close/>
                </a:path>
                <a:path w="2429509" h="320040">
                  <a:moveTo>
                    <a:pt x="2415019" y="146037"/>
                  </a:moveTo>
                  <a:lnTo>
                    <a:pt x="2262619" y="0"/>
                  </a:lnTo>
                  <a:lnTo>
                    <a:pt x="2236266" y="27495"/>
                  </a:lnTo>
                  <a:lnTo>
                    <a:pt x="2359952" y="146037"/>
                  </a:lnTo>
                  <a:lnTo>
                    <a:pt x="2388666" y="146037"/>
                  </a:lnTo>
                  <a:lnTo>
                    <a:pt x="2415019" y="146037"/>
                  </a:lnTo>
                  <a:close/>
                </a:path>
                <a:path w="2429509" h="320040">
                  <a:moveTo>
                    <a:pt x="2429370" y="159791"/>
                  </a:moveTo>
                  <a:lnTo>
                    <a:pt x="2415019" y="146037"/>
                  </a:lnTo>
                  <a:lnTo>
                    <a:pt x="2401849" y="159791"/>
                  </a:lnTo>
                  <a:lnTo>
                    <a:pt x="2374315" y="159791"/>
                  </a:lnTo>
                  <a:lnTo>
                    <a:pt x="2359952" y="173545"/>
                  </a:lnTo>
                  <a:lnTo>
                    <a:pt x="2236266" y="292087"/>
                  </a:lnTo>
                  <a:lnTo>
                    <a:pt x="2262619" y="319595"/>
                  </a:lnTo>
                  <a:lnTo>
                    <a:pt x="2415019" y="173545"/>
                  </a:lnTo>
                  <a:lnTo>
                    <a:pt x="2429370" y="159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097" y="2545078"/>
              <a:ext cx="1446079" cy="17576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4500" y="10236200"/>
              <a:ext cx="2235200" cy="520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7780000" cy="11176000"/>
            <a:chOff x="0" y="0"/>
            <a:chExt cx="17780000" cy="11176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7780000" cy="11176000"/>
            </a:xfrm>
            <a:custGeom>
              <a:avLst/>
              <a:gdLst/>
              <a:ahLst/>
              <a:cxnLst/>
              <a:rect l="l" t="t" r="r" b="b"/>
              <a:pathLst>
                <a:path w="17780000" h="11176000">
                  <a:moveTo>
                    <a:pt x="17780000" y="736600"/>
                  </a:moveTo>
                  <a:lnTo>
                    <a:pt x="0" y="736600"/>
                  </a:lnTo>
                  <a:lnTo>
                    <a:pt x="0" y="11176000"/>
                  </a:lnTo>
                  <a:lnTo>
                    <a:pt x="17780000" y="11176000"/>
                  </a:lnTo>
                  <a:lnTo>
                    <a:pt x="17780000" y="736600"/>
                  </a:lnTo>
                  <a:close/>
                </a:path>
                <a:path w="17780000" h="11176000">
                  <a:moveTo>
                    <a:pt x="17780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7780000" y="127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0200" y="1879600"/>
              <a:ext cx="11684000" cy="54991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0682" y="3295250"/>
              <a:ext cx="925414" cy="18772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1003" y="3289299"/>
              <a:ext cx="935927" cy="19575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5800" y="5608634"/>
              <a:ext cx="1010142" cy="14644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55909" y="3803258"/>
              <a:ext cx="996555" cy="45323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0753" y="5486396"/>
              <a:ext cx="1751309" cy="15438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27335" y="3257150"/>
              <a:ext cx="720924" cy="18881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50230" y="5530458"/>
              <a:ext cx="1077514" cy="45323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37000" y="9931400"/>
              <a:ext cx="990600" cy="10160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86800" y="0"/>
              <a:ext cx="914400" cy="83820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7948651" y="202158"/>
              <a:ext cx="2429510" cy="320040"/>
            </a:xfrm>
            <a:custGeom>
              <a:avLst/>
              <a:gdLst/>
              <a:ahLst/>
              <a:cxnLst/>
              <a:rect l="l" t="t" r="r" b="b"/>
              <a:pathLst>
                <a:path w="2429509" h="320040">
                  <a:moveTo>
                    <a:pt x="154711" y="78016"/>
                  </a:moveTo>
                  <a:lnTo>
                    <a:pt x="127774" y="51079"/>
                  </a:lnTo>
                  <a:lnTo>
                    <a:pt x="13474" y="165379"/>
                  </a:lnTo>
                  <a:lnTo>
                    <a:pt x="0" y="178841"/>
                  </a:lnTo>
                  <a:lnTo>
                    <a:pt x="13474" y="192316"/>
                  </a:lnTo>
                  <a:lnTo>
                    <a:pt x="127774" y="306616"/>
                  </a:lnTo>
                  <a:lnTo>
                    <a:pt x="154711" y="279679"/>
                  </a:lnTo>
                  <a:lnTo>
                    <a:pt x="67360" y="192316"/>
                  </a:lnTo>
                  <a:lnTo>
                    <a:pt x="53886" y="178841"/>
                  </a:lnTo>
                  <a:lnTo>
                    <a:pt x="67360" y="165379"/>
                  </a:lnTo>
                  <a:lnTo>
                    <a:pt x="154711" y="78016"/>
                  </a:lnTo>
                  <a:close/>
                </a:path>
                <a:path w="2429509" h="320040">
                  <a:moveTo>
                    <a:pt x="2415019" y="146037"/>
                  </a:moveTo>
                  <a:lnTo>
                    <a:pt x="2262619" y="0"/>
                  </a:lnTo>
                  <a:lnTo>
                    <a:pt x="2236266" y="27495"/>
                  </a:lnTo>
                  <a:lnTo>
                    <a:pt x="2359952" y="146037"/>
                  </a:lnTo>
                  <a:lnTo>
                    <a:pt x="2388666" y="146037"/>
                  </a:lnTo>
                  <a:lnTo>
                    <a:pt x="2415019" y="146037"/>
                  </a:lnTo>
                  <a:close/>
                </a:path>
                <a:path w="2429509" h="320040">
                  <a:moveTo>
                    <a:pt x="2429370" y="159791"/>
                  </a:moveTo>
                  <a:lnTo>
                    <a:pt x="2415019" y="146037"/>
                  </a:lnTo>
                  <a:lnTo>
                    <a:pt x="2401849" y="159791"/>
                  </a:lnTo>
                  <a:lnTo>
                    <a:pt x="2374315" y="159791"/>
                  </a:lnTo>
                  <a:lnTo>
                    <a:pt x="2359952" y="173545"/>
                  </a:lnTo>
                  <a:lnTo>
                    <a:pt x="2236266" y="292087"/>
                  </a:lnTo>
                  <a:lnTo>
                    <a:pt x="2262619" y="319595"/>
                  </a:lnTo>
                  <a:lnTo>
                    <a:pt x="2415019" y="173545"/>
                  </a:lnTo>
                  <a:lnTo>
                    <a:pt x="2429370" y="159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0" y="685800"/>
              <a:ext cx="3126105" cy="10439400"/>
            </a:xfrm>
            <a:custGeom>
              <a:avLst/>
              <a:gdLst/>
              <a:ahLst/>
              <a:cxnLst/>
              <a:rect l="l" t="t" r="r" b="b"/>
              <a:pathLst>
                <a:path w="3126105" h="10439400">
                  <a:moveTo>
                    <a:pt x="3125914" y="0"/>
                  </a:moveTo>
                  <a:lnTo>
                    <a:pt x="0" y="0"/>
                  </a:lnTo>
                  <a:lnTo>
                    <a:pt x="0" y="10439400"/>
                  </a:lnTo>
                  <a:lnTo>
                    <a:pt x="3125914" y="10439400"/>
                  </a:lnTo>
                  <a:lnTo>
                    <a:pt x="312591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40400" y="3006089"/>
              <a:ext cx="1115695" cy="184785"/>
            </a:xfrm>
            <a:custGeom>
              <a:avLst/>
              <a:gdLst/>
              <a:ahLst/>
              <a:cxnLst/>
              <a:rect l="l" t="t" r="r" b="b"/>
              <a:pathLst>
                <a:path w="1115695" h="184785">
                  <a:moveTo>
                    <a:pt x="110235" y="11938"/>
                  </a:moveTo>
                  <a:lnTo>
                    <a:pt x="0" y="11938"/>
                  </a:lnTo>
                  <a:lnTo>
                    <a:pt x="0" y="181610"/>
                  </a:lnTo>
                  <a:lnTo>
                    <a:pt x="23875" y="181610"/>
                  </a:lnTo>
                  <a:lnTo>
                    <a:pt x="23875" y="104648"/>
                  </a:lnTo>
                  <a:lnTo>
                    <a:pt x="110235" y="104648"/>
                  </a:lnTo>
                  <a:lnTo>
                    <a:pt x="110235" y="84074"/>
                  </a:lnTo>
                  <a:lnTo>
                    <a:pt x="23875" y="84074"/>
                  </a:lnTo>
                  <a:lnTo>
                    <a:pt x="23875" y="32512"/>
                  </a:lnTo>
                  <a:lnTo>
                    <a:pt x="110235" y="32512"/>
                  </a:lnTo>
                  <a:lnTo>
                    <a:pt x="110235" y="11938"/>
                  </a:lnTo>
                  <a:close/>
                </a:path>
                <a:path w="1115695" h="184785">
                  <a:moveTo>
                    <a:pt x="163876" y="0"/>
                  </a:moveTo>
                  <a:lnTo>
                    <a:pt x="155240" y="0"/>
                  </a:lnTo>
                  <a:lnTo>
                    <a:pt x="151516" y="1524"/>
                  </a:lnTo>
                  <a:lnTo>
                    <a:pt x="148297" y="4572"/>
                  </a:lnTo>
                  <a:lnTo>
                    <a:pt x="145249" y="7620"/>
                  </a:lnTo>
                  <a:lnTo>
                    <a:pt x="143725" y="11345"/>
                  </a:lnTo>
                  <a:lnTo>
                    <a:pt x="143725" y="20150"/>
                  </a:lnTo>
                  <a:lnTo>
                    <a:pt x="145249" y="23960"/>
                  </a:lnTo>
                  <a:lnTo>
                    <a:pt x="148297" y="27178"/>
                  </a:lnTo>
                  <a:lnTo>
                    <a:pt x="151516" y="30226"/>
                  </a:lnTo>
                  <a:lnTo>
                    <a:pt x="155240" y="31750"/>
                  </a:lnTo>
                  <a:lnTo>
                    <a:pt x="163876" y="31750"/>
                  </a:lnTo>
                  <a:lnTo>
                    <a:pt x="167601" y="30226"/>
                  </a:lnTo>
                  <a:lnTo>
                    <a:pt x="173868" y="23960"/>
                  </a:lnTo>
                  <a:lnTo>
                    <a:pt x="175475" y="20150"/>
                  </a:lnTo>
                  <a:lnTo>
                    <a:pt x="175475" y="11345"/>
                  </a:lnTo>
                  <a:lnTo>
                    <a:pt x="173868" y="7620"/>
                  </a:lnTo>
                  <a:lnTo>
                    <a:pt x="170649" y="4572"/>
                  </a:lnTo>
                  <a:lnTo>
                    <a:pt x="167601" y="1524"/>
                  </a:lnTo>
                  <a:lnTo>
                    <a:pt x="163876" y="0"/>
                  </a:lnTo>
                  <a:close/>
                </a:path>
                <a:path w="1115695" h="184785">
                  <a:moveTo>
                    <a:pt x="170141" y="55626"/>
                  </a:moveTo>
                  <a:lnTo>
                    <a:pt x="131279" y="55626"/>
                  </a:lnTo>
                  <a:lnTo>
                    <a:pt x="131279" y="72644"/>
                  </a:lnTo>
                  <a:lnTo>
                    <a:pt x="148805" y="72644"/>
                  </a:lnTo>
                  <a:lnTo>
                    <a:pt x="148805" y="181610"/>
                  </a:lnTo>
                  <a:lnTo>
                    <a:pt x="170141" y="181610"/>
                  </a:lnTo>
                  <a:lnTo>
                    <a:pt x="170141" y="55626"/>
                  </a:lnTo>
                  <a:close/>
                </a:path>
                <a:path w="1115695" h="184785">
                  <a:moveTo>
                    <a:pt x="223817" y="55626"/>
                  </a:moveTo>
                  <a:lnTo>
                    <a:pt x="208323" y="55626"/>
                  </a:lnTo>
                  <a:lnTo>
                    <a:pt x="208323" y="181610"/>
                  </a:lnTo>
                  <a:lnTo>
                    <a:pt x="229659" y="181610"/>
                  </a:lnTo>
                  <a:lnTo>
                    <a:pt x="229659" y="127508"/>
                  </a:lnTo>
                  <a:lnTo>
                    <a:pt x="230183" y="116459"/>
                  </a:lnTo>
                  <a:lnTo>
                    <a:pt x="249915" y="80581"/>
                  </a:lnTo>
                  <a:lnTo>
                    <a:pt x="254295" y="78994"/>
                  </a:lnTo>
                  <a:lnTo>
                    <a:pt x="230675" y="78994"/>
                  </a:lnTo>
                  <a:lnTo>
                    <a:pt x="223817" y="55626"/>
                  </a:lnTo>
                  <a:close/>
                </a:path>
                <a:path w="1115695" h="184785">
                  <a:moveTo>
                    <a:pt x="275638" y="53594"/>
                  </a:moveTo>
                  <a:lnTo>
                    <a:pt x="238421" y="68707"/>
                  </a:lnTo>
                  <a:lnTo>
                    <a:pt x="230675" y="78994"/>
                  </a:lnTo>
                  <a:lnTo>
                    <a:pt x="254295" y="78994"/>
                  </a:lnTo>
                  <a:lnTo>
                    <a:pt x="258282" y="77549"/>
                  </a:lnTo>
                  <a:lnTo>
                    <a:pt x="268272" y="75946"/>
                  </a:lnTo>
                  <a:lnTo>
                    <a:pt x="269453" y="75776"/>
                  </a:lnTo>
                  <a:lnTo>
                    <a:pt x="270634" y="75692"/>
                  </a:lnTo>
                  <a:lnTo>
                    <a:pt x="275638" y="75692"/>
                  </a:lnTo>
                  <a:lnTo>
                    <a:pt x="275638" y="53594"/>
                  </a:lnTo>
                  <a:close/>
                </a:path>
                <a:path w="1115695" h="184785">
                  <a:moveTo>
                    <a:pt x="305318" y="145542"/>
                  </a:moveTo>
                  <a:lnTo>
                    <a:pt x="284744" y="153162"/>
                  </a:lnTo>
                  <a:lnTo>
                    <a:pt x="287614" y="160274"/>
                  </a:lnTo>
                  <a:lnTo>
                    <a:pt x="291767" y="166200"/>
                  </a:lnTo>
                  <a:lnTo>
                    <a:pt x="330286" y="184658"/>
                  </a:lnTo>
                  <a:lnTo>
                    <a:pt x="346377" y="184658"/>
                  </a:lnTo>
                  <a:lnTo>
                    <a:pt x="382181" y="166624"/>
                  </a:lnTo>
                  <a:lnTo>
                    <a:pt x="330629" y="166624"/>
                  </a:lnTo>
                  <a:lnTo>
                    <a:pt x="323936" y="165015"/>
                  </a:lnTo>
                  <a:lnTo>
                    <a:pt x="317510" y="161798"/>
                  </a:lnTo>
                  <a:lnTo>
                    <a:pt x="311236" y="158411"/>
                  </a:lnTo>
                  <a:lnTo>
                    <a:pt x="307172" y="152992"/>
                  </a:lnTo>
                  <a:lnTo>
                    <a:pt x="305318" y="145542"/>
                  </a:lnTo>
                  <a:close/>
                </a:path>
                <a:path w="1115695" h="184785">
                  <a:moveTo>
                    <a:pt x="335798" y="53340"/>
                  </a:moveTo>
                  <a:lnTo>
                    <a:pt x="327670" y="53340"/>
                  </a:lnTo>
                  <a:lnTo>
                    <a:pt x="319872" y="54694"/>
                  </a:lnTo>
                  <a:lnTo>
                    <a:pt x="305140" y="60113"/>
                  </a:lnTo>
                  <a:lnTo>
                    <a:pt x="299133" y="64092"/>
                  </a:lnTo>
                  <a:lnTo>
                    <a:pt x="294396" y="69342"/>
                  </a:lnTo>
                  <a:lnTo>
                    <a:pt x="289646" y="74422"/>
                  </a:lnTo>
                  <a:lnTo>
                    <a:pt x="287284" y="80772"/>
                  </a:lnTo>
                  <a:lnTo>
                    <a:pt x="287284" y="96012"/>
                  </a:lnTo>
                  <a:lnTo>
                    <a:pt x="315732" y="121581"/>
                  </a:lnTo>
                  <a:lnTo>
                    <a:pt x="346974" y="128016"/>
                  </a:lnTo>
                  <a:lnTo>
                    <a:pt x="353489" y="130217"/>
                  </a:lnTo>
                  <a:lnTo>
                    <a:pt x="358912" y="133096"/>
                  </a:lnTo>
                  <a:lnTo>
                    <a:pt x="364500" y="135974"/>
                  </a:lnTo>
                  <a:lnTo>
                    <a:pt x="367294" y="140885"/>
                  </a:lnTo>
                  <a:lnTo>
                    <a:pt x="367294" y="151553"/>
                  </a:lnTo>
                  <a:lnTo>
                    <a:pt x="365846" y="154855"/>
                  </a:lnTo>
                  <a:lnTo>
                    <a:pt x="360093" y="160612"/>
                  </a:lnTo>
                  <a:lnTo>
                    <a:pt x="356372" y="162814"/>
                  </a:lnTo>
                  <a:lnTo>
                    <a:pt x="351800" y="164338"/>
                  </a:lnTo>
                  <a:lnTo>
                    <a:pt x="347393" y="165862"/>
                  </a:lnTo>
                  <a:lnTo>
                    <a:pt x="342656" y="166624"/>
                  </a:lnTo>
                  <a:lnTo>
                    <a:pt x="382181" y="166624"/>
                  </a:lnTo>
                  <a:lnTo>
                    <a:pt x="386420" y="161798"/>
                  </a:lnTo>
                  <a:lnTo>
                    <a:pt x="388884" y="155024"/>
                  </a:lnTo>
                  <a:lnTo>
                    <a:pt x="388884" y="138091"/>
                  </a:lnTo>
                  <a:lnTo>
                    <a:pt x="386928" y="131148"/>
                  </a:lnTo>
                  <a:lnTo>
                    <a:pt x="383042" y="126238"/>
                  </a:lnTo>
                  <a:lnTo>
                    <a:pt x="379143" y="121158"/>
                  </a:lnTo>
                  <a:lnTo>
                    <a:pt x="374152" y="117348"/>
                  </a:lnTo>
                  <a:lnTo>
                    <a:pt x="361960" y="112268"/>
                  </a:lnTo>
                  <a:lnTo>
                    <a:pt x="355521" y="110320"/>
                  </a:lnTo>
                  <a:lnTo>
                    <a:pt x="325638" y="104309"/>
                  </a:lnTo>
                  <a:lnTo>
                    <a:pt x="320050" y="102446"/>
                  </a:lnTo>
                  <a:lnTo>
                    <a:pt x="315478" y="100076"/>
                  </a:lnTo>
                  <a:lnTo>
                    <a:pt x="311071" y="97536"/>
                  </a:lnTo>
                  <a:lnTo>
                    <a:pt x="308874" y="93556"/>
                  </a:lnTo>
                  <a:lnTo>
                    <a:pt x="308874" y="82719"/>
                  </a:lnTo>
                  <a:lnTo>
                    <a:pt x="311490" y="78570"/>
                  </a:lnTo>
                  <a:lnTo>
                    <a:pt x="321993" y="72813"/>
                  </a:lnTo>
                  <a:lnTo>
                    <a:pt x="327835" y="71374"/>
                  </a:lnTo>
                  <a:lnTo>
                    <a:pt x="378567" y="71374"/>
                  </a:lnTo>
                  <a:lnTo>
                    <a:pt x="375479" y="67564"/>
                  </a:lnTo>
                  <a:lnTo>
                    <a:pt x="343175" y="53737"/>
                  </a:lnTo>
                  <a:lnTo>
                    <a:pt x="335798" y="53340"/>
                  </a:lnTo>
                  <a:close/>
                </a:path>
                <a:path w="1115695" h="184785">
                  <a:moveTo>
                    <a:pt x="378567" y="71374"/>
                  </a:moveTo>
                  <a:lnTo>
                    <a:pt x="340192" y="71374"/>
                  </a:lnTo>
                  <a:lnTo>
                    <a:pt x="345869" y="72644"/>
                  </a:lnTo>
                  <a:lnTo>
                    <a:pt x="351292" y="75184"/>
                  </a:lnTo>
                  <a:lnTo>
                    <a:pt x="356880" y="77554"/>
                  </a:lnTo>
                  <a:lnTo>
                    <a:pt x="360766" y="81280"/>
                  </a:lnTo>
                  <a:lnTo>
                    <a:pt x="362976" y="86360"/>
                  </a:lnTo>
                  <a:lnTo>
                    <a:pt x="383042" y="78994"/>
                  </a:lnTo>
                  <a:lnTo>
                    <a:pt x="379734" y="72813"/>
                  </a:lnTo>
                  <a:lnTo>
                    <a:pt x="378567" y="71374"/>
                  </a:lnTo>
                  <a:close/>
                </a:path>
                <a:path w="1115695" h="184785">
                  <a:moveTo>
                    <a:pt x="444179" y="72644"/>
                  </a:moveTo>
                  <a:lnTo>
                    <a:pt x="422843" y="72644"/>
                  </a:lnTo>
                  <a:lnTo>
                    <a:pt x="422931" y="159512"/>
                  </a:lnTo>
                  <a:lnTo>
                    <a:pt x="444599" y="181610"/>
                  </a:lnTo>
                  <a:lnTo>
                    <a:pt x="468563" y="181610"/>
                  </a:lnTo>
                  <a:lnTo>
                    <a:pt x="468563" y="162814"/>
                  </a:lnTo>
                  <a:lnTo>
                    <a:pt x="451037" y="162814"/>
                  </a:lnTo>
                  <a:lnTo>
                    <a:pt x="447304" y="161713"/>
                  </a:lnTo>
                  <a:lnTo>
                    <a:pt x="445957" y="159512"/>
                  </a:lnTo>
                  <a:lnTo>
                    <a:pt x="444764" y="157310"/>
                  </a:lnTo>
                  <a:lnTo>
                    <a:pt x="444179" y="152992"/>
                  </a:lnTo>
                  <a:lnTo>
                    <a:pt x="444179" y="72644"/>
                  </a:lnTo>
                  <a:close/>
                </a:path>
                <a:path w="1115695" h="184785">
                  <a:moveTo>
                    <a:pt x="468563" y="55626"/>
                  </a:moveTo>
                  <a:lnTo>
                    <a:pt x="401507" y="55626"/>
                  </a:lnTo>
                  <a:lnTo>
                    <a:pt x="401507" y="72644"/>
                  </a:lnTo>
                  <a:lnTo>
                    <a:pt x="468563" y="72644"/>
                  </a:lnTo>
                  <a:lnTo>
                    <a:pt x="468563" y="55626"/>
                  </a:lnTo>
                  <a:close/>
                </a:path>
                <a:path w="1115695" h="184785">
                  <a:moveTo>
                    <a:pt x="444179" y="23876"/>
                  </a:moveTo>
                  <a:lnTo>
                    <a:pt x="422843" y="23876"/>
                  </a:lnTo>
                  <a:lnTo>
                    <a:pt x="422843" y="55626"/>
                  </a:lnTo>
                  <a:lnTo>
                    <a:pt x="444179" y="55626"/>
                  </a:lnTo>
                  <a:lnTo>
                    <a:pt x="444179" y="23876"/>
                  </a:lnTo>
                  <a:close/>
                </a:path>
                <a:path w="1115695" h="184785">
                  <a:moveTo>
                    <a:pt x="679498" y="11938"/>
                  </a:moveTo>
                  <a:lnTo>
                    <a:pt x="569262" y="11938"/>
                  </a:lnTo>
                  <a:lnTo>
                    <a:pt x="569262" y="181610"/>
                  </a:lnTo>
                  <a:lnTo>
                    <a:pt x="593138" y="181610"/>
                  </a:lnTo>
                  <a:lnTo>
                    <a:pt x="593138" y="104648"/>
                  </a:lnTo>
                  <a:lnTo>
                    <a:pt x="679498" y="104648"/>
                  </a:lnTo>
                  <a:lnTo>
                    <a:pt x="679498" y="84074"/>
                  </a:lnTo>
                  <a:lnTo>
                    <a:pt x="593138" y="84074"/>
                  </a:lnTo>
                  <a:lnTo>
                    <a:pt x="593138" y="32512"/>
                  </a:lnTo>
                  <a:lnTo>
                    <a:pt x="679498" y="32512"/>
                  </a:lnTo>
                  <a:lnTo>
                    <a:pt x="679498" y="11938"/>
                  </a:lnTo>
                  <a:close/>
                </a:path>
                <a:path w="1115695" h="184785">
                  <a:moveTo>
                    <a:pt x="728228" y="12192"/>
                  </a:moveTo>
                  <a:lnTo>
                    <a:pt x="706892" y="12192"/>
                  </a:lnTo>
                  <a:lnTo>
                    <a:pt x="706892" y="158750"/>
                  </a:lnTo>
                  <a:lnTo>
                    <a:pt x="728659" y="181610"/>
                  </a:lnTo>
                  <a:lnTo>
                    <a:pt x="746008" y="181610"/>
                  </a:lnTo>
                  <a:lnTo>
                    <a:pt x="746008" y="162814"/>
                  </a:lnTo>
                  <a:lnTo>
                    <a:pt x="735263" y="162814"/>
                  </a:lnTo>
                  <a:lnTo>
                    <a:pt x="731619" y="161713"/>
                  </a:lnTo>
                  <a:lnTo>
                    <a:pt x="728913" y="157310"/>
                  </a:lnTo>
                  <a:lnTo>
                    <a:pt x="728228" y="152992"/>
                  </a:lnTo>
                  <a:lnTo>
                    <a:pt x="728228" y="12192"/>
                  </a:lnTo>
                  <a:close/>
                </a:path>
                <a:path w="1115695" h="184785">
                  <a:moveTo>
                    <a:pt x="827275" y="53594"/>
                  </a:moveTo>
                  <a:lnTo>
                    <a:pt x="812708" y="53594"/>
                  </a:lnTo>
                  <a:lnTo>
                    <a:pt x="805520" y="54864"/>
                  </a:lnTo>
                  <a:lnTo>
                    <a:pt x="768436" y="81364"/>
                  </a:lnTo>
                  <a:lnTo>
                    <a:pt x="759546" y="119126"/>
                  </a:lnTo>
                  <a:lnTo>
                    <a:pt x="759879" y="127349"/>
                  </a:lnTo>
                  <a:lnTo>
                    <a:pt x="773084" y="163745"/>
                  </a:lnTo>
                  <a:lnTo>
                    <a:pt x="812708" y="184658"/>
                  </a:lnTo>
                  <a:lnTo>
                    <a:pt x="827275" y="184658"/>
                  </a:lnTo>
                  <a:lnTo>
                    <a:pt x="834476" y="183388"/>
                  </a:lnTo>
                  <a:lnTo>
                    <a:pt x="848865" y="178308"/>
                  </a:lnTo>
                  <a:lnTo>
                    <a:pt x="855380" y="174413"/>
                  </a:lnTo>
                  <a:lnTo>
                    <a:pt x="864745" y="165862"/>
                  </a:lnTo>
                  <a:lnTo>
                    <a:pt x="814067" y="165862"/>
                  </a:lnTo>
                  <a:lnTo>
                    <a:pt x="808136" y="164253"/>
                  </a:lnTo>
                  <a:lnTo>
                    <a:pt x="783800" y="133921"/>
                  </a:lnTo>
                  <a:lnTo>
                    <a:pt x="782406" y="119126"/>
                  </a:lnTo>
                  <a:lnTo>
                    <a:pt x="782754" y="111379"/>
                  </a:lnTo>
                  <a:lnTo>
                    <a:pt x="802218" y="77470"/>
                  </a:lnTo>
                  <a:lnTo>
                    <a:pt x="808136" y="74083"/>
                  </a:lnTo>
                  <a:lnTo>
                    <a:pt x="814067" y="72390"/>
                  </a:lnTo>
                  <a:lnTo>
                    <a:pt x="864583" y="72390"/>
                  </a:lnTo>
                  <a:lnTo>
                    <a:pt x="861146" y="69342"/>
                  </a:lnTo>
                  <a:lnTo>
                    <a:pt x="855380" y="63923"/>
                  </a:lnTo>
                  <a:lnTo>
                    <a:pt x="848865" y="59944"/>
                  </a:lnTo>
                  <a:lnTo>
                    <a:pt x="834476" y="54864"/>
                  </a:lnTo>
                  <a:lnTo>
                    <a:pt x="827275" y="53594"/>
                  </a:lnTo>
                  <a:close/>
                </a:path>
                <a:path w="1115695" h="184785">
                  <a:moveTo>
                    <a:pt x="864583" y="72390"/>
                  </a:moveTo>
                  <a:lnTo>
                    <a:pt x="826094" y="72390"/>
                  </a:lnTo>
                  <a:lnTo>
                    <a:pt x="832012" y="74083"/>
                  </a:lnTo>
                  <a:lnTo>
                    <a:pt x="837778" y="77470"/>
                  </a:lnTo>
                  <a:lnTo>
                    <a:pt x="857240" y="111379"/>
                  </a:lnTo>
                  <a:lnTo>
                    <a:pt x="857590" y="119126"/>
                  </a:lnTo>
                  <a:lnTo>
                    <a:pt x="857240" y="126889"/>
                  </a:lnTo>
                  <a:lnTo>
                    <a:pt x="837778" y="161036"/>
                  </a:lnTo>
                  <a:lnTo>
                    <a:pt x="826094" y="165862"/>
                  </a:lnTo>
                  <a:lnTo>
                    <a:pt x="864745" y="165862"/>
                  </a:lnTo>
                  <a:lnTo>
                    <a:pt x="880116" y="127349"/>
                  </a:lnTo>
                  <a:lnTo>
                    <a:pt x="880450" y="119126"/>
                  </a:lnTo>
                  <a:lnTo>
                    <a:pt x="880116" y="110902"/>
                  </a:lnTo>
                  <a:lnTo>
                    <a:pt x="867064" y="74591"/>
                  </a:lnTo>
                  <a:lnTo>
                    <a:pt x="864583" y="72390"/>
                  </a:lnTo>
                  <a:close/>
                </a:path>
                <a:path w="1115695" h="184785">
                  <a:moveTo>
                    <a:pt x="967419" y="53594"/>
                  </a:moveTo>
                  <a:lnTo>
                    <a:pt x="952853" y="53594"/>
                  </a:lnTo>
                  <a:lnTo>
                    <a:pt x="945664" y="54864"/>
                  </a:lnTo>
                  <a:lnTo>
                    <a:pt x="908580" y="81364"/>
                  </a:lnTo>
                  <a:lnTo>
                    <a:pt x="899690" y="119126"/>
                  </a:lnTo>
                  <a:lnTo>
                    <a:pt x="900024" y="127349"/>
                  </a:lnTo>
                  <a:lnTo>
                    <a:pt x="913229" y="163745"/>
                  </a:lnTo>
                  <a:lnTo>
                    <a:pt x="952853" y="184658"/>
                  </a:lnTo>
                  <a:lnTo>
                    <a:pt x="967419" y="184658"/>
                  </a:lnTo>
                  <a:lnTo>
                    <a:pt x="974620" y="183388"/>
                  </a:lnTo>
                  <a:lnTo>
                    <a:pt x="989009" y="178308"/>
                  </a:lnTo>
                  <a:lnTo>
                    <a:pt x="995525" y="174413"/>
                  </a:lnTo>
                  <a:lnTo>
                    <a:pt x="1004890" y="165862"/>
                  </a:lnTo>
                  <a:lnTo>
                    <a:pt x="954211" y="165862"/>
                  </a:lnTo>
                  <a:lnTo>
                    <a:pt x="948281" y="164253"/>
                  </a:lnTo>
                  <a:lnTo>
                    <a:pt x="923944" y="133921"/>
                  </a:lnTo>
                  <a:lnTo>
                    <a:pt x="922550" y="119126"/>
                  </a:lnTo>
                  <a:lnTo>
                    <a:pt x="922898" y="111379"/>
                  </a:lnTo>
                  <a:lnTo>
                    <a:pt x="942362" y="77470"/>
                  </a:lnTo>
                  <a:lnTo>
                    <a:pt x="948281" y="74083"/>
                  </a:lnTo>
                  <a:lnTo>
                    <a:pt x="954211" y="72390"/>
                  </a:lnTo>
                  <a:lnTo>
                    <a:pt x="1004727" y="72390"/>
                  </a:lnTo>
                  <a:lnTo>
                    <a:pt x="1001290" y="69342"/>
                  </a:lnTo>
                  <a:lnTo>
                    <a:pt x="995525" y="63923"/>
                  </a:lnTo>
                  <a:lnTo>
                    <a:pt x="989009" y="59944"/>
                  </a:lnTo>
                  <a:lnTo>
                    <a:pt x="974620" y="54864"/>
                  </a:lnTo>
                  <a:lnTo>
                    <a:pt x="967419" y="53594"/>
                  </a:lnTo>
                  <a:close/>
                </a:path>
                <a:path w="1115695" h="184785">
                  <a:moveTo>
                    <a:pt x="1004727" y="72390"/>
                  </a:moveTo>
                  <a:lnTo>
                    <a:pt x="966238" y="72390"/>
                  </a:lnTo>
                  <a:lnTo>
                    <a:pt x="972157" y="74083"/>
                  </a:lnTo>
                  <a:lnTo>
                    <a:pt x="977922" y="77470"/>
                  </a:lnTo>
                  <a:lnTo>
                    <a:pt x="997385" y="111379"/>
                  </a:lnTo>
                  <a:lnTo>
                    <a:pt x="997734" y="119126"/>
                  </a:lnTo>
                  <a:lnTo>
                    <a:pt x="997385" y="126889"/>
                  </a:lnTo>
                  <a:lnTo>
                    <a:pt x="977922" y="161036"/>
                  </a:lnTo>
                  <a:lnTo>
                    <a:pt x="966238" y="165862"/>
                  </a:lnTo>
                  <a:lnTo>
                    <a:pt x="1004890" y="165862"/>
                  </a:lnTo>
                  <a:lnTo>
                    <a:pt x="1020261" y="127349"/>
                  </a:lnTo>
                  <a:lnTo>
                    <a:pt x="1020594" y="119126"/>
                  </a:lnTo>
                  <a:lnTo>
                    <a:pt x="1020261" y="110902"/>
                  </a:lnTo>
                  <a:lnTo>
                    <a:pt x="1007209" y="74591"/>
                  </a:lnTo>
                  <a:lnTo>
                    <a:pt x="1004727" y="72390"/>
                  </a:lnTo>
                  <a:close/>
                </a:path>
                <a:path w="1115695" h="184785">
                  <a:moveTo>
                    <a:pt x="1063457" y="55626"/>
                  </a:moveTo>
                  <a:lnTo>
                    <a:pt x="1047963" y="55626"/>
                  </a:lnTo>
                  <a:lnTo>
                    <a:pt x="1047963" y="181610"/>
                  </a:lnTo>
                  <a:lnTo>
                    <a:pt x="1069299" y="181610"/>
                  </a:lnTo>
                  <a:lnTo>
                    <a:pt x="1069299" y="127508"/>
                  </a:lnTo>
                  <a:lnTo>
                    <a:pt x="1069823" y="116459"/>
                  </a:lnTo>
                  <a:lnTo>
                    <a:pt x="1089555" y="80581"/>
                  </a:lnTo>
                  <a:lnTo>
                    <a:pt x="1093935" y="78994"/>
                  </a:lnTo>
                  <a:lnTo>
                    <a:pt x="1070315" y="78994"/>
                  </a:lnTo>
                  <a:lnTo>
                    <a:pt x="1063457" y="55626"/>
                  </a:lnTo>
                  <a:close/>
                </a:path>
                <a:path w="1115695" h="184785">
                  <a:moveTo>
                    <a:pt x="1115273" y="53594"/>
                  </a:moveTo>
                  <a:lnTo>
                    <a:pt x="1078062" y="68707"/>
                  </a:lnTo>
                  <a:lnTo>
                    <a:pt x="1070315" y="78994"/>
                  </a:lnTo>
                  <a:lnTo>
                    <a:pt x="1093935" y="78994"/>
                  </a:lnTo>
                  <a:lnTo>
                    <a:pt x="1097923" y="77549"/>
                  </a:lnTo>
                  <a:lnTo>
                    <a:pt x="1107907" y="75946"/>
                  </a:lnTo>
                  <a:lnTo>
                    <a:pt x="1109088" y="75776"/>
                  </a:lnTo>
                  <a:lnTo>
                    <a:pt x="1110282" y="75692"/>
                  </a:lnTo>
                  <a:lnTo>
                    <a:pt x="1115273" y="75692"/>
                  </a:lnTo>
                  <a:lnTo>
                    <a:pt x="1115273" y="53594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8057" y="3484878"/>
              <a:ext cx="1461016" cy="17576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600" y="2476500"/>
              <a:ext cx="2705100" cy="31750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329705" y="2066289"/>
              <a:ext cx="901065" cy="184785"/>
            </a:xfrm>
            <a:custGeom>
              <a:avLst/>
              <a:gdLst/>
              <a:ahLst/>
              <a:cxnLst/>
              <a:rect l="l" t="t" r="r" b="b"/>
              <a:pathLst>
                <a:path w="901065" h="184785">
                  <a:moveTo>
                    <a:pt x="21081" y="137160"/>
                  </a:moveTo>
                  <a:lnTo>
                    <a:pt x="0" y="143256"/>
                  </a:lnTo>
                  <a:lnTo>
                    <a:pt x="2031" y="150876"/>
                  </a:lnTo>
                  <a:lnTo>
                    <a:pt x="5419" y="157818"/>
                  </a:lnTo>
                  <a:lnTo>
                    <a:pt x="35607" y="181515"/>
                  </a:lnTo>
                  <a:lnTo>
                    <a:pt x="58419" y="184658"/>
                  </a:lnTo>
                  <a:lnTo>
                    <a:pt x="66405" y="184309"/>
                  </a:lnTo>
                  <a:lnTo>
                    <a:pt x="106600" y="167544"/>
                  </a:lnTo>
                  <a:lnTo>
                    <a:pt x="107192" y="166878"/>
                  </a:lnTo>
                  <a:lnTo>
                    <a:pt x="58674" y="166878"/>
                  </a:lnTo>
                  <a:lnTo>
                    <a:pt x="50904" y="166354"/>
                  </a:lnTo>
                  <a:lnTo>
                    <a:pt x="22945" y="145965"/>
                  </a:lnTo>
                  <a:lnTo>
                    <a:pt x="21081" y="137160"/>
                  </a:lnTo>
                  <a:close/>
                </a:path>
                <a:path w="901065" h="184785">
                  <a:moveTo>
                    <a:pt x="107241" y="26670"/>
                  </a:moveTo>
                  <a:lnTo>
                    <a:pt x="68665" y="26670"/>
                  </a:lnTo>
                  <a:lnTo>
                    <a:pt x="76368" y="29040"/>
                  </a:lnTo>
                  <a:lnTo>
                    <a:pt x="82803" y="33782"/>
                  </a:lnTo>
                  <a:lnTo>
                    <a:pt x="89407" y="38354"/>
                  </a:lnTo>
                  <a:lnTo>
                    <a:pt x="92709" y="45212"/>
                  </a:lnTo>
                  <a:lnTo>
                    <a:pt x="92709" y="60960"/>
                  </a:lnTo>
                  <a:lnTo>
                    <a:pt x="54524" y="82296"/>
                  </a:lnTo>
                  <a:lnTo>
                    <a:pt x="49444" y="82550"/>
                  </a:lnTo>
                  <a:lnTo>
                    <a:pt x="44703" y="82550"/>
                  </a:lnTo>
                  <a:lnTo>
                    <a:pt x="44703" y="101854"/>
                  </a:lnTo>
                  <a:lnTo>
                    <a:pt x="47412" y="101854"/>
                  </a:lnTo>
                  <a:lnTo>
                    <a:pt x="50885" y="101938"/>
                  </a:lnTo>
                  <a:lnTo>
                    <a:pt x="90255" y="114130"/>
                  </a:lnTo>
                  <a:lnTo>
                    <a:pt x="92963" y="118364"/>
                  </a:lnTo>
                  <a:lnTo>
                    <a:pt x="95672" y="122428"/>
                  </a:lnTo>
                  <a:lnTo>
                    <a:pt x="96918" y="127254"/>
                  </a:lnTo>
                  <a:lnTo>
                    <a:pt x="97028" y="134112"/>
                  </a:lnTo>
                  <a:lnTo>
                    <a:pt x="96345" y="141541"/>
                  </a:lnTo>
                  <a:lnTo>
                    <a:pt x="66675" y="166354"/>
                  </a:lnTo>
                  <a:lnTo>
                    <a:pt x="58674" y="166878"/>
                  </a:lnTo>
                  <a:lnTo>
                    <a:pt x="107192" y="166878"/>
                  </a:lnTo>
                  <a:lnTo>
                    <a:pt x="119887" y="133858"/>
                  </a:lnTo>
                  <a:lnTo>
                    <a:pt x="119459" y="127254"/>
                  </a:lnTo>
                  <a:lnTo>
                    <a:pt x="96123" y="94726"/>
                  </a:lnTo>
                  <a:lnTo>
                    <a:pt x="87375" y="91440"/>
                  </a:lnTo>
                  <a:lnTo>
                    <a:pt x="93710" y="88344"/>
                  </a:lnTo>
                  <a:lnTo>
                    <a:pt x="115062" y="52070"/>
                  </a:lnTo>
                  <a:lnTo>
                    <a:pt x="114585" y="44593"/>
                  </a:lnTo>
                  <a:lnTo>
                    <a:pt x="113156" y="37909"/>
                  </a:lnTo>
                  <a:lnTo>
                    <a:pt x="110775" y="32020"/>
                  </a:lnTo>
                  <a:lnTo>
                    <a:pt x="107441" y="26924"/>
                  </a:lnTo>
                  <a:lnTo>
                    <a:pt x="107241" y="26670"/>
                  </a:lnTo>
                  <a:close/>
                </a:path>
                <a:path w="901065" h="184785">
                  <a:moveTo>
                    <a:pt x="60197" y="8890"/>
                  </a:moveTo>
                  <a:lnTo>
                    <a:pt x="21843" y="20066"/>
                  </a:lnTo>
                  <a:lnTo>
                    <a:pt x="2540" y="49022"/>
                  </a:lnTo>
                  <a:lnTo>
                    <a:pt x="23368" y="55118"/>
                  </a:lnTo>
                  <a:lnTo>
                    <a:pt x="25060" y="46651"/>
                  </a:lnTo>
                  <a:lnTo>
                    <a:pt x="28956" y="39793"/>
                  </a:lnTo>
                  <a:lnTo>
                    <a:pt x="59690" y="26670"/>
                  </a:lnTo>
                  <a:lnTo>
                    <a:pt x="107241" y="26670"/>
                  </a:lnTo>
                  <a:lnTo>
                    <a:pt x="102362" y="20489"/>
                  </a:lnTo>
                  <a:lnTo>
                    <a:pt x="67421" y="9159"/>
                  </a:lnTo>
                  <a:lnTo>
                    <a:pt x="60197" y="8890"/>
                  </a:lnTo>
                  <a:close/>
                </a:path>
                <a:path w="901065" h="184785">
                  <a:moveTo>
                    <a:pt x="200709" y="11938"/>
                  </a:moveTo>
                  <a:lnTo>
                    <a:pt x="154481" y="11938"/>
                  </a:lnTo>
                  <a:lnTo>
                    <a:pt x="154481" y="181610"/>
                  </a:lnTo>
                  <a:lnTo>
                    <a:pt x="200709" y="181610"/>
                  </a:lnTo>
                  <a:lnTo>
                    <a:pt x="210649" y="181356"/>
                  </a:lnTo>
                  <a:lnTo>
                    <a:pt x="253673" y="171894"/>
                  </a:lnTo>
                  <a:lnTo>
                    <a:pt x="269489" y="161544"/>
                  </a:lnTo>
                  <a:lnTo>
                    <a:pt x="178357" y="161544"/>
                  </a:lnTo>
                  <a:lnTo>
                    <a:pt x="178357" y="32004"/>
                  </a:lnTo>
                  <a:lnTo>
                    <a:pt x="269530" y="32004"/>
                  </a:lnTo>
                  <a:lnTo>
                    <a:pt x="267257" y="29972"/>
                  </a:lnTo>
                  <a:lnTo>
                    <a:pt x="229189" y="14366"/>
                  </a:lnTo>
                  <a:lnTo>
                    <a:pt x="210649" y="12207"/>
                  </a:lnTo>
                  <a:lnTo>
                    <a:pt x="200709" y="11938"/>
                  </a:lnTo>
                  <a:close/>
                </a:path>
                <a:path w="901065" h="184785">
                  <a:moveTo>
                    <a:pt x="269530" y="32004"/>
                  </a:moveTo>
                  <a:lnTo>
                    <a:pt x="200201" y="32004"/>
                  </a:lnTo>
                  <a:lnTo>
                    <a:pt x="206745" y="32147"/>
                  </a:lnTo>
                  <a:lnTo>
                    <a:pt x="213158" y="32576"/>
                  </a:lnTo>
                  <a:lnTo>
                    <a:pt x="219443" y="33290"/>
                  </a:lnTo>
                  <a:lnTo>
                    <a:pt x="233907" y="35644"/>
                  </a:lnTo>
                  <a:lnTo>
                    <a:pt x="241273" y="38523"/>
                  </a:lnTo>
                  <a:lnTo>
                    <a:pt x="247699" y="42926"/>
                  </a:lnTo>
                  <a:lnTo>
                    <a:pt x="254303" y="47159"/>
                  </a:lnTo>
                  <a:lnTo>
                    <a:pt x="268671" y="86280"/>
                  </a:lnTo>
                  <a:lnTo>
                    <a:pt x="269035" y="96520"/>
                  </a:lnTo>
                  <a:lnTo>
                    <a:pt x="268671" y="106791"/>
                  </a:lnTo>
                  <a:lnTo>
                    <a:pt x="254303" y="146473"/>
                  </a:lnTo>
                  <a:lnTo>
                    <a:pt x="213158" y="161036"/>
                  </a:lnTo>
                  <a:lnTo>
                    <a:pt x="200201" y="161544"/>
                  </a:lnTo>
                  <a:lnTo>
                    <a:pt x="269489" y="161544"/>
                  </a:lnTo>
                  <a:lnTo>
                    <a:pt x="289561" y="128667"/>
                  </a:lnTo>
                  <a:lnTo>
                    <a:pt x="293419" y="96520"/>
                  </a:lnTo>
                  <a:lnTo>
                    <a:pt x="292990" y="84947"/>
                  </a:lnTo>
                  <a:lnTo>
                    <a:pt x="278309" y="41338"/>
                  </a:lnTo>
                  <a:lnTo>
                    <a:pt x="273134" y="35226"/>
                  </a:lnTo>
                  <a:lnTo>
                    <a:pt x="269530" y="32004"/>
                  </a:lnTo>
                  <a:close/>
                </a:path>
                <a:path w="901065" h="184785">
                  <a:moveTo>
                    <a:pt x="405979" y="11938"/>
                  </a:moveTo>
                  <a:lnTo>
                    <a:pt x="379817" y="11938"/>
                  </a:lnTo>
                  <a:lnTo>
                    <a:pt x="437983" y="181610"/>
                  </a:lnTo>
                  <a:lnTo>
                    <a:pt x="465923" y="181610"/>
                  </a:lnTo>
                  <a:lnTo>
                    <a:pt x="475543" y="153670"/>
                  </a:lnTo>
                  <a:lnTo>
                    <a:pt x="451953" y="153670"/>
                  </a:lnTo>
                  <a:lnTo>
                    <a:pt x="405979" y="11938"/>
                  </a:lnTo>
                  <a:close/>
                </a:path>
                <a:path w="901065" h="184785">
                  <a:moveTo>
                    <a:pt x="524343" y="11938"/>
                  </a:moveTo>
                  <a:lnTo>
                    <a:pt x="498181" y="11938"/>
                  </a:lnTo>
                  <a:lnTo>
                    <a:pt x="451953" y="153670"/>
                  </a:lnTo>
                  <a:lnTo>
                    <a:pt x="475543" y="153670"/>
                  </a:lnTo>
                  <a:lnTo>
                    <a:pt x="524343" y="11938"/>
                  </a:lnTo>
                  <a:close/>
                </a:path>
                <a:path w="901065" h="184785">
                  <a:moveTo>
                    <a:pt x="570876" y="0"/>
                  </a:moveTo>
                  <a:lnTo>
                    <a:pt x="562240" y="0"/>
                  </a:lnTo>
                  <a:lnTo>
                    <a:pt x="558519" y="1524"/>
                  </a:lnTo>
                  <a:lnTo>
                    <a:pt x="555293" y="4572"/>
                  </a:lnTo>
                  <a:lnTo>
                    <a:pt x="552245" y="7620"/>
                  </a:lnTo>
                  <a:lnTo>
                    <a:pt x="550721" y="11345"/>
                  </a:lnTo>
                  <a:lnTo>
                    <a:pt x="550721" y="20150"/>
                  </a:lnTo>
                  <a:lnTo>
                    <a:pt x="552245" y="23960"/>
                  </a:lnTo>
                  <a:lnTo>
                    <a:pt x="555293" y="27178"/>
                  </a:lnTo>
                  <a:lnTo>
                    <a:pt x="558519" y="30226"/>
                  </a:lnTo>
                  <a:lnTo>
                    <a:pt x="562240" y="31750"/>
                  </a:lnTo>
                  <a:lnTo>
                    <a:pt x="570876" y="31750"/>
                  </a:lnTo>
                  <a:lnTo>
                    <a:pt x="574597" y="30226"/>
                  </a:lnTo>
                  <a:lnTo>
                    <a:pt x="580871" y="23960"/>
                  </a:lnTo>
                  <a:lnTo>
                    <a:pt x="582471" y="20150"/>
                  </a:lnTo>
                  <a:lnTo>
                    <a:pt x="582471" y="11345"/>
                  </a:lnTo>
                  <a:lnTo>
                    <a:pt x="580871" y="7620"/>
                  </a:lnTo>
                  <a:lnTo>
                    <a:pt x="577645" y="4572"/>
                  </a:lnTo>
                  <a:lnTo>
                    <a:pt x="574597" y="1524"/>
                  </a:lnTo>
                  <a:lnTo>
                    <a:pt x="570876" y="0"/>
                  </a:lnTo>
                  <a:close/>
                </a:path>
                <a:path w="901065" h="184785">
                  <a:moveTo>
                    <a:pt x="577137" y="55626"/>
                  </a:moveTo>
                  <a:lnTo>
                    <a:pt x="538275" y="55626"/>
                  </a:lnTo>
                  <a:lnTo>
                    <a:pt x="538275" y="72644"/>
                  </a:lnTo>
                  <a:lnTo>
                    <a:pt x="555801" y="72644"/>
                  </a:lnTo>
                  <a:lnTo>
                    <a:pt x="555801" y="181610"/>
                  </a:lnTo>
                  <a:lnTo>
                    <a:pt x="577137" y="181610"/>
                  </a:lnTo>
                  <a:lnTo>
                    <a:pt x="577137" y="55626"/>
                  </a:lnTo>
                  <a:close/>
                </a:path>
                <a:path w="901065" h="184785">
                  <a:moveTo>
                    <a:pt x="668412" y="53594"/>
                  </a:moveTo>
                  <a:lnTo>
                    <a:pt x="630660" y="66087"/>
                  </a:lnTo>
                  <a:lnTo>
                    <a:pt x="609228" y="100203"/>
                  </a:lnTo>
                  <a:lnTo>
                    <a:pt x="607198" y="118872"/>
                  </a:lnTo>
                  <a:lnTo>
                    <a:pt x="607641" y="127921"/>
                  </a:lnTo>
                  <a:lnTo>
                    <a:pt x="623260" y="165671"/>
                  </a:lnTo>
                  <a:lnTo>
                    <a:pt x="659395" y="184118"/>
                  </a:lnTo>
                  <a:lnTo>
                    <a:pt x="668920" y="184658"/>
                  </a:lnTo>
                  <a:lnTo>
                    <a:pt x="677490" y="184213"/>
                  </a:lnTo>
                  <a:lnTo>
                    <a:pt x="714087" y="165862"/>
                  </a:lnTo>
                  <a:lnTo>
                    <a:pt x="663840" y="165862"/>
                  </a:lnTo>
                  <a:lnTo>
                    <a:pt x="658328" y="164676"/>
                  </a:lnTo>
                  <a:lnTo>
                    <a:pt x="630672" y="131921"/>
                  </a:lnTo>
                  <a:lnTo>
                    <a:pt x="630058" y="124460"/>
                  </a:lnTo>
                  <a:lnTo>
                    <a:pt x="727086" y="124460"/>
                  </a:lnTo>
                  <a:lnTo>
                    <a:pt x="727305" y="117776"/>
                  </a:lnTo>
                  <a:lnTo>
                    <a:pt x="726954" y="111188"/>
                  </a:lnTo>
                  <a:lnTo>
                    <a:pt x="726423" y="107442"/>
                  </a:lnTo>
                  <a:lnTo>
                    <a:pt x="630312" y="107442"/>
                  </a:lnTo>
                  <a:lnTo>
                    <a:pt x="630985" y="98975"/>
                  </a:lnTo>
                  <a:lnTo>
                    <a:pt x="662138" y="71882"/>
                  </a:lnTo>
                  <a:lnTo>
                    <a:pt x="710860" y="71882"/>
                  </a:lnTo>
                  <a:lnTo>
                    <a:pt x="708709" y="68918"/>
                  </a:lnTo>
                  <a:lnTo>
                    <a:pt x="675679" y="53975"/>
                  </a:lnTo>
                  <a:lnTo>
                    <a:pt x="668412" y="53594"/>
                  </a:lnTo>
                  <a:close/>
                </a:path>
                <a:path w="901065" h="184785">
                  <a:moveTo>
                    <a:pt x="698384" y="153416"/>
                  </a:moveTo>
                  <a:lnTo>
                    <a:pt x="676032" y="165862"/>
                  </a:lnTo>
                  <a:lnTo>
                    <a:pt x="714087" y="165862"/>
                  </a:lnTo>
                  <a:lnTo>
                    <a:pt x="715205" y="164676"/>
                  </a:lnTo>
                  <a:lnTo>
                    <a:pt x="718958" y="159512"/>
                  </a:lnTo>
                  <a:lnTo>
                    <a:pt x="698384" y="153416"/>
                  </a:lnTo>
                  <a:close/>
                </a:path>
                <a:path w="901065" h="184785">
                  <a:moveTo>
                    <a:pt x="710860" y="71882"/>
                  </a:moveTo>
                  <a:lnTo>
                    <a:pt x="675854" y="71882"/>
                  </a:lnTo>
                  <a:lnTo>
                    <a:pt x="682204" y="73660"/>
                  </a:lnTo>
                  <a:lnTo>
                    <a:pt x="687462" y="77216"/>
                  </a:lnTo>
                  <a:lnTo>
                    <a:pt x="692872" y="80602"/>
                  </a:lnTo>
                  <a:lnTo>
                    <a:pt x="697025" y="85005"/>
                  </a:lnTo>
                  <a:lnTo>
                    <a:pt x="699908" y="90424"/>
                  </a:lnTo>
                  <a:lnTo>
                    <a:pt x="702956" y="95842"/>
                  </a:lnTo>
                  <a:lnTo>
                    <a:pt x="704480" y="101515"/>
                  </a:lnTo>
                  <a:lnTo>
                    <a:pt x="704480" y="107442"/>
                  </a:lnTo>
                  <a:lnTo>
                    <a:pt x="726423" y="107442"/>
                  </a:lnTo>
                  <a:lnTo>
                    <a:pt x="713624" y="75692"/>
                  </a:lnTo>
                  <a:lnTo>
                    <a:pt x="710860" y="71882"/>
                  </a:lnTo>
                  <a:close/>
                </a:path>
                <a:path w="901065" h="184785">
                  <a:moveTo>
                    <a:pt x="757325" y="55626"/>
                  </a:moveTo>
                  <a:lnTo>
                    <a:pt x="734465" y="55626"/>
                  </a:lnTo>
                  <a:lnTo>
                    <a:pt x="770787" y="181610"/>
                  </a:lnTo>
                  <a:lnTo>
                    <a:pt x="790091" y="181610"/>
                  </a:lnTo>
                  <a:lnTo>
                    <a:pt x="798960" y="148844"/>
                  </a:lnTo>
                  <a:lnTo>
                    <a:pt x="781455" y="148844"/>
                  </a:lnTo>
                  <a:lnTo>
                    <a:pt x="757325" y="55626"/>
                  </a:lnTo>
                  <a:close/>
                </a:path>
                <a:path w="901065" h="184785">
                  <a:moveTo>
                    <a:pt x="835278" y="80264"/>
                  </a:moveTo>
                  <a:lnTo>
                    <a:pt x="817523" y="80264"/>
                  </a:lnTo>
                  <a:lnTo>
                    <a:pt x="844955" y="181610"/>
                  </a:lnTo>
                  <a:lnTo>
                    <a:pt x="864513" y="181610"/>
                  </a:lnTo>
                  <a:lnTo>
                    <a:pt x="873893" y="148844"/>
                  </a:lnTo>
                  <a:lnTo>
                    <a:pt x="853591" y="148844"/>
                  </a:lnTo>
                  <a:lnTo>
                    <a:pt x="835278" y="80264"/>
                  </a:lnTo>
                  <a:close/>
                </a:path>
                <a:path w="901065" h="184785">
                  <a:moveTo>
                    <a:pt x="828699" y="55626"/>
                  </a:moveTo>
                  <a:lnTo>
                    <a:pt x="806601" y="55626"/>
                  </a:lnTo>
                  <a:lnTo>
                    <a:pt x="781455" y="148844"/>
                  </a:lnTo>
                  <a:lnTo>
                    <a:pt x="798960" y="148844"/>
                  </a:lnTo>
                  <a:lnTo>
                    <a:pt x="817523" y="80264"/>
                  </a:lnTo>
                  <a:lnTo>
                    <a:pt x="835278" y="80264"/>
                  </a:lnTo>
                  <a:lnTo>
                    <a:pt x="828699" y="55626"/>
                  </a:lnTo>
                  <a:close/>
                </a:path>
                <a:path w="901065" h="184785">
                  <a:moveTo>
                    <a:pt x="900581" y="55626"/>
                  </a:moveTo>
                  <a:lnTo>
                    <a:pt x="877721" y="55626"/>
                  </a:lnTo>
                  <a:lnTo>
                    <a:pt x="853591" y="148844"/>
                  </a:lnTo>
                  <a:lnTo>
                    <a:pt x="873893" y="148844"/>
                  </a:lnTo>
                  <a:lnTo>
                    <a:pt x="900581" y="5562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9619" y="1392427"/>
              <a:ext cx="2215214" cy="210565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2700" y="1765300"/>
              <a:ext cx="3086100" cy="25400"/>
            </a:xfrm>
            <a:custGeom>
              <a:avLst/>
              <a:gdLst/>
              <a:ahLst/>
              <a:cxnLst/>
              <a:rect l="l" t="t" r="r" b="b"/>
              <a:pathLst>
                <a:path w="3086100" h="25400">
                  <a:moveTo>
                    <a:pt x="30861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3086100" y="25400"/>
                  </a:lnTo>
                  <a:lnTo>
                    <a:pt x="3086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6885" y="859181"/>
              <a:ext cx="173929" cy="17392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4500" y="10236200"/>
              <a:ext cx="2235200" cy="520700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9740900" y="840740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2" y="28443"/>
                  </a:lnTo>
                  <a:lnTo>
                    <a:pt x="179266" y="49416"/>
                  </a:lnTo>
                  <a:lnTo>
                    <a:pt x="140773" y="75416"/>
                  </a:lnTo>
                  <a:lnTo>
                    <a:pt x="106012" y="106012"/>
                  </a:lnTo>
                  <a:lnTo>
                    <a:pt x="75416" y="140773"/>
                  </a:lnTo>
                  <a:lnTo>
                    <a:pt x="49416" y="179266"/>
                  </a:lnTo>
                  <a:lnTo>
                    <a:pt x="28443" y="221062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3" y="502837"/>
                  </a:lnTo>
                  <a:lnTo>
                    <a:pt x="49416" y="544633"/>
                  </a:lnTo>
                  <a:lnTo>
                    <a:pt x="75416" y="583126"/>
                  </a:lnTo>
                  <a:lnTo>
                    <a:pt x="106012" y="617887"/>
                  </a:lnTo>
                  <a:lnTo>
                    <a:pt x="140773" y="648483"/>
                  </a:lnTo>
                  <a:lnTo>
                    <a:pt x="179266" y="674483"/>
                  </a:lnTo>
                  <a:lnTo>
                    <a:pt x="221062" y="695456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7" y="695456"/>
                  </a:lnTo>
                  <a:lnTo>
                    <a:pt x="544633" y="674483"/>
                  </a:lnTo>
                  <a:lnTo>
                    <a:pt x="583126" y="648483"/>
                  </a:lnTo>
                  <a:lnTo>
                    <a:pt x="617887" y="617887"/>
                  </a:lnTo>
                  <a:lnTo>
                    <a:pt x="648483" y="583126"/>
                  </a:lnTo>
                  <a:lnTo>
                    <a:pt x="674483" y="544633"/>
                  </a:lnTo>
                  <a:lnTo>
                    <a:pt x="695456" y="502837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6" y="221062"/>
                  </a:lnTo>
                  <a:lnTo>
                    <a:pt x="674483" y="179266"/>
                  </a:lnTo>
                  <a:lnTo>
                    <a:pt x="648483" y="140773"/>
                  </a:lnTo>
                  <a:lnTo>
                    <a:pt x="617887" y="106012"/>
                  </a:lnTo>
                  <a:lnTo>
                    <a:pt x="583126" y="75416"/>
                  </a:lnTo>
                  <a:lnTo>
                    <a:pt x="544633" y="49416"/>
                  </a:lnTo>
                  <a:lnTo>
                    <a:pt x="502837" y="28443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660900" y="4527549"/>
              <a:ext cx="8255000" cy="4465320"/>
            </a:xfrm>
            <a:custGeom>
              <a:avLst/>
              <a:gdLst/>
              <a:ahLst/>
              <a:cxnLst/>
              <a:rect l="l" t="t" r="r" b="b"/>
              <a:pathLst>
                <a:path w="8255000" h="4465320">
                  <a:moveTo>
                    <a:pt x="45364" y="15544"/>
                  </a:moveTo>
                  <a:lnTo>
                    <a:pt x="42532" y="12700"/>
                  </a:lnTo>
                  <a:lnTo>
                    <a:pt x="39014" y="12700"/>
                  </a:lnTo>
                  <a:lnTo>
                    <a:pt x="0" y="12700"/>
                  </a:lnTo>
                  <a:lnTo>
                    <a:pt x="0" y="25400"/>
                  </a:lnTo>
                  <a:lnTo>
                    <a:pt x="39014" y="25400"/>
                  </a:lnTo>
                  <a:lnTo>
                    <a:pt x="42532" y="25400"/>
                  </a:lnTo>
                  <a:lnTo>
                    <a:pt x="45364" y="22567"/>
                  </a:lnTo>
                  <a:lnTo>
                    <a:pt x="45364" y="15544"/>
                  </a:lnTo>
                  <a:close/>
                </a:path>
                <a:path w="8255000" h="4465320">
                  <a:moveTo>
                    <a:pt x="201472" y="15544"/>
                  </a:moveTo>
                  <a:lnTo>
                    <a:pt x="198628" y="12700"/>
                  </a:lnTo>
                  <a:lnTo>
                    <a:pt x="195122" y="12700"/>
                  </a:lnTo>
                  <a:lnTo>
                    <a:pt x="117068" y="12700"/>
                  </a:lnTo>
                  <a:lnTo>
                    <a:pt x="113563" y="12700"/>
                  </a:lnTo>
                  <a:lnTo>
                    <a:pt x="110718" y="15544"/>
                  </a:lnTo>
                  <a:lnTo>
                    <a:pt x="110718" y="22567"/>
                  </a:lnTo>
                  <a:lnTo>
                    <a:pt x="113563" y="25400"/>
                  </a:lnTo>
                  <a:lnTo>
                    <a:pt x="117068" y="25400"/>
                  </a:lnTo>
                  <a:lnTo>
                    <a:pt x="195122" y="25400"/>
                  </a:lnTo>
                  <a:lnTo>
                    <a:pt x="198628" y="25400"/>
                  </a:lnTo>
                  <a:lnTo>
                    <a:pt x="201472" y="22567"/>
                  </a:lnTo>
                  <a:lnTo>
                    <a:pt x="201472" y="15544"/>
                  </a:lnTo>
                  <a:close/>
                </a:path>
                <a:path w="8255000" h="4465320">
                  <a:moveTo>
                    <a:pt x="357581" y="15544"/>
                  </a:moveTo>
                  <a:lnTo>
                    <a:pt x="354736" y="12700"/>
                  </a:lnTo>
                  <a:lnTo>
                    <a:pt x="351231" y="12700"/>
                  </a:lnTo>
                  <a:lnTo>
                    <a:pt x="273177" y="12700"/>
                  </a:lnTo>
                  <a:lnTo>
                    <a:pt x="269671" y="12700"/>
                  </a:lnTo>
                  <a:lnTo>
                    <a:pt x="266827" y="15544"/>
                  </a:lnTo>
                  <a:lnTo>
                    <a:pt x="266827" y="22567"/>
                  </a:lnTo>
                  <a:lnTo>
                    <a:pt x="269671" y="25400"/>
                  </a:lnTo>
                  <a:lnTo>
                    <a:pt x="273177" y="25400"/>
                  </a:lnTo>
                  <a:lnTo>
                    <a:pt x="351231" y="25400"/>
                  </a:lnTo>
                  <a:lnTo>
                    <a:pt x="354736" y="25400"/>
                  </a:lnTo>
                  <a:lnTo>
                    <a:pt x="357581" y="22567"/>
                  </a:lnTo>
                  <a:lnTo>
                    <a:pt x="357581" y="15544"/>
                  </a:lnTo>
                  <a:close/>
                </a:path>
                <a:path w="8255000" h="4465320">
                  <a:moveTo>
                    <a:pt x="513676" y="15544"/>
                  </a:moveTo>
                  <a:lnTo>
                    <a:pt x="510844" y="12700"/>
                  </a:lnTo>
                  <a:lnTo>
                    <a:pt x="507326" y="12700"/>
                  </a:lnTo>
                  <a:lnTo>
                    <a:pt x="429285" y="12700"/>
                  </a:lnTo>
                  <a:lnTo>
                    <a:pt x="425767" y="12700"/>
                  </a:lnTo>
                  <a:lnTo>
                    <a:pt x="422935" y="15544"/>
                  </a:lnTo>
                  <a:lnTo>
                    <a:pt x="422935" y="22567"/>
                  </a:lnTo>
                  <a:lnTo>
                    <a:pt x="425767" y="25400"/>
                  </a:lnTo>
                  <a:lnTo>
                    <a:pt x="429285" y="25400"/>
                  </a:lnTo>
                  <a:lnTo>
                    <a:pt x="507326" y="25400"/>
                  </a:lnTo>
                  <a:lnTo>
                    <a:pt x="510844" y="25400"/>
                  </a:lnTo>
                  <a:lnTo>
                    <a:pt x="513676" y="22567"/>
                  </a:lnTo>
                  <a:lnTo>
                    <a:pt x="513676" y="15544"/>
                  </a:lnTo>
                  <a:close/>
                </a:path>
                <a:path w="8255000" h="4465320">
                  <a:moveTo>
                    <a:pt x="669785" y="15544"/>
                  </a:moveTo>
                  <a:lnTo>
                    <a:pt x="666940" y="12700"/>
                  </a:lnTo>
                  <a:lnTo>
                    <a:pt x="663435" y="12700"/>
                  </a:lnTo>
                  <a:lnTo>
                    <a:pt x="585381" y="12700"/>
                  </a:lnTo>
                  <a:lnTo>
                    <a:pt x="581875" y="12700"/>
                  </a:lnTo>
                  <a:lnTo>
                    <a:pt x="579031" y="15544"/>
                  </a:lnTo>
                  <a:lnTo>
                    <a:pt x="579031" y="22567"/>
                  </a:lnTo>
                  <a:lnTo>
                    <a:pt x="581875" y="25400"/>
                  </a:lnTo>
                  <a:lnTo>
                    <a:pt x="585381" y="25400"/>
                  </a:lnTo>
                  <a:lnTo>
                    <a:pt x="663435" y="25400"/>
                  </a:lnTo>
                  <a:lnTo>
                    <a:pt x="666940" y="25400"/>
                  </a:lnTo>
                  <a:lnTo>
                    <a:pt x="669785" y="22567"/>
                  </a:lnTo>
                  <a:lnTo>
                    <a:pt x="669785" y="15544"/>
                  </a:lnTo>
                  <a:close/>
                </a:path>
                <a:path w="8255000" h="4465320">
                  <a:moveTo>
                    <a:pt x="825893" y="15544"/>
                  </a:moveTo>
                  <a:lnTo>
                    <a:pt x="823048" y="12700"/>
                  </a:lnTo>
                  <a:lnTo>
                    <a:pt x="819543" y="12700"/>
                  </a:lnTo>
                  <a:lnTo>
                    <a:pt x="741489" y="12700"/>
                  </a:lnTo>
                  <a:lnTo>
                    <a:pt x="737984" y="12700"/>
                  </a:lnTo>
                  <a:lnTo>
                    <a:pt x="735139" y="15544"/>
                  </a:lnTo>
                  <a:lnTo>
                    <a:pt x="735139" y="22567"/>
                  </a:lnTo>
                  <a:lnTo>
                    <a:pt x="737984" y="25400"/>
                  </a:lnTo>
                  <a:lnTo>
                    <a:pt x="741489" y="25400"/>
                  </a:lnTo>
                  <a:lnTo>
                    <a:pt x="819543" y="25400"/>
                  </a:lnTo>
                  <a:lnTo>
                    <a:pt x="823048" y="25400"/>
                  </a:lnTo>
                  <a:lnTo>
                    <a:pt x="825893" y="22567"/>
                  </a:lnTo>
                  <a:lnTo>
                    <a:pt x="825893" y="15544"/>
                  </a:lnTo>
                  <a:close/>
                </a:path>
                <a:path w="8255000" h="4465320">
                  <a:moveTo>
                    <a:pt x="981989" y="15544"/>
                  </a:moveTo>
                  <a:lnTo>
                    <a:pt x="979157" y="12700"/>
                  </a:lnTo>
                  <a:lnTo>
                    <a:pt x="975639" y="12700"/>
                  </a:lnTo>
                  <a:lnTo>
                    <a:pt x="897597" y="12700"/>
                  </a:lnTo>
                  <a:lnTo>
                    <a:pt x="894080" y="12700"/>
                  </a:lnTo>
                  <a:lnTo>
                    <a:pt x="891247" y="15544"/>
                  </a:lnTo>
                  <a:lnTo>
                    <a:pt x="891247" y="22567"/>
                  </a:lnTo>
                  <a:lnTo>
                    <a:pt x="894080" y="25400"/>
                  </a:lnTo>
                  <a:lnTo>
                    <a:pt x="897597" y="25400"/>
                  </a:lnTo>
                  <a:lnTo>
                    <a:pt x="975639" y="25400"/>
                  </a:lnTo>
                  <a:lnTo>
                    <a:pt x="979157" y="25400"/>
                  </a:lnTo>
                  <a:lnTo>
                    <a:pt x="981989" y="22567"/>
                  </a:lnTo>
                  <a:lnTo>
                    <a:pt x="981989" y="15544"/>
                  </a:lnTo>
                  <a:close/>
                </a:path>
                <a:path w="8255000" h="4465320">
                  <a:moveTo>
                    <a:pt x="1138097" y="15544"/>
                  </a:moveTo>
                  <a:lnTo>
                    <a:pt x="1135253" y="12700"/>
                  </a:lnTo>
                  <a:lnTo>
                    <a:pt x="1131747" y="12700"/>
                  </a:lnTo>
                  <a:lnTo>
                    <a:pt x="1053693" y="12700"/>
                  </a:lnTo>
                  <a:lnTo>
                    <a:pt x="1050188" y="12700"/>
                  </a:lnTo>
                  <a:lnTo>
                    <a:pt x="1047343" y="15544"/>
                  </a:lnTo>
                  <a:lnTo>
                    <a:pt x="1047343" y="22567"/>
                  </a:lnTo>
                  <a:lnTo>
                    <a:pt x="1050188" y="25400"/>
                  </a:lnTo>
                  <a:lnTo>
                    <a:pt x="1053693" y="25400"/>
                  </a:lnTo>
                  <a:lnTo>
                    <a:pt x="1131747" y="25400"/>
                  </a:lnTo>
                  <a:lnTo>
                    <a:pt x="1135253" y="25400"/>
                  </a:lnTo>
                  <a:lnTo>
                    <a:pt x="1138097" y="22567"/>
                  </a:lnTo>
                  <a:lnTo>
                    <a:pt x="1138097" y="15544"/>
                  </a:lnTo>
                  <a:close/>
                </a:path>
                <a:path w="8255000" h="4465320">
                  <a:moveTo>
                    <a:pt x="1294206" y="15544"/>
                  </a:moveTo>
                  <a:lnTo>
                    <a:pt x="1291361" y="12700"/>
                  </a:lnTo>
                  <a:lnTo>
                    <a:pt x="1287856" y="12700"/>
                  </a:lnTo>
                  <a:lnTo>
                    <a:pt x="1209802" y="12700"/>
                  </a:lnTo>
                  <a:lnTo>
                    <a:pt x="1206296" y="12700"/>
                  </a:lnTo>
                  <a:lnTo>
                    <a:pt x="1203452" y="15544"/>
                  </a:lnTo>
                  <a:lnTo>
                    <a:pt x="1203452" y="22567"/>
                  </a:lnTo>
                  <a:lnTo>
                    <a:pt x="1206296" y="25400"/>
                  </a:lnTo>
                  <a:lnTo>
                    <a:pt x="1209802" y="25400"/>
                  </a:lnTo>
                  <a:lnTo>
                    <a:pt x="1287856" y="25400"/>
                  </a:lnTo>
                  <a:lnTo>
                    <a:pt x="1291361" y="25400"/>
                  </a:lnTo>
                  <a:lnTo>
                    <a:pt x="1294206" y="22567"/>
                  </a:lnTo>
                  <a:lnTo>
                    <a:pt x="1294206" y="15544"/>
                  </a:lnTo>
                  <a:close/>
                </a:path>
                <a:path w="8255000" h="4465320">
                  <a:moveTo>
                    <a:pt x="1450314" y="15544"/>
                  </a:moveTo>
                  <a:lnTo>
                    <a:pt x="1447469" y="12700"/>
                  </a:lnTo>
                  <a:lnTo>
                    <a:pt x="1443964" y="12700"/>
                  </a:lnTo>
                  <a:lnTo>
                    <a:pt x="1365910" y="12700"/>
                  </a:lnTo>
                  <a:lnTo>
                    <a:pt x="1362405" y="12700"/>
                  </a:lnTo>
                  <a:lnTo>
                    <a:pt x="1359560" y="15544"/>
                  </a:lnTo>
                  <a:lnTo>
                    <a:pt x="1359560" y="22567"/>
                  </a:lnTo>
                  <a:lnTo>
                    <a:pt x="1362405" y="25400"/>
                  </a:lnTo>
                  <a:lnTo>
                    <a:pt x="1365910" y="25400"/>
                  </a:lnTo>
                  <a:lnTo>
                    <a:pt x="1443964" y="25400"/>
                  </a:lnTo>
                  <a:lnTo>
                    <a:pt x="1447469" y="25400"/>
                  </a:lnTo>
                  <a:lnTo>
                    <a:pt x="1450314" y="22567"/>
                  </a:lnTo>
                  <a:lnTo>
                    <a:pt x="1450314" y="15544"/>
                  </a:lnTo>
                  <a:close/>
                </a:path>
                <a:path w="8255000" h="4465320">
                  <a:moveTo>
                    <a:pt x="1606423" y="15544"/>
                  </a:moveTo>
                  <a:lnTo>
                    <a:pt x="1603578" y="12700"/>
                  </a:lnTo>
                  <a:lnTo>
                    <a:pt x="1600073" y="12700"/>
                  </a:lnTo>
                  <a:lnTo>
                    <a:pt x="1522018" y="12700"/>
                  </a:lnTo>
                  <a:lnTo>
                    <a:pt x="1518513" y="12700"/>
                  </a:lnTo>
                  <a:lnTo>
                    <a:pt x="1515668" y="15544"/>
                  </a:lnTo>
                  <a:lnTo>
                    <a:pt x="1515668" y="22567"/>
                  </a:lnTo>
                  <a:lnTo>
                    <a:pt x="1518513" y="25400"/>
                  </a:lnTo>
                  <a:lnTo>
                    <a:pt x="1522018" y="25400"/>
                  </a:lnTo>
                  <a:lnTo>
                    <a:pt x="1600073" y="25400"/>
                  </a:lnTo>
                  <a:lnTo>
                    <a:pt x="1603578" y="25400"/>
                  </a:lnTo>
                  <a:lnTo>
                    <a:pt x="1606423" y="22567"/>
                  </a:lnTo>
                  <a:lnTo>
                    <a:pt x="1606423" y="15544"/>
                  </a:lnTo>
                  <a:close/>
                </a:path>
                <a:path w="8255000" h="4465320">
                  <a:moveTo>
                    <a:pt x="1762518" y="15544"/>
                  </a:moveTo>
                  <a:lnTo>
                    <a:pt x="1759673" y="12700"/>
                  </a:lnTo>
                  <a:lnTo>
                    <a:pt x="1756168" y="12700"/>
                  </a:lnTo>
                  <a:lnTo>
                    <a:pt x="1678114" y="12700"/>
                  </a:lnTo>
                  <a:lnTo>
                    <a:pt x="1674609" y="12700"/>
                  </a:lnTo>
                  <a:lnTo>
                    <a:pt x="1671764" y="15544"/>
                  </a:lnTo>
                  <a:lnTo>
                    <a:pt x="1671764" y="22567"/>
                  </a:lnTo>
                  <a:lnTo>
                    <a:pt x="1674609" y="25400"/>
                  </a:lnTo>
                  <a:lnTo>
                    <a:pt x="1678114" y="25400"/>
                  </a:lnTo>
                  <a:lnTo>
                    <a:pt x="1756168" y="25400"/>
                  </a:lnTo>
                  <a:lnTo>
                    <a:pt x="1759673" y="25400"/>
                  </a:lnTo>
                  <a:lnTo>
                    <a:pt x="1762518" y="22567"/>
                  </a:lnTo>
                  <a:lnTo>
                    <a:pt x="1762518" y="15544"/>
                  </a:lnTo>
                  <a:close/>
                </a:path>
                <a:path w="8255000" h="4465320">
                  <a:moveTo>
                    <a:pt x="1873250" y="12700"/>
                  </a:moveTo>
                  <a:lnTo>
                    <a:pt x="1834222" y="12700"/>
                  </a:lnTo>
                  <a:lnTo>
                    <a:pt x="1830717" y="12700"/>
                  </a:lnTo>
                  <a:lnTo>
                    <a:pt x="1827872" y="15544"/>
                  </a:lnTo>
                  <a:lnTo>
                    <a:pt x="1827872" y="22567"/>
                  </a:lnTo>
                  <a:lnTo>
                    <a:pt x="1830717" y="25400"/>
                  </a:lnTo>
                  <a:lnTo>
                    <a:pt x="1834222" y="25400"/>
                  </a:lnTo>
                  <a:lnTo>
                    <a:pt x="1873250" y="25400"/>
                  </a:lnTo>
                  <a:lnTo>
                    <a:pt x="1873250" y="12700"/>
                  </a:lnTo>
                  <a:close/>
                </a:path>
                <a:path w="8255000" h="4465320">
                  <a:moveTo>
                    <a:pt x="2698750" y="1519097"/>
                  </a:moveTo>
                  <a:lnTo>
                    <a:pt x="2686050" y="1519097"/>
                  </a:lnTo>
                  <a:lnTo>
                    <a:pt x="2686050" y="1594726"/>
                  </a:lnTo>
                  <a:lnTo>
                    <a:pt x="2698750" y="1594726"/>
                  </a:lnTo>
                  <a:lnTo>
                    <a:pt x="2698750" y="1519097"/>
                  </a:lnTo>
                  <a:close/>
                </a:path>
                <a:path w="8255000" h="4465320">
                  <a:moveTo>
                    <a:pt x="2698750" y="1367853"/>
                  </a:moveTo>
                  <a:lnTo>
                    <a:pt x="2686050" y="1367853"/>
                  </a:lnTo>
                  <a:lnTo>
                    <a:pt x="2686050" y="1443482"/>
                  </a:lnTo>
                  <a:lnTo>
                    <a:pt x="2698750" y="1443482"/>
                  </a:lnTo>
                  <a:lnTo>
                    <a:pt x="2698750" y="1367853"/>
                  </a:lnTo>
                  <a:close/>
                </a:path>
                <a:path w="8255000" h="4465320">
                  <a:moveTo>
                    <a:pt x="2698750" y="1216609"/>
                  </a:moveTo>
                  <a:lnTo>
                    <a:pt x="2686050" y="1216609"/>
                  </a:lnTo>
                  <a:lnTo>
                    <a:pt x="2686050" y="1292225"/>
                  </a:lnTo>
                  <a:lnTo>
                    <a:pt x="2698750" y="1292225"/>
                  </a:lnTo>
                  <a:lnTo>
                    <a:pt x="2698750" y="1216609"/>
                  </a:lnTo>
                  <a:close/>
                </a:path>
                <a:path w="8255000" h="4465320">
                  <a:moveTo>
                    <a:pt x="2698750" y="1065364"/>
                  </a:moveTo>
                  <a:lnTo>
                    <a:pt x="2686050" y="1065364"/>
                  </a:lnTo>
                  <a:lnTo>
                    <a:pt x="2686050" y="1140980"/>
                  </a:lnTo>
                  <a:lnTo>
                    <a:pt x="2698750" y="1140980"/>
                  </a:lnTo>
                  <a:lnTo>
                    <a:pt x="2698750" y="1065364"/>
                  </a:lnTo>
                  <a:close/>
                </a:path>
                <a:path w="8255000" h="4465320">
                  <a:moveTo>
                    <a:pt x="2698750" y="914120"/>
                  </a:moveTo>
                  <a:lnTo>
                    <a:pt x="2686050" y="914120"/>
                  </a:lnTo>
                  <a:lnTo>
                    <a:pt x="2686050" y="989736"/>
                  </a:lnTo>
                  <a:lnTo>
                    <a:pt x="2698750" y="989736"/>
                  </a:lnTo>
                  <a:lnTo>
                    <a:pt x="2698750" y="914120"/>
                  </a:lnTo>
                  <a:close/>
                </a:path>
                <a:path w="8255000" h="4465320">
                  <a:moveTo>
                    <a:pt x="2698750" y="762876"/>
                  </a:moveTo>
                  <a:lnTo>
                    <a:pt x="2686050" y="762876"/>
                  </a:lnTo>
                  <a:lnTo>
                    <a:pt x="2686050" y="838492"/>
                  </a:lnTo>
                  <a:lnTo>
                    <a:pt x="2698750" y="838492"/>
                  </a:lnTo>
                  <a:lnTo>
                    <a:pt x="2698750" y="762876"/>
                  </a:lnTo>
                  <a:close/>
                </a:path>
                <a:path w="8255000" h="4465320">
                  <a:moveTo>
                    <a:pt x="2698750" y="611632"/>
                  </a:moveTo>
                  <a:lnTo>
                    <a:pt x="2686050" y="611632"/>
                  </a:lnTo>
                  <a:lnTo>
                    <a:pt x="2686050" y="687247"/>
                  </a:lnTo>
                  <a:lnTo>
                    <a:pt x="2698750" y="687247"/>
                  </a:lnTo>
                  <a:lnTo>
                    <a:pt x="2698750" y="611632"/>
                  </a:lnTo>
                  <a:close/>
                </a:path>
                <a:path w="8255000" h="4465320">
                  <a:moveTo>
                    <a:pt x="2698750" y="460375"/>
                  </a:moveTo>
                  <a:lnTo>
                    <a:pt x="2686050" y="460375"/>
                  </a:lnTo>
                  <a:lnTo>
                    <a:pt x="2686050" y="536003"/>
                  </a:lnTo>
                  <a:lnTo>
                    <a:pt x="2698750" y="536003"/>
                  </a:lnTo>
                  <a:lnTo>
                    <a:pt x="2698750" y="460375"/>
                  </a:lnTo>
                  <a:close/>
                </a:path>
                <a:path w="8255000" h="4465320">
                  <a:moveTo>
                    <a:pt x="2698750" y="309130"/>
                  </a:moveTo>
                  <a:lnTo>
                    <a:pt x="2686050" y="309130"/>
                  </a:lnTo>
                  <a:lnTo>
                    <a:pt x="2686050" y="384746"/>
                  </a:lnTo>
                  <a:lnTo>
                    <a:pt x="2698750" y="384746"/>
                  </a:lnTo>
                  <a:lnTo>
                    <a:pt x="2698750" y="309130"/>
                  </a:lnTo>
                  <a:close/>
                </a:path>
                <a:path w="8255000" h="4465320">
                  <a:moveTo>
                    <a:pt x="2698750" y="157886"/>
                  </a:moveTo>
                  <a:lnTo>
                    <a:pt x="2686050" y="157886"/>
                  </a:lnTo>
                  <a:lnTo>
                    <a:pt x="2686050" y="233502"/>
                  </a:lnTo>
                  <a:lnTo>
                    <a:pt x="2698750" y="233502"/>
                  </a:lnTo>
                  <a:lnTo>
                    <a:pt x="2698750" y="157886"/>
                  </a:lnTo>
                  <a:close/>
                </a:path>
                <a:path w="8255000" h="4465320">
                  <a:moveTo>
                    <a:pt x="2698750" y="44450"/>
                  </a:moveTo>
                  <a:lnTo>
                    <a:pt x="2686050" y="44450"/>
                  </a:lnTo>
                  <a:lnTo>
                    <a:pt x="2686050" y="82257"/>
                  </a:lnTo>
                  <a:lnTo>
                    <a:pt x="2698750" y="82257"/>
                  </a:lnTo>
                  <a:lnTo>
                    <a:pt x="2698750" y="44450"/>
                  </a:lnTo>
                  <a:close/>
                </a:path>
                <a:path w="8255000" h="4465320">
                  <a:moveTo>
                    <a:pt x="2730004" y="1701800"/>
                  </a:moveTo>
                  <a:lnTo>
                    <a:pt x="2698750" y="1701800"/>
                  </a:lnTo>
                  <a:lnTo>
                    <a:pt x="2698750" y="1670342"/>
                  </a:lnTo>
                  <a:lnTo>
                    <a:pt x="2686050" y="1670342"/>
                  </a:lnTo>
                  <a:lnTo>
                    <a:pt x="2686050" y="1714500"/>
                  </a:lnTo>
                  <a:lnTo>
                    <a:pt x="2692400" y="1714500"/>
                  </a:lnTo>
                  <a:lnTo>
                    <a:pt x="2730004" y="1714500"/>
                  </a:lnTo>
                  <a:lnTo>
                    <a:pt x="2730004" y="1708150"/>
                  </a:lnTo>
                  <a:lnTo>
                    <a:pt x="2730004" y="1701800"/>
                  </a:lnTo>
                  <a:close/>
                </a:path>
                <a:path w="8255000" h="4465320">
                  <a:moveTo>
                    <a:pt x="2880449" y="1701800"/>
                  </a:moveTo>
                  <a:lnTo>
                    <a:pt x="2805226" y="1701800"/>
                  </a:lnTo>
                  <a:lnTo>
                    <a:pt x="2805226" y="1714500"/>
                  </a:lnTo>
                  <a:lnTo>
                    <a:pt x="2880449" y="1714500"/>
                  </a:lnTo>
                  <a:lnTo>
                    <a:pt x="2880449" y="1701800"/>
                  </a:lnTo>
                  <a:close/>
                </a:path>
                <a:path w="8255000" h="4465320">
                  <a:moveTo>
                    <a:pt x="3030893" y="1701800"/>
                  </a:moveTo>
                  <a:lnTo>
                    <a:pt x="2955671" y="1701800"/>
                  </a:lnTo>
                  <a:lnTo>
                    <a:pt x="2955671" y="1714500"/>
                  </a:lnTo>
                  <a:lnTo>
                    <a:pt x="3030893" y="1714500"/>
                  </a:lnTo>
                  <a:lnTo>
                    <a:pt x="3030893" y="1701800"/>
                  </a:lnTo>
                  <a:close/>
                </a:path>
                <a:path w="8255000" h="4465320">
                  <a:moveTo>
                    <a:pt x="3181350" y="1701800"/>
                  </a:moveTo>
                  <a:lnTo>
                    <a:pt x="3106115" y="1701800"/>
                  </a:lnTo>
                  <a:lnTo>
                    <a:pt x="3106115" y="1714500"/>
                  </a:lnTo>
                  <a:lnTo>
                    <a:pt x="3181350" y="1714500"/>
                  </a:lnTo>
                  <a:lnTo>
                    <a:pt x="3181350" y="1701800"/>
                  </a:lnTo>
                  <a:close/>
                </a:path>
                <a:path w="8255000" h="4465320">
                  <a:moveTo>
                    <a:pt x="3331794" y="1701800"/>
                  </a:moveTo>
                  <a:lnTo>
                    <a:pt x="3256572" y="1701800"/>
                  </a:lnTo>
                  <a:lnTo>
                    <a:pt x="3256572" y="1714500"/>
                  </a:lnTo>
                  <a:lnTo>
                    <a:pt x="3331794" y="1714500"/>
                  </a:lnTo>
                  <a:lnTo>
                    <a:pt x="3331794" y="1701800"/>
                  </a:lnTo>
                  <a:close/>
                </a:path>
                <a:path w="8255000" h="4465320">
                  <a:moveTo>
                    <a:pt x="3482238" y="1701800"/>
                  </a:moveTo>
                  <a:lnTo>
                    <a:pt x="3407016" y="1701800"/>
                  </a:lnTo>
                  <a:lnTo>
                    <a:pt x="3407016" y="1714500"/>
                  </a:lnTo>
                  <a:lnTo>
                    <a:pt x="3482238" y="1714500"/>
                  </a:lnTo>
                  <a:lnTo>
                    <a:pt x="3482238" y="1701800"/>
                  </a:lnTo>
                  <a:close/>
                </a:path>
                <a:path w="8255000" h="4465320">
                  <a:moveTo>
                    <a:pt x="3632682" y="1701800"/>
                  </a:moveTo>
                  <a:lnTo>
                    <a:pt x="3557460" y="1701800"/>
                  </a:lnTo>
                  <a:lnTo>
                    <a:pt x="3557460" y="1714500"/>
                  </a:lnTo>
                  <a:lnTo>
                    <a:pt x="3632682" y="1714500"/>
                  </a:lnTo>
                  <a:lnTo>
                    <a:pt x="3632682" y="1701800"/>
                  </a:lnTo>
                  <a:close/>
                </a:path>
                <a:path w="8255000" h="4465320">
                  <a:moveTo>
                    <a:pt x="3783126" y="1701800"/>
                  </a:moveTo>
                  <a:lnTo>
                    <a:pt x="3707904" y="1701800"/>
                  </a:lnTo>
                  <a:lnTo>
                    <a:pt x="3707904" y="1714500"/>
                  </a:lnTo>
                  <a:lnTo>
                    <a:pt x="3783126" y="1714500"/>
                  </a:lnTo>
                  <a:lnTo>
                    <a:pt x="3783126" y="1701800"/>
                  </a:lnTo>
                  <a:close/>
                </a:path>
                <a:path w="8255000" h="4465320">
                  <a:moveTo>
                    <a:pt x="3933571" y="1701800"/>
                  </a:moveTo>
                  <a:lnTo>
                    <a:pt x="3858349" y="1701800"/>
                  </a:lnTo>
                  <a:lnTo>
                    <a:pt x="3858349" y="1714500"/>
                  </a:lnTo>
                  <a:lnTo>
                    <a:pt x="3933571" y="1714500"/>
                  </a:lnTo>
                  <a:lnTo>
                    <a:pt x="3933571" y="1701800"/>
                  </a:lnTo>
                  <a:close/>
                </a:path>
                <a:path w="8255000" h="4465320">
                  <a:moveTo>
                    <a:pt x="4084028" y="1701800"/>
                  </a:moveTo>
                  <a:lnTo>
                    <a:pt x="4008805" y="1701800"/>
                  </a:lnTo>
                  <a:lnTo>
                    <a:pt x="4008805" y="1714500"/>
                  </a:lnTo>
                  <a:lnTo>
                    <a:pt x="4084028" y="1714500"/>
                  </a:lnTo>
                  <a:lnTo>
                    <a:pt x="4084028" y="1701800"/>
                  </a:lnTo>
                  <a:close/>
                </a:path>
                <a:path w="8255000" h="4465320">
                  <a:moveTo>
                    <a:pt x="4234472" y="1701800"/>
                  </a:moveTo>
                  <a:lnTo>
                    <a:pt x="4159250" y="1701800"/>
                  </a:lnTo>
                  <a:lnTo>
                    <a:pt x="4159250" y="1714500"/>
                  </a:lnTo>
                  <a:lnTo>
                    <a:pt x="4234472" y="1714500"/>
                  </a:lnTo>
                  <a:lnTo>
                    <a:pt x="4234472" y="1701800"/>
                  </a:lnTo>
                  <a:close/>
                </a:path>
                <a:path w="8255000" h="4465320">
                  <a:moveTo>
                    <a:pt x="4384916" y="1701800"/>
                  </a:moveTo>
                  <a:lnTo>
                    <a:pt x="4309694" y="1701800"/>
                  </a:lnTo>
                  <a:lnTo>
                    <a:pt x="4309694" y="1714500"/>
                  </a:lnTo>
                  <a:lnTo>
                    <a:pt x="4384916" y="1714500"/>
                  </a:lnTo>
                  <a:lnTo>
                    <a:pt x="4384916" y="1701800"/>
                  </a:lnTo>
                  <a:close/>
                </a:path>
                <a:path w="8255000" h="4465320">
                  <a:moveTo>
                    <a:pt x="4535360" y="1701800"/>
                  </a:moveTo>
                  <a:lnTo>
                    <a:pt x="4460138" y="1701800"/>
                  </a:lnTo>
                  <a:lnTo>
                    <a:pt x="4460138" y="1714500"/>
                  </a:lnTo>
                  <a:lnTo>
                    <a:pt x="4535360" y="1714500"/>
                  </a:lnTo>
                  <a:lnTo>
                    <a:pt x="4535360" y="1701800"/>
                  </a:lnTo>
                  <a:close/>
                </a:path>
                <a:path w="8255000" h="4465320">
                  <a:moveTo>
                    <a:pt x="4685817" y="1701800"/>
                  </a:moveTo>
                  <a:lnTo>
                    <a:pt x="4610595" y="1701800"/>
                  </a:lnTo>
                  <a:lnTo>
                    <a:pt x="4610595" y="1714500"/>
                  </a:lnTo>
                  <a:lnTo>
                    <a:pt x="4685817" y="1714500"/>
                  </a:lnTo>
                  <a:lnTo>
                    <a:pt x="4685817" y="1701800"/>
                  </a:lnTo>
                  <a:close/>
                </a:path>
                <a:path w="8255000" h="4465320">
                  <a:moveTo>
                    <a:pt x="4836261" y="1701800"/>
                  </a:moveTo>
                  <a:lnTo>
                    <a:pt x="4761039" y="1701800"/>
                  </a:lnTo>
                  <a:lnTo>
                    <a:pt x="4761039" y="1714500"/>
                  </a:lnTo>
                  <a:lnTo>
                    <a:pt x="4836261" y="1714500"/>
                  </a:lnTo>
                  <a:lnTo>
                    <a:pt x="4836261" y="1701800"/>
                  </a:lnTo>
                  <a:close/>
                </a:path>
                <a:path w="8255000" h="4465320">
                  <a:moveTo>
                    <a:pt x="4986706" y="1701800"/>
                  </a:moveTo>
                  <a:lnTo>
                    <a:pt x="4911483" y="1701800"/>
                  </a:lnTo>
                  <a:lnTo>
                    <a:pt x="4911483" y="1714500"/>
                  </a:lnTo>
                  <a:lnTo>
                    <a:pt x="4986706" y="1714500"/>
                  </a:lnTo>
                  <a:lnTo>
                    <a:pt x="4986706" y="1701800"/>
                  </a:lnTo>
                  <a:close/>
                </a:path>
                <a:path w="8255000" h="4465320">
                  <a:moveTo>
                    <a:pt x="5137150" y="1701800"/>
                  </a:moveTo>
                  <a:lnTo>
                    <a:pt x="5061928" y="1701800"/>
                  </a:lnTo>
                  <a:lnTo>
                    <a:pt x="5061928" y="1714500"/>
                  </a:lnTo>
                  <a:lnTo>
                    <a:pt x="5137150" y="1714500"/>
                  </a:lnTo>
                  <a:lnTo>
                    <a:pt x="5137150" y="1701800"/>
                  </a:lnTo>
                  <a:close/>
                </a:path>
                <a:path w="8255000" h="4465320">
                  <a:moveTo>
                    <a:pt x="5287594" y="1701800"/>
                  </a:moveTo>
                  <a:lnTo>
                    <a:pt x="5212372" y="1701800"/>
                  </a:lnTo>
                  <a:lnTo>
                    <a:pt x="5212372" y="1714500"/>
                  </a:lnTo>
                  <a:lnTo>
                    <a:pt x="5287594" y="1714500"/>
                  </a:lnTo>
                  <a:lnTo>
                    <a:pt x="5287594" y="1701800"/>
                  </a:lnTo>
                  <a:close/>
                </a:path>
                <a:path w="8255000" h="4465320">
                  <a:moveTo>
                    <a:pt x="5438038" y="1701800"/>
                  </a:moveTo>
                  <a:lnTo>
                    <a:pt x="5362816" y="1701800"/>
                  </a:lnTo>
                  <a:lnTo>
                    <a:pt x="5362816" y="1714500"/>
                  </a:lnTo>
                  <a:lnTo>
                    <a:pt x="5438038" y="1714500"/>
                  </a:lnTo>
                  <a:lnTo>
                    <a:pt x="5438038" y="1701800"/>
                  </a:lnTo>
                  <a:close/>
                </a:path>
                <a:path w="8255000" h="4465320">
                  <a:moveTo>
                    <a:pt x="5588495" y="1701800"/>
                  </a:moveTo>
                  <a:lnTo>
                    <a:pt x="5513260" y="1701800"/>
                  </a:lnTo>
                  <a:lnTo>
                    <a:pt x="5513260" y="1714500"/>
                  </a:lnTo>
                  <a:lnTo>
                    <a:pt x="5588495" y="1714500"/>
                  </a:lnTo>
                  <a:lnTo>
                    <a:pt x="5588495" y="1701800"/>
                  </a:lnTo>
                  <a:close/>
                </a:path>
                <a:path w="8255000" h="4465320">
                  <a:moveTo>
                    <a:pt x="5640032" y="4313987"/>
                  </a:moveTo>
                  <a:lnTo>
                    <a:pt x="5635079" y="4309021"/>
                  </a:lnTo>
                  <a:lnTo>
                    <a:pt x="5608129" y="4282071"/>
                  </a:lnTo>
                  <a:lnTo>
                    <a:pt x="5608129" y="4318000"/>
                  </a:lnTo>
                  <a:lnTo>
                    <a:pt x="5492737" y="4433392"/>
                  </a:lnTo>
                  <a:lnTo>
                    <a:pt x="5462536" y="4403179"/>
                  </a:lnTo>
                  <a:lnTo>
                    <a:pt x="5453558" y="4394200"/>
                  </a:lnTo>
                  <a:lnTo>
                    <a:pt x="5459323" y="4388434"/>
                  </a:lnTo>
                  <a:lnTo>
                    <a:pt x="5568950" y="4278808"/>
                  </a:lnTo>
                  <a:lnTo>
                    <a:pt x="5608129" y="4318000"/>
                  </a:lnTo>
                  <a:lnTo>
                    <a:pt x="5608129" y="4282071"/>
                  </a:lnTo>
                  <a:lnTo>
                    <a:pt x="5577929" y="4251871"/>
                  </a:lnTo>
                  <a:lnTo>
                    <a:pt x="5572963" y="4246905"/>
                  </a:lnTo>
                  <a:lnTo>
                    <a:pt x="5564924" y="4246905"/>
                  </a:lnTo>
                  <a:lnTo>
                    <a:pt x="5559958" y="4251871"/>
                  </a:lnTo>
                  <a:lnTo>
                    <a:pt x="5557698" y="4254144"/>
                  </a:lnTo>
                  <a:lnTo>
                    <a:pt x="5536743" y="4149369"/>
                  </a:lnTo>
                  <a:lnTo>
                    <a:pt x="5536108" y="4146207"/>
                  </a:lnTo>
                  <a:lnTo>
                    <a:pt x="5536108" y="4275721"/>
                  </a:lnTo>
                  <a:lnTo>
                    <a:pt x="5450471" y="4361370"/>
                  </a:lnTo>
                  <a:lnTo>
                    <a:pt x="5322214" y="4335716"/>
                  </a:lnTo>
                  <a:lnTo>
                    <a:pt x="5321833" y="4334129"/>
                  </a:lnTo>
                  <a:lnTo>
                    <a:pt x="5268036" y="4111244"/>
                  </a:lnTo>
                  <a:lnTo>
                    <a:pt x="5373395" y="4216603"/>
                  </a:lnTo>
                  <a:lnTo>
                    <a:pt x="5369738" y="4222026"/>
                  </a:lnTo>
                  <a:lnTo>
                    <a:pt x="5365750" y="4241800"/>
                  </a:lnTo>
                  <a:lnTo>
                    <a:pt x="5369738" y="4261574"/>
                  </a:lnTo>
                  <a:lnTo>
                    <a:pt x="5380621" y="4277728"/>
                  </a:lnTo>
                  <a:lnTo>
                    <a:pt x="5396776" y="4288612"/>
                  </a:lnTo>
                  <a:lnTo>
                    <a:pt x="5416550" y="4292600"/>
                  </a:lnTo>
                  <a:lnTo>
                    <a:pt x="5436311" y="4288612"/>
                  </a:lnTo>
                  <a:lnTo>
                    <a:pt x="5452465" y="4277728"/>
                  </a:lnTo>
                  <a:lnTo>
                    <a:pt x="5463349" y="4261574"/>
                  </a:lnTo>
                  <a:lnTo>
                    <a:pt x="5467350" y="4241800"/>
                  </a:lnTo>
                  <a:lnTo>
                    <a:pt x="5463349" y="4222026"/>
                  </a:lnTo>
                  <a:lnTo>
                    <a:pt x="5452465" y="4205884"/>
                  </a:lnTo>
                  <a:lnTo>
                    <a:pt x="5441950" y="4198797"/>
                  </a:lnTo>
                  <a:lnTo>
                    <a:pt x="5441950" y="4241800"/>
                  </a:lnTo>
                  <a:lnTo>
                    <a:pt x="5439943" y="4251693"/>
                  </a:lnTo>
                  <a:lnTo>
                    <a:pt x="5434508" y="4259758"/>
                  </a:lnTo>
                  <a:lnTo>
                    <a:pt x="5426430" y="4265206"/>
                  </a:lnTo>
                  <a:lnTo>
                    <a:pt x="5416550" y="4267200"/>
                  </a:lnTo>
                  <a:lnTo>
                    <a:pt x="5406656" y="4265206"/>
                  </a:lnTo>
                  <a:lnTo>
                    <a:pt x="5398579" y="4259758"/>
                  </a:lnTo>
                  <a:lnTo>
                    <a:pt x="5393144" y="4251693"/>
                  </a:lnTo>
                  <a:lnTo>
                    <a:pt x="5391150" y="4241800"/>
                  </a:lnTo>
                  <a:lnTo>
                    <a:pt x="5393144" y="4231919"/>
                  </a:lnTo>
                  <a:lnTo>
                    <a:pt x="5416550" y="4216400"/>
                  </a:lnTo>
                  <a:lnTo>
                    <a:pt x="5426430" y="4218394"/>
                  </a:lnTo>
                  <a:lnTo>
                    <a:pt x="5434520" y="4223867"/>
                  </a:lnTo>
                  <a:lnTo>
                    <a:pt x="5439943" y="4231919"/>
                  </a:lnTo>
                  <a:lnTo>
                    <a:pt x="5441950" y="4241800"/>
                  </a:lnTo>
                  <a:lnTo>
                    <a:pt x="5441950" y="4198797"/>
                  </a:lnTo>
                  <a:lnTo>
                    <a:pt x="5436311" y="4194987"/>
                  </a:lnTo>
                  <a:lnTo>
                    <a:pt x="5416550" y="4191000"/>
                  </a:lnTo>
                  <a:lnTo>
                    <a:pt x="5398579" y="4194632"/>
                  </a:lnTo>
                  <a:lnTo>
                    <a:pt x="5398579" y="4205884"/>
                  </a:lnTo>
                  <a:lnTo>
                    <a:pt x="5380647" y="4223829"/>
                  </a:lnTo>
                  <a:lnTo>
                    <a:pt x="5398579" y="4205884"/>
                  </a:lnTo>
                  <a:lnTo>
                    <a:pt x="5398579" y="4194632"/>
                  </a:lnTo>
                  <a:lnTo>
                    <a:pt x="5396776" y="4194987"/>
                  </a:lnTo>
                  <a:lnTo>
                    <a:pt x="5391353" y="4198645"/>
                  </a:lnTo>
                  <a:lnTo>
                    <a:pt x="5285994" y="4093286"/>
                  </a:lnTo>
                  <a:lnTo>
                    <a:pt x="5510454" y="4147464"/>
                  </a:lnTo>
                  <a:lnTo>
                    <a:pt x="5536108" y="4275721"/>
                  </a:lnTo>
                  <a:lnTo>
                    <a:pt x="5536108" y="4146207"/>
                  </a:lnTo>
                  <a:lnTo>
                    <a:pt x="5533771" y="4134535"/>
                  </a:lnTo>
                  <a:lnTo>
                    <a:pt x="5532806" y="4129684"/>
                  </a:lnTo>
                  <a:lnTo>
                    <a:pt x="5529110" y="4125836"/>
                  </a:lnTo>
                  <a:lnTo>
                    <a:pt x="5524297" y="4124680"/>
                  </a:lnTo>
                  <a:lnTo>
                    <a:pt x="5262016" y="4061371"/>
                  </a:lnTo>
                  <a:lnTo>
                    <a:pt x="5248072" y="4058005"/>
                  </a:lnTo>
                  <a:lnTo>
                    <a:pt x="5243779" y="4056964"/>
                  </a:lnTo>
                  <a:lnTo>
                    <a:pt x="5239245" y="4058247"/>
                  </a:lnTo>
                  <a:lnTo>
                    <a:pt x="5232984" y="4064495"/>
                  </a:lnTo>
                  <a:lnTo>
                    <a:pt x="5231714" y="4069029"/>
                  </a:lnTo>
                  <a:lnTo>
                    <a:pt x="5232743" y="4073334"/>
                  </a:lnTo>
                  <a:lnTo>
                    <a:pt x="5299418" y="4349559"/>
                  </a:lnTo>
                  <a:lnTo>
                    <a:pt x="5300586" y="4354360"/>
                  </a:lnTo>
                  <a:lnTo>
                    <a:pt x="5304434" y="4358056"/>
                  </a:lnTo>
                  <a:lnTo>
                    <a:pt x="5309273" y="4359033"/>
                  </a:lnTo>
                  <a:lnTo>
                    <a:pt x="5311749" y="4346587"/>
                  </a:lnTo>
                  <a:lnTo>
                    <a:pt x="5309273" y="4359033"/>
                  </a:lnTo>
                  <a:lnTo>
                    <a:pt x="5428881" y="4382948"/>
                  </a:lnTo>
                  <a:lnTo>
                    <a:pt x="5426608" y="4385221"/>
                  </a:lnTo>
                  <a:lnTo>
                    <a:pt x="5421655" y="4390187"/>
                  </a:lnTo>
                  <a:lnTo>
                    <a:pt x="5421655" y="4398226"/>
                  </a:lnTo>
                  <a:lnTo>
                    <a:pt x="5426608" y="4403179"/>
                  </a:lnTo>
                  <a:lnTo>
                    <a:pt x="5435587" y="4394200"/>
                  </a:lnTo>
                  <a:lnTo>
                    <a:pt x="5426608" y="4403179"/>
                  </a:lnTo>
                  <a:lnTo>
                    <a:pt x="5483758" y="4460329"/>
                  </a:lnTo>
                  <a:lnTo>
                    <a:pt x="5492737" y="4451350"/>
                  </a:lnTo>
                  <a:lnTo>
                    <a:pt x="5483758" y="4460329"/>
                  </a:lnTo>
                  <a:lnTo>
                    <a:pt x="5488724" y="4465294"/>
                  </a:lnTo>
                  <a:lnTo>
                    <a:pt x="5496763" y="4465294"/>
                  </a:lnTo>
                  <a:lnTo>
                    <a:pt x="5501729" y="4460329"/>
                  </a:lnTo>
                  <a:lnTo>
                    <a:pt x="5635079" y="4326979"/>
                  </a:lnTo>
                  <a:lnTo>
                    <a:pt x="5640032" y="4322026"/>
                  </a:lnTo>
                  <a:lnTo>
                    <a:pt x="5640032" y="4313987"/>
                  </a:lnTo>
                  <a:close/>
                </a:path>
                <a:path w="8255000" h="4465320">
                  <a:moveTo>
                    <a:pt x="5738939" y="1701800"/>
                  </a:moveTo>
                  <a:lnTo>
                    <a:pt x="5663717" y="1701800"/>
                  </a:lnTo>
                  <a:lnTo>
                    <a:pt x="5663717" y="1714500"/>
                  </a:lnTo>
                  <a:lnTo>
                    <a:pt x="5738939" y="1714500"/>
                  </a:lnTo>
                  <a:lnTo>
                    <a:pt x="5738939" y="1701800"/>
                  </a:lnTo>
                  <a:close/>
                </a:path>
                <a:path w="8255000" h="4465320">
                  <a:moveTo>
                    <a:pt x="5889383" y="1701800"/>
                  </a:moveTo>
                  <a:lnTo>
                    <a:pt x="5814161" y="1701800"/>
                  </a:lnTo>
                  <a:lnTo>
                    <a:pt x="5814161" y="1714500"/>
                  </a:lnTo>
                  <a:lnTo>
                    <a:pt x="5889383" y="1714500"/>
                  </a:lnTo>
                  <a:lnTo>
                    <a:pt x="5889383" y="1701800"/>
                  </a:lnTo>
                  <a:close/>
                </a:path>
                <a:path w="8255000" h="4465320">
                  <a:moveTo>
                    <a:pt x="5898197" y="0"/>
                  </a:moveTo>
                  <a:lnTo>
                    <a:pt x="5861050" y="0"/>
                  </a:lnTo>
                  <a:lnTo>
                    <a:pt x="5861050" y="12700"/>
                  </a:lnTo>
                  <a:lnTo>
                    <a:pt x="5898197" y="12700"/>
                  </a:lnTo>
                  <a:lnTo>
                    <a:pt x="5898197" y="0"/>
                  </a:lnTo>
                  <a:close/>
                </a:path>
                <a:path w="8255000" h="4465320">
                  <a:moveTo>
                    <a:pt x="6039828" y="1701800"/>
                  </a:moveTo>
                  <a:lnTo>
                    <a:pt x="5964606" y="1701800"/>
                  </a:lnTo>
                  <a:lnTo>
                    <a:pt x="5964606" y="1714500"/>
                  </a:lnTo>
                  <a:lnTo>
                    <a:pt x="6039828" y="1714500"/>
                  </a:lnTo>
                  <a:lnTo>
                    <a:pt x="6039828" y="1701800"/>
                  </a:lnTo>
                  <a:close/>
                </a:path>
                <a:path w="8255000" h="4465320">
                  <a:moveTo>
                    <a:pt x="6046787" y="0"/>
                  </a:moveTo>
                  <a:lnTo>
                    <a:pt x="5972492" y="0"/>
                  </a:lnTo>
                  <a:lnTo>
                    <a:pt x="5972492" y="12700"/>
                  </a:lnTo>
                  <a:lnTo>
                    <a:pt x="6046787" y="12700"/>
                  </a:lnTo>
                  <a:lnTo>
                    <a:pt x="6046787" y="0"/>
                  </a:lnTo>
                  <a:close/>
                </a:path>
                <a:path w="8255000" h="4465320">
                  <a:moveTo>
                    <a:pt x="6190272" y="1701800"/>
                  </a:moveTo>
                  <a:lnTo>
                    <a:pt x="6115050" y="1701800"/>
                  </a:lnTo>
                  <a:lnTo>
                    <a:pt x="6115050" y="1714500"/>
                  </a:lnTo>
                  <a:lnTo>
                    <a:pt x="6190272" y="1714500"/>
                  </a:lnTo>
                  <a:lnTo>
                    <a:pt x="6190272" y="1701800"/>
                  </a:lnTo>
                  <a:close/>
                </a:path>
                <a:path w="8255000" h="4465320">
                  <a:moveTo>
                    <a:pt x="6195377" y="0"/>
                  </a:moveTo>
                  <a:lnTo>
                    <a:pt x="6121082" y="0"/>
                  </a:lnTo>
                  <a:lnTo>
                    <a:pt x="6121082" y="12700"/>
                  </a:lnTo>
                  <a:lnTo>
                    <a:pt x="6195377" y="12700"/>
                  </a:lnTo>
                  <a:lnTo>
                    <a:pt x="6195377" y="0"/>
                  </a:lnTo>
                  <a:close/>
                </a:path>
                <a:path w="8255000" h="4465320">
                  <a:moveTo>
                    <a:pt x="6340716" y="1701800"/>
                  </a:moveTo>
                  <a:lnTo>
                    <a:pt x="6265494" y="1701800"/>
                  </a:lnTo>
                  <a:lnTo>
                    <a:pt x="6265494" y="1714500"/>
                  </a:lnTo>
                  <a:lnTo>
                    <a:pt x="6340716" y="1714500"/>
                  </a:lnTo>
                  <a:lnTo>
                    <a:pt x="6340716" y="1701800"/>
                  </a:lnTo>
                  <a:close/>
                </a:path>
                <a:path w="8255000" h="4465320">
                  <a:moveTo>
                    <a:pt x="6343967" y="0"/>
                  </a:moveTo>
                  <a:lnTo>
                    <a:pt x="6269672" y="0"/>
                  </a:lnTo>
                  <a:lnTo>
                    <a:pt x="6269672" y="12700"/>
                  </a:lnTo>
                  <a:lnTo>
                    <a:pt x="6343967" y="12700"/>
                  </a:lnTo>
                  <a:lnTo>
                    <a:pt x="6343967" y="0"/>
                  </a:lnTo>
                  <a:close/>
                </a:path>
                <a:path w="8255000" h="4465320">
                  <a:moveTo>
                    <a:pt x="6491160" y="1701800"/>
                  </a:moveTo>
                  <a:lnTo>
                    <a:pt x="6415938" y="1701800"/>
                  </a:lnTo>
                  <a:lnTo>
                    <a:pt x="6415938" y="1714500"/>
                  </a:lnTo>
                  <a:lnTo>
                    <a:pt x="6491160" y="1714500"/>
                  </a:lnTo>
                  <a:lnTo>
                    <a:pt x="6491160" y="1701800"/>
                  </a:lnTo>
                  <a:close/>
                </a:path>
                <a:path w="8255000" h="4465320">
                  <a:moveTo>
                    <a:pt x="6492557" y="0"/>
                  </a:moveTo>
                  <a:lnTo>
                    <a:pt x="6418262" y="0"/>
                  </a:lnTo>
                  <a:lnTo>
                    <a:pt x="6418262" y="12700"/>
                  </a:lnTo>
                  <a:lnTo>
                    <a:pt x="6492557" y="12700"/>
                  </a:lnTo>
                  <a:lnTo>
                    <a:pt x="6492557" y="0"/>
                  </a:lnTo>
                  <a:close/>
                </a:path>
                <a:path w="8255000" h="4465320">
                  <a:moveTo>
                    <a:pt x="6610350" y="1514767"/>
                  </a:moveTo>
                  <a:lnTo>
                    <a:pt x="6597650" y="1514767"/>
                  </a:lnTo>
                  <a:lnTo>
                    <a:pt x="6597650" y="1592122"/>
                  </a:lnTo>
                  <a:lnTo>
                    <a:pt x="6610350" y="1592122"/>
                  </a:lnTo>
                  <a:lnTo>
                    <a:pt x="6610350" y="1514767"/>
                  </a:lnTo>
                  <a:close/>
                </a:path>
                <a:path w="8255000" h="4465320">
                  <a:moveTo>
                    <a:pt x="6610350" y="1360055"/>
                  </a:moveTo>
                  <a:lnTo>
                    <a:pt x="6597650" y="1360055"/>
                  </a:lnTo>
                  <a:lnTo>
                    <a:pt x="6597650" y="1437411"/>
                  </a:lnTo>
                  <a:lnTo>
                    <a:pt x="6610350" y="1437411"/>
                  </a:lnTo>
                  <a:lnTo>
                    <a:pt x="6610350" y="1360055"/>
                  </a:lnTo>
                  <a:close/>
                </a:path>
                <a:path w="8255000" h="4465320">
                  <a:moveTo>
                    <a:pt x="6610350" y="1205357"/>
                  </a:moveTo>
                  <a:lnTo>
                    <a:pt x="6597650" y="1205357"/>
                  </a:lnTo>
                  <a:lnTo>
                    <a:pt x="6597650" y="1282700"/>
                  </a:lnTo>
                  <a:lnTo>
                    <a:pt x="6610350" y="1282700"/>
                  </a:lnTo>
                  <a:lnTo>
                    <a:pt x="6610350" y="1205357"/>
                  </a:lnTo>
                  <a:close/>
                </a:path>
                <a:path w="8255000" h="4465320">
                  <a:moveTo>
                    <a:pt x="6610350" y="1050645"/>
                  </a:moveTo>
                  <a:lnTo>
                    <a:pt x="6597650" y="1050645"/>
                  </a:lnTo>
                  <a:lnTo>
                    <a:pt x="6597650" y="1128001"/>
                  </a:lnTo>
                  <a:lnTo>
                    <a:pt x="6610350" y="1128001"/>
                  </a:lnTo>
                  <a:lnTo>
                    <a:pt x="6610350" y="1050645"/>
                  </a:lnTo>
                  <a:close/>
                </a:path>
                <a:path w="8255000" h="4465320">
                  <a:moveTo>
                    <a:pt x="6610350" y="895934"/>
                  </a:moveTo>
                  <a:lnTo>
                    <a:pt x="6597650" y="895934"/>
                  </a:lnTo>
                  <a:lnTo>
                    <a:pt x="6597650" y="973289"/>
                  </a:lnTo>
                  <a:lnTo>
                    <a:pt x="6610350" y="973289"/>
                  </a:lnTo>
                  <a:lnTo>
                    <a:pt x="6610350" y="895934"/>
                  </a:lnTo>
                  <a:close/>
                </a:path>
                <a:path w="8255000" h="4465320">
                  <a:moveTo>
                    <a:pt x="6610350" y="741222"/>
                  </a:moveTo>
                  <a:lnTo>
                    <a:pt x="6597650" y="741222"/>
                  </a:lnTo>
                  <a:lnTo>
                    <a:pt x="6597650" y="818578"/>
                  </a:lnTo>
                  <a:lnTo>
                    <a:pt x="6610350" y="818578"/>
                  </a:lnTo>
                  <a:lnTo>
                    <a:pt x="6610350" y="741222"/>
                  </a:lnTo>
                  <a:close/>
                </a:path>
                <a:path w="8255000" h="4465320">
                  <a:moveTo>
                    <a:pt x="6610350" y="586511"/>
                  </a:moveTo>
                  <a:lnTo>
                    <a:pt x="6597650" y="586511"/>
                  </a:lnTo>
                  <a:lnTo>
                    <a:pt x="6597650" y="663867"/>
                  </a:lnTo>
                  <a:lnTo>
                    <a:pt x="6610350" y="663867"/>
                  </a:lnTo>
                  <a:lnTo>
                    <a:pt x="6610350" y="586511"/>
                  </a:lnTo>
                  <a:close/>
                </a:path>
                <a:path w="8255000" h="4465320">
                  <a:moveTo>
                    <a:pt x="6610350" y="431800"/>
                  </a:moveTo>
                  <a:lnTo>
                    <a:pt x="6597650" y="431800"/>
                  </a:lnTo>
                  <a:lnTo>
                    <a:pt x="6597650" y="509155"/>
                  </a:lnTo>
                  <a:lnTo>
                    <a:pt x="6610350" y="509155"/>
                  </a:lnTo>
                  <a:lnTo>
                    <a:pt x="6610350" y="431800"/>
                  </a:lnTo>
                  <a:close/>
                </a:path>
                <a:path w="8255000" h="4465320">
                  <a:moveTo>
                    <a:pt x="6610350" y="277088"/>
                  </a:moveTo>
                  <a:lnTo>
                    <a:pt x="6597650" y="277088"/>
                  </a:lnTo>
                  <a:lnTo>
                    <a:pt x="6597650" y="354444"/>
                  </a:lnTo>
                  <a:lnTo>
                    <a:pt x="6610350" y="354444"/>
                  </a:lnTo>
                  <a:lnTo>
                    <a:pt x="6610350" y="277088"/>
                  </a:lnTo>
                  <a:close/>
                </a:path>
                <a:path w="8255000" h="4465320">
                  <a:moveTo>
                    <a:pt x="6610350" y="122377"/>
                  </a:moveTo>
                  <a:lnTo>
                    <a:pt x="6597650" y="122377"/>
                  </a:lnTo>
                  <a:lnTo>
                    <a:pt x="6597650" y="199732"/>
                  </a:lnTo>
                  <a:lnTo>
                    <a:pt x="6610350" y="199732"/>
                  </a:lnTo>
                  <a:lnTo>
                    <a:pt x="6610350" y="122377"/>
                  </a:lnTo>
                  <a:close/>
                </a:path>
                <a:path w="8255000" h="4465320">
                  <a:moveTo>
                    <a:pt x="6610350" y="0"/>
                  </a:moveTo>
                  <a:lnTo>
                    <a:pt x="6604000" y="0"/>
                  </a:lnTo>
                  <a:lnTo>
                    <a:pt x="6566852" y="0"/>
                  </a:lnTo>
                  <a:lnTo>
                    <a:pt x="6566852" y="12700"/>
                  </a:lnTo>
                  <a:lnTo>
                    <a:pt x="6597650" y="12700"/>
                  </a:lnTo>
                  <a:lnTo>
                    <a:pt x="6597650" y="45021"/>
                  </a:lnTo>
                  <a:lnTo>
                    <a:pt x="6610350" y="45021"/>
                  </a:lnTo>
                  <a:lnTo>
                    <a:pt x="6610350" y="12700"/>
                  </a:lnTo>
                  <a:lnTo>
                    <a:pt x="6610350" y="0"/>
                  </a:lnTo>
                  <a:close/>
                </a:path>
                <a:path w="8255000" h="4465320">
                  <a:moveTo>
                    <a:pt x="6635166" y="1689100"/>
                  </a:moveTo>
                  <a:lnTo>
                    <a:pt x="6610350" y="1689100"/>
                  </a:lnTo>
                  <a:lnTo>
                    <a:pt x="6610350" y="1669478"/>
                  </a:lnTo>
                  <a:lnTo>
                    <a:pt x="6597650" y="1669478"/>
                  </a:lnTo>
                  <a:lnTo>
                    <a:pt x="6597650" y="1689100"/>
                  </a:lnTo>
                  <a:lnTo>
                    <a:pt x="6597650" y="1701800"/>
                  </a:lnTo>
                  <a:lnTo>
                    <a:pt x="6566382" y="1701800"/>
                  </a:lnTo>
                  <a:lnTo>
                    <a:pt x="6566382" y="1714500"/>
                  </a:lnTo>
                  <a:lnTo>
                    <a:pt x="6604000" y="1714500"/>
                  </a:lnTo>
                  <a:lnTo>
                    <a:pt x="6610350" y="1714500"/>
                  </a:lnTo>
                  <a:lnTo>
                    <a:pt x="6610350" y="1701800"/>
                  </a:lnTo>
                  <a:lnTo>
                    <a:pt x="6635166" y="1701800"/>
                  </a:lnTo>
                  <a:lnTo>
                    <a:pt x="6635166" y="1689100"/>
                  </a:lnTo>
                  <a:close/>
                </a:path>
                <a:path w="8255000" h="4465320">
                  <a:moveTo>
                    <a:pt x="6785254" y="1689100"/>
                  </a:moveTo>
                  <a:lnTo>
                    <a:pt x="6710210" y="1689100"/>
                  </a:lnTo>
                  <a:lnTo>
                    <a:pt x="6710210" y="1701800"/>
                  </a:lnTo>
                  <a:lnTo>
                    <a:pt x="6785254" y="1701800"/>
                  </a:lnTo>
                  <a:lnTo>
                    <a:pt x="6785254" y="1689100"/>
                  </a:lnTo>
                  <a:close/>
                </a:path>
                <a:path w="8255000" h="4465320">
                  <a:moveTo>
                    <a:pt x="6935343" y="1689100"/>
                  </a:moveTo>
                  <a:lnTo>
                    <a:pt x="6860299" y="1689100"/>
                  </a:lnTo>
                  <a:lnTo>
                    <a:pt x="6860299" y="1701800"/>
                  </a:lnTo>
                  <a:lnTo>
                    <a:pt x="6935343" y="1701800"/>
                  </a:lnTo>
                  <a:lnTo>
                    <a:pt x="6935343" y="1689100"/>
                  </a:lnTo>
                  <a:close/>
                </a:path>
                <a:path w="8255000" h="4465320">
                  <a:moveTo>
                    <a:pt x="7085444" y="1689100"/>
                  </a:moveTo>
                  <a:lnTo>
                    <a:pt x="7010400" y="1689100"/>
                  </a:lnTo>
                  <a:lnTo>
                    <a:pt x="7010400" y="1701800"/>
                  </a:lnTo>
                  <a:lnTo>
                    <a:pt x="7085444" y="1701800"/>
                  </a:lnTo>
                  <a:lnTo>
                    <a:pt x="7085444" y="1689100"/>
                  </a:lnTo>
                  <a:close/>
                </a:path>
                <a:path w="8255000" h="4465320">
                  <a:moveTo>
                    <a:pt x="7235533" y="1689100"/>
                  </a:moveTo>
                  <a:lnTo>
                    <a:pt x="7160488" y="1689100"/>
                  </a:lnTo>
                  <a:lnTo>
                    <a:pt x="7160488" y="1701800"/>
                  </a:lnTo>
                  <a:lnTo>
                    <a:pt x="7235533" y="1701800"/>
                  </a:lnTo>
                  <a:lnTo>
                    <a:pt x="7235533" y="1689100"/>
                  </a:lnTo>
                  <a:close/>
                </a:path>
                <a:path w="8255000" h="4465320">
                  <a:moveTo>
                    <a:pt x="7385621" y="1689100"/>
                  </a:moveTo>
                  <a:lnTo>
                    <a:pt x="7310577" y="1689100"/>
                  </a:lnTo>
                  <a:lnTo>
                    <a:pt x="7310577" y="1701800"/>
                  </a:lnTo>
                  <a:lnTo>
                    <a:pt x="7385621" y="1701800"/>
                  </a:lnTo>
                  <a:lnTo>
                    <a:pt x="7385621" y="1689100"/>
                  </a:lnTo>
                  <a:close/>
                </a:path>
                <a:path w="8255000" h="4465320">
                  <a:moveTo>
                    <a:pt x="7535710" y="1689100"/>
                  </a:moveTo>
                  <a:lnTo>
                    <a:pt x="7460666" y="1689100"/>
                  </a:lnTo>
                  <a:lnTo>
                    <a:pt x="7460666" y="1701800"/>
                  </a:lnTo>
                  <a:lnTo>
                    <a:pt x="7535710" y="1701800"/>
                  </a:lnTo>
                  <a:lnTo>
                    <a:pt x="7535710" y="1689100"/>
                  </a:lnTo>
                  <a:close/>
                </a:path>
                <a:path w="8255000" h="4465320">
                  <a:moveTo>
                    <a:pt x="7685799" y="1689100"/>
                  </a:moveTo>
                  <a:lnTo>
                    <a:pt x="7610754" y="1689100"/>
                  </a:lnTo>
                  <a:lnTo>
                    <a:pt x="7610754" y="1701800"/>
                  </a:lnTo>
                  <a:lnTo>
                    <a:pt x="7685799" y="1701800"/>
                  </a:lnTo>
                  <a:lnTo>
                    <a:pt x="7685799" y="1689100"/>
                  </a:lnTo>
                  <a:close/>
                </a:path>
                <a:path w="8255000" h="4465320">
                  <a:moveTo>
                    <a:pt x="7835900" y="1689100"/>
                  </a:moveTo>
                  <a:lnTo>
                    <a:pt x="7760843" y="1689100"/>
                  </a:lnTo>
                  <a:lnTo>
                    <a:pt x="7760843" y="1701800"/>
                  </a:lnTo>
                  <a:lnTo>
                    <a:pt x="7835900" y="1701800"/>
                  </a:lnTo>
                  <a:lnTo>
                    <a:pt x="7835900" y="1689100"/>
                  </a:lnTo>
                  <a:close/>
                </a:path>
                <a:path w="8255000" h="4465320">
                  <a:moveTo>
                    <a:pt x="7985988" y="1689100"/>
                  </a:moveTo>
                  <a:lnTo>
                    <a:pt x="7910944" y="1689100"/>
                  </a:lnTo>
                  <a:lnTo>
                    <a:pt x="7910944" y="1701800"/>
                  </a:lnTo>
                  <a:lnTo>
                    <a:pt x="7985988" y="1701800"/>
                  </a:lnTo>
                  <a:lnTo>
                    <a:pt x="7985988" y="1689100"/>
                  </a:lnTo>
                  <a:close/>
                </a:path>
                <a:path w="8255000" h="4465320">
                  <a:moveTo>
                    <a:pt x="8136077" y="1689100"/>
                  </a:moveTo>
                  <a:lnTo>
                    <a:pt x="8061033" y="1689100"/>
                  </a:lnTo>
                  <a:lnTo>
                    <a:pt x="8061033" y="1701800"/>
                  </a:lnTo>
                  <a:lnTo>
                    <a:pt x="8136077" y="1701800"/>
                  </a:lnTo>
                  <a:lnTo>
                    <a:pt x="8136077" y="1689100"/>
                  </a:lnTo>
                  <a:close/>
                </a:path>
                <a:path w="8255000" h="4465320">
                  <a:moveTo>
                    <a:pt x="8255000" y="1658366"/>
                  </a:moveTo>
                  <a:lnTo>
                    <a:pt x="8242300" y="1658366"/>
                  </a:lnTo>
                  <a:lnTo>
                    <a:pt x="8242300" y="1689100"/>
                  </a:lnTo>
                  <a:lnTo>
                    <a:pt x="8211121" y="1689100"/>
                  </a:lnTo>
                  <a:lnTo>
                    <a:pt x="8211121" y="1701800"/>
                  </a:lnTo>
                  <a:lnTo>
                    <a:pt x="8248650" y="1701800"/>
                  </a:lnTo>
                  <a:lnTo>
                    <a:pt x="8255000" y="1701800"/>
                  </a:lnTo>
                  <a:lnTo>
                    <a:pt x="8255000" y="1689100"/>
                  </a:lnTo>
                  <a:lnTo>
                    <a:pt x="8255000" y="1658366"/>
                  </a:lnTo>
                  <a:close/>
                </a:path>
                <a:path w="8255000" h="4465320">
                  <a:moveTo>
                    <a:pt x="8255000" y="1510004"/>
                  </a:moveTo>
                  <a:lnTo>
                    <a:pt x="8242300" y="1510004"/>
                  </a:lnTo>
                  <a:lnTo>
                    <a:pt x="8242300" y="1584185"/>
                  </a:lnTo>
                  <a:lnTo>
                    <a:pt x="8255000" y="1584185"/>
                  </a:lnTo>
                  <a:lnTo>
                    <a:pt x="8255000" y="1510004"/>
                  </a:lnTo>
                  <a:close/>
                </a:path>
                <a:path w="8255000" h="4465320">
                  <a:moveTo>
                    <a:pt x="8255000" y="1361643"/>
                  </a:moveTo>
                  <a:lnTo>
                    <a:pt x="8242300" y="1361643"/>
                  </a:lnTo>
                  <a:lnTo>
                    <a:pt x="8242300" y="1435823"/>
                  </a:lnTo>
                  <a:lnTo>
                    <a:pt x="8255000" y="1435823"/>
                  </a:lnTo>
                  <a:lnTo>
                    <a:pt x="8255000" y="1361643"/>
                  </a:lnTo>
                  <a:close/>
                </a:path>
                <a:path w="8255000" h="4465320">
                  <a:moveTo>
                    <a:pt x="8255000" y="1213294"/>
                  </a:moveTo>
                  <a:lnTo>
                    <a:pt x="8242300" y="1213294"/>
                  </a:lnTo>
                  <a:lnTo>
                    <a:pt x="8242300" y="1287462"/>
                  </a:lnTo>
                  <a:lnTo>
                    <a:pt x="8255000" y="1287462"/>
                  </a:lnTo>
                  <a:lnTo>
                    <a:pt x="8255000" y="1213294"/>
                  </a:lnTo>
                  <a:close/>
                </a:path>
                <a:path w="8255000" h="4465320">
                  <a:moveTo>
                    <a:pt x="8255000" y="1064933"/>
                  </a:moveTo>
                  <a:lnTo>
                    <a:pt x="8242300" y="1064933"/>
                  </a:lnTo>
                  <a:lnTo>
                    <a:pt x="8242300" y="1139113"/>
                  </a:lnTo>
                  <a:lnTo>
                    <a:pt x="8255000" y="1139113"/>
                  </a:lnTo>
                  <a:lnTo>
                    <a:pt x="8255000" y="1064933"/>
                  </a:lnTo>
                  <a:close/>
                </a:path>
                <a:path w="8255000" h="4465320">
                  <a:moveTo>
                    <a:pt x="8255000" y="916571"/>
                  </a:moveTo>
                  <a:lnTo>
                    <a:pt x="8242300" y="916571"/>
                  </a:lnTo>
                  <a:lnTo>
                    <a:pt x="8242300" y="990752"/>
                  </a:lnTo>
                  <a:lnTo>
                    <a:pt x="8255000" y="990752"/>
                  </a:lnTo>
                  <a:lnTo>
                    <a:pt x="8255000" y="916571"/>
                  </a:lnTo>
                  <a:close/>
                </a:path>
                <a:path w="8255000" h="4465320">
                  <a:moveTo>
                    <a:pt x="8255000" y="768210"/>
                  </a:moveTo>
                  <a:lnTo>
                    <a:pt x="8242300" y="768210"/>
                  </a:lnTo>
                  <a:lnTo>
                    <a:pt x="8242300" y="842391"/>
                  </a:lnTo>
                  <a:lnTo>
                    <a:pt x="8255000" y="842391"/>
                  </a:lnTo>
                  <a:lnTo>
                    <a:pt x="8255000" y="768210"/>
                  </a:lnTo>
                  <a:close/>
                </a:path>
                <a:path w="8255000" h="4465320">
                  <a:moveTo>
                    <a:pt x="8255000" y="619848"/>
                  </a:moveTo>
                  <a:lnTo>
                    <a:pt x="8242300" y="619848"/>
                  </a:lnTo>
                  <a:lnTo>
                    <a:pt x="8242300" y="694029"/>
                  </a:lnTo>
                  <a:lnTo>
                    <a:pt x="8255000" y="694029"/>
                  </a:lnTo>
                  <a:lnTo>
                    <a:pt x="8255000" y="619848"/>
                  </a:lnTo>
                  <a:close/>
                </a:path>
                <a:path w="8255000" h="4465320">
                  <a:moveTo>
                    <a:pt x="8255000" y="471487"/>
                  </a:moveTo>
                  <a:lnTo>
                    <a:pt x="8242300" y="471487"/>
                  </a:lnTo>
                  <a:lnTo>
                    <a:pt x="8242300" y="545668"/>
                  </a:lnTo>
                  <a:lnTo>
                    <a:pt x="8255000" y="545668"/>
                  </a:lnTo>
                  <a:lnTo>
                    <a:pt x="8255000" y="471487"/>
                  </a:lnTo>
                  <a:close/>
                </a:path>
                <a:path w="8255000" h="4465320">
                  <a:moveTo>
                    <a:pt x="8255000" y="323126"/>
                  </a:moveTo>
                  <a:lnTo>
                    <a:pt x="8242300" y="323126"/>
                  </a:lnTo>
                  <a:lnTo>
                    <a:pt x="8242300" y="397306"/>
                  </a:lnTo>
                  <a:lnTo>
                    <a:pt x="8255000" y="397306"/>
                  </a:lnTo>
                  <a:lnTo>
                    <a:pt x="8255000" y="323126"/>
                  </a:lnTo>
                  <a:close/>
                </a:path>
                <a:path w="8255000" h="4465320">
                  <a:moveTo>
                    <a:pt x="8255000" y="174764"/>
                  </a:moveTo>
                  <a:lnTo>
                    <a:pt x="8242300" y="174764"/>
                  </a:lnTo>
                  <a:lnTo>
                    <a:pt x="8242300" y="248945"/>
                  </a:lnTo>
                  <a:lnTo>
                    <a:pt x="8255000" y="248945"/>
                  </a:lnTo>
                  <a:lnTo>
                    <a:pt x="8255000" y="174764"/>
                  </a:lnTo>
                  <a:close/>
                </a:path>
                <a:path w="8255000" h="4465320">
                  <a:moveTo>
                    <a:pt x="8255000" y="63500"/>
                  </a:moveTo>
                  <a:lnTo>
                    <a:pt x="8242300" y="63500"/>
                  </a:lnTo>
                  <a:lnTo>
                    <a:pt x="8242300" y="100584"/>
                  </a:lnTo>
                  <a:lnTo>
                    <a:pt x="8255000" y="100584"/>
                  </a:lnTo>
                  <a:lnTo>
                    <a:pt x="825500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546850" y="2654299"/>
              <a:ext cx="8743950" cy="1911350"/>
            </a:xfrm>
            <a:custGeom>
              <a:avLst/>
              <a:gdLst/>
              <a:ahLst/>
              <a:cxnLst/>
              <a:rect l="l" t="t" r="r" b="b"/>
              <a:pathLst>
                <a:path w="8743950" h="1911350">
                  <a:moveTo>
                    <a:pt x="8743950" y="1847850"/>
                  </a:moveTo>
                  <a:lnTo>
                    <a:pt x="6353162" y="1847850"/>
                  </a:lnTo>
                  <a:lnTo>
                    <a:pt x="6353162" y="347980"/>
                  </a:lnTo>
                  <a:lnTo>
                    <a:pt x="6321412" y="347980"/>
                  </a:lnTo>
                  <a:lnTo>
                    <a:pt x="6321412" y="316230"/>
                  </a:lnTo>
                  <a:lnTo>
                    <a:pt x="6321412" y="284480"/>
                  </a:lnTo>
                  <a:lnTo>
                    <a:pt x="3930827" y="284480"/>
                  </a:lnTo>
                  <a:lnTo>
                    <a:pt x="3899077" y="284480"/>
                  </a:lnTo>
                  <a:lnTo>
                    <a:pt x="3899077" y="347980"/>
                  </a:lnTo>
                  <a:lnTo>
                    <a:pt x="3899077" y="1847850"/>
                  </a:lnTo>
                  <a:lnTo>
                    <a:pt x="63500" y="1847850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847850"/>
                  </a:lnTo>
                  <a:lnTo>
                    <a:pt x="0" y="1911350"/>
                  </a:lnTo>
                  <a:lnTo>
                    <a:pt x="31750" y="1911350"/>
                  </a:lnTo>
                  <a:lnTo>
                    <a:pt x="3930827" y="1911350"/>
                  </a:lnTo>
                  <a:lnTo>
                    <a:pt x="3962577" y="1911350"/>
                  </a:lnTo>
                  <a:lnTo>
                    <a:pt x="3962577" y="1847850"/>
                  </a:lnTo>
                  <a:lnTo>
                    <a:pt x="3962577" y="347980"/>
                  </a:lnTo>
                  <a:lnTo>
                    <a:pt x="3962577" y="316230"/>
                  </a:lnTo>
                  <a:lnTo>
                    <a:pt x="6289662" y="316230"/>
                  </a:lnTo>
                  <a:lnTo>
                    <a:pt x="6289662" y="347980"/>
                  </a:lnTo>
                  <a:lnTo>
                    <a:pt x="6289662" y="1847850"/>
                  </a:lnTo>
                  <a:lnTo>
                    <a:pt x="6289662" y="1911350"/>
                  </a:lnTo>
                  <a:lnTo>
                    <a:pt x="6321412" y="1911350"/>
                  </a:lnTo>
                  <a:lnTo>
                    <a:pt x="8743950" y="1911350"/>
                  </a:lnTo>
                  <a:lnTo>
                    <a:pt x="8743950" y="1879600"/>
                  </a:lnTo>
                  <a:lnTo>
                    <a:pt x="8743950" y="184785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/>
          <p:nvPr/>
        </p:nvSpPr>
        <p:spPr>
          <a:xfrm>
            <a:off x="10509428" y="2938982"/>
            <a:ext cx="2390775" cy="63500"/>
          </a:xfrm>
          <a:custGeom>
            <a:avLst/>
            <a:gdLst/>
            <a:ahLst/>
            <a:cxnLst/>
            <a:rect l="l" t="t" r="r" b="b"/>
            <a:pathLst>
              <a:path w="2390775" h="63500">
                <a:moveTo>
                  <a:pt x="2327084" y="31750"/>
                </a:moveTo>
                <a:lnTo>
                  <a:pt x="0" y="31750"/>
                </a:lnTo>
                <a:lnTo>
                  <a:pt x="0" y="63500"/>
                </a:lnTo>
                <a:lnTo>
                  <a:pt x="2327084" y="63500"/>
                </a:lnTo>
                <a:lnTo>
                  <a:pt x="2327084" y="31750"/>
                </a:lnTo>
                <a:close/>
              </a:path>
              <a:path w="2390775" h="63500">
                <a:moveTo>
                  <a:pt x="2390584" y="0"/>
                </a:moveTo>
                <a:lnTo>
                  <a:pt x="2358834" y="0"/>
                </a:lnTo>
                <a:lnTo>
                  <a:pt x="2358834" y="63500"/>
                </a:lnTo>
                <a:lnTo>
                  <a:pt x="2390584" y="63500"/>
                </a:lnTo>
                <a:lnTo>
                  <a:pt x="2390584" y="0"/>
                </a:lnTo>
                <a:close/>
              </a:path>
            </a:pathLst>
          </a:custGeom>
          <a:solidFill>
            <a:srgbClr val="FF474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7780000" cy="11176000"/>
            <a:chOff x="0" y="0"/>
            <a:chExt cx="17780000" cy="11176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7780000" cy="11176000"/>
            </a:xfrm>
            <a:custGeom>
              <a:avLst/>
              <a:gdLst/>
              <a:ahLst/>
              <a:cxnLst/>
              <a:rect l="l" t="t" r="r" b="b"/>
              <a:pathLst>
                <a:path w="17780000" h="11176000">
                  <a:moveTo>
                    <a:pt x="17780000" y="736600"/>
                  </a:moveTo>
                  <a:lnTo>
                    <a:pt x="0" y="736600"/>
                  </a:lnTo>
                  <a:lnTo>
                    <a:pt x="0" y="11176000"/>
                  </a:lnTo>
                  <a:lnTo>
                    <a:pt x="17780000" y="11176000"/>
                  </a:lnTo>
                  <a:lnTo>
                    <a:pt x="17780000" y="736600"/>
                  </a:lnTo>
                  <a:close/>
                </a:path>
                <a:path w="17780000" h="11176000">
                  <a:moveTo>
                    <a:pt x="17780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7780000" y="127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700"/>
              <a:ext cx="17780000" cy="723900"/>
            </a:xfrm>
            <a:custGeom>
              <a:avLst/>
              <a:gdLst/>
              <a:ahLst/>
              <a:cxnLst/>
              <a:rect l="l" t="t" r="r" b="b"/>
              <a:pathLst>
                <a:path w="17780000" h="723900">
                  <a:moveTo>
                    <a:pt x="17780000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17780000" y="723900"/>
                  </a:lnTo>
                  <a:lnTo>
                    <a:pt x="1778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0200" y="1879600"/>
              <a:ext cx="11684000" cy="54991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645400" y="3657600"/>
              <a:ext cx="2082800" cy="558800"/>
            </a:xfrm>
            <a:custGeom>
              <a:avLst/>
              <a:gdLst/>
              <a:ahLst/>
              <a:cxnLst/>
              <a:rect l="l" t="t" r="r" b="b"/>
              <a:pathLst>
                <a:path w="2082800" h="558800">
                  <a:moveTo>
                    <a:pt x="1968500" y="0"/>
                  </a:moveTo>
                  <a:lnTo>
                    <a:pt x="114300" y="0"/>
                  </a:ln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0" y="444500"/>
                  </a:lnTo>
                  <a:lnTo>
                    <a:pt x="8982" y="488990"/>
                  </a:lnTo>
                  <a:lnTo>
                    <a:pt x="33477" y="525322"/>
                  </a:lnTo>
                  <a:lnTo>
                    <a:pt x="69809" y="549817"/>
                  </a:lnTo>
                  <a:lnTo>
                    <a:pt x="114300" y="558800"/>
                  </a:lnTo>
                  <a:lnTo>
                    <a:pt x="1968500" y="558800"/>
                  </a:lnTo>
                  <a:lnTo>
                    <a:pt x="2012993" y="549817"/>
                  </a:lnTo>
                  <a:lnTo>
                    <a:pt x="2049324" y="525322"/>
                  </a:lnTo>
                  <a:lnTo>
                    <a:pt x="2073818" y="488990"/>
                  </a:lnTo>
                  <a:lnTo>
                    <a:pt x="2082800" y="444500"/>
                  </a:lnTo>
                  <a:lnTo>
                    <a:pt x="2082800" y="114300"/>
                  </a:lnTo>
                  <a:lnTo>
                    <a:pt x="2073818" y="69809"/>
                  </a:lnTo>
                  <a:lnTo>
                    <a:pt x="2049324" y="33477"/>
                  </a:lnTo>
                  <a:lnTo>
                    <a:pt x="2012993" y="8982"/>
                  </a:lnTo>
                  <a:lnTo>
                    <a:pt x="196850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0682" y="3295250"/>
              <a:ext cx="925414" cy="18772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1003" y="3289299"/>
              <a:ext cx="935927" cy="19575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5800" y="5608634"/>
              <a:ext cx="1010142" cy="14644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0753" y="5486396"/>
              <a:ext cx="1751309" cy="15438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5909" y="3803258"/>
              <a:ext cx="996555" cy="45323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27335" y="3257150"/>
              <a:ext cx="720924" cy="18881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50230" y="5530458"/>
              <a:ext cx="1077514" cy="453231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546850" y="2654299"/>
              <a:ext cx="8743950" cy="1911350"/>
            </a:xfrm>
            <a:custGeom>
              <a:avLst/>
              <a:gdLst/>
              <a:ahLst/>
              <a:cxnLst/>
              <a:rect l="l" t="t" r="r" b="b"/>
              <a:pathLst>
                <a:path w="8743950" h="1911350">
                  <a:moveTo>
                    <a:pt x="8743950" y="1847850"/>
                  </a:moveTo>
                  <a:lnTo>
                    <a:pt x="6353162" y="1847850"/>
                  </a:lnTo>
                  <a:lnTo>
                    <a:pt x="6353162" y="348183"/>
                  </a:lnTo>
                  <a:lnTo>
                    <a:pt x="6353162" y="347980"/>
                  </a:lnTo>
                  <a:lnTo>
                    <a:pt x="6353162" y="284683"/>
                  </a:lnTo>
                  <a:lnTo>
                    <a:pt x="6321412" y="284683"/>
                  </a:lnTo>
                  <a:lnTo>
                    <a:pt x="6321412" y="284480"/>
                  </a:lnTo>
                  <a:lnTo>
                    <a:pt x="6289662" y="284480"/>
                  </a:lnTo>
                  <a:lnTo>
                    <a:pt x="6289662" y="316230"/>
                  </a:lnTo>
                  <a:lnTo>
                    <a:pt x="6289662" y="316433"/>
                  </a:lnTo>
                  <a:lnTo>
                    <a:pt x="3962577" y="316433"/>
                  </a:lnTo>
                  <a:lnTo>
                    <a:pt x="3962577" y="316230"/>
                  </a:lnTo>
                  <a:lnTo>
                    <a:pt x="6289662" y="316230"/>
                  </a:lnTo>
                  <a:lnTo>
                    <a:pt x="6289662" y="284480"/>
                  </a:lnTo>
                  <a:lnTo>
                    <a:pt x="3930827" y="284480"/>
                  </a:lnTo>
                  <a:lnTo>
                    <a:pt x="3899077" y="284480"/>
                  </a:lnTo>
                  <a:lnTo>
                    <a:pt x="3899077" y="347980"/>
                  </a:lnTo>
                  <a:lnTo>
                    <a:pt x="3899077" y="1847850"/>
                  </a:lnTo>
                  <a:lnTo>
                    <a:pt x="63500" y="1847850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847850"/>
                  </a:lnTo>
                  <a:lnTo>
                    <a:pt x="0" y="1911350"/>
                  </a:lnTo>
                  <a:lnTo>
                    <a:pt x="31750" y="1911350"/>
                  </a:lnTo>
                  <a:lnTo>
                    <a:pt x="3930827" y="1911350"/>
                  </a:lnTo>
                  <a:lnTo>
                    <a:pt x="3962577" y="1911350"/>
                  </a:lnTo>
                  <a:lnTo>
                    <a:pt x="3962577" y="1847850"/>
                  </a:lnTo>
                  <a:lnTo>
                    <a:pt x="3962577" y="348183"/>
                  </a:lnTo>
                  <a:lnTo>
                    <a:pt x="6289662" y="348183"/>
                  </a:lnTo>
                  <a:lnTo>
                    <a:pt x="6289662" y="1847850"/>
                  </a:lnTo>
                  <a:lnTo>
                    <a:pt x="6289662" y="1911350"/>
                  </a:lnTo>
                  <a:lnTo>
                    <a:pt x="6321412" y="1911350"/>
                  </a:lnTo>
                  <a:lnTo>
                    <a:pt x="8743950" y="1911350"/>
                  </a:lnTo>
                  <a:lnTo>
                    <a:pt x="8743950" y="1879600"/>
                  </a:lnTo>
                  <a:lnTo>
                    <a:pt x="8743950" y="184785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369300" y="43942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369300" y="4394199"/>
              <a:ext cx="304800" cy="292100"/>
            </a:xfrm>
            <a:custGeom>
              <a:avLst/>
              <a:gdLst/>
              <a:ahLst/>
              <a:cxnLst/>
              <a:rect l="l" t="t" r="r" b="b"/>
              <a:pathLst>
                <a:path w="304800" h="292100">
                  <a:moveTo>
                    <a:pt x="304800" y="146050"/>
                  </a:moveTo>
                  <a:lnTo>
                    <a:pt x="297345" y="99898"/>
                  </a:lnTo>
                  <a:lnTo>
                    <a:pt x="276618" y="59804"/>
                  </a:lnTo>
                  <a:lnTo>
                    <a:pt x="244995" y="28181"/>
                  </a:lnTo>
                  <a:lnTo>
                    <a:pt x="204901" y="7454"/>
                  </a:lnTo>
                  <a:lnTo>
                    <a:pt x="158750" y="0"/>
                  </a:lnTo>
                  <a:lnTo>
                    <a:pt x="152387" y="1028"/>
                  </a:lnTo>
                  <a:lnTo>
                    <a:pt x="99885" y="7454"/>
                  </a:lnTo>
                  <a:lnTo>
                    <a:pt x="59791" y="28181"/>
                  </a:lnTo>
                  <a:lnTo>
                    <a:pt x="28168" y="59804"/>
                  </a:lnTo>
                  <a:lnTo>
                    <a:pt x="7442" y="99898"/>
                  </a:lnTo>
                  <a:lnTo>
                    <a:pt x="0" y="146050"/>
                  </a:lnTo>
                  <a:lnTo>
                    <a:pt x="7442" y="192214"/>
                  </a:lnTo>
                  <a:lnTo>
                    <a:pt x="28168" y="232308"/>
                  </a:lnTo>
                  <a:lnTo>
                    <a:pt x="59791" y="263931"/>
                  </a:lnTo>
                  <a:lnTo>
                    <a:pt x="99885" y="284657"/>
                  </a:lnTo>
                  <a:lnTo>
                    <a:pt x="146050" y="292100"/>
                  </a:lnTo>
                  <a:lnTo>
                    <a:pt x="152387" y="291084"/>
                  </a:lnTo>
                  <a:lnTo>
                    <a:pt x="158750" y="292100"/>
                  </a:lnTo>
                  <a:lnTo>
                    <a:pt x="204901" y="284657"/>
                  </a:lnTo>
                  <a:lnTo>
                    <a:pt x="244995" y="263931"/>
                  </a:lnTo>
                  <a:lnTo>
                    <a:pt x="276618" y="232308"/>
                  </a:lnTo>
                  <a:lnTo>
                    <a:pt x="297345" y="192214"/>
                  </a:lnTo>
                  <a:lnTo>
                    <a:pt x="304800" y="14605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727950" y="3695699"/>
              <a:ext cx="1483995" cy="431800"/>
            </a:xfrm>
            <a:custGeom>
              <a:avLst/>
              <a:gdLst/>
              <a:ahLst/>
              <a:cxnLst/>
              <a:rect l="l" t="t" r="r" b="b"/>
              <a:pathLst>
                <a:path w="1483995" h="431800">
                  <a:moveTo>
                    <a:pt x="431800" y="215900"/>
                  </a:moveTo>
                  <a:lnTo>
                    <a:pt x="426097" y="166408"/>
                  </a:lnTo>
                  <a:lnTo>
                    <a:pt x="409854" y="120954"/>
                  </a:lnTo>
                  <a:lnTo>
                    <a:pt x="384365" y="80873"/>
                  </a:lnTo>
                  <a:lnTo>
                    <a:pt x="350926" y="47434"/>
                  </a:lnTo>
                  <a:lnTo>
                    <a:pt x="310845" y="21945"/>
                  </a:lnTo>
                  <a:lnTo>
                    <a:pt x="265391" y="5702"/>
                  </a:lnTo>
                  <a:lnTo>
                    <a:pt x="215900" y="0"/>
                  </a:lnTo>
                  <a:lnTo>
                    <a:pt x="166395" y="5702"/>
                  </a:lnTo>
                  <a:lnTo>
                    <a:pt x="120942" y="21945"/>
                  </a:lnTo>
                  <a:lnTo>
                    <a:pt x="80860" y="47434"/>
                  </a:lnTo>
                  <a:lnTo>
                    <a:pt x="47421" y="80873"/>
                  </a:lnTo>
                  <a:lnTo>
                    <a:pt x="21932" y="120954"/>
                  </a:lnTo>
                  <a:lnTo>
                    <a:pt x="5689" y="166408"/>
                  </a:lnTo>
                  <a:lnTo>
                    <a:pt x="0" y="215900"/>
                  </a:lnTo>
                  <a:lnTo>
                    <a:pt x="5689" y="265404"/>
                  </a:lnTo>
                  <a:lnTo>
                    <a:pt x="21932" y="310857"/>
                  </a:lnTo>
                  <a:lnTo>
                    <a:pt x="47421" y="350939"/>
                  </a:lnTo>
                  <a:lnTo>
                    <a:pt x="80860" y="384378"/>
                  </a:lnTo>
                  <a:lnTo>
                    <a:pt x="120942" y="409867"/>
                  </a:lnTo>
                  <a:lnTo>
                    <a:pt x="166395" y="426110"/>
                  </a:lnTo>
                  <a:lnTo>
                    <a:pt x="215900" y="431800"/>
                  </a:lnTo>
                  <a:lnTo>
                    <a:pt x="265391" y="426110"/>
                  </a:lnTo>
                  <a:lnTo>
                    <a:pt x="310845" y="409867"/>
                  </a:lnTo>
                  <a:lnTo>
                    <a:pt x="350926" y="384378"/>
                  </a:lnTo>
                  <a:lnTo>
                    <a:pt x="384365" y="350939"/>
                  </a:lnTo>
                  <a:lnTo>
                    <a:pt x="409854" y="310857"/>
                  </a:lnTo>
                  <a:lnTo>
                    <a:pt x="426097" y="265404"/>
                  </a:lnTo>
                  <a:lnTo>
                    <a:pt x="431800" y="215900"/>
                  </a:lnTo>
                  <a:close/>
                </a:path>
                <a:path w="1483995" h="431800">
                  <a:moveTo>
                    <a:pt x="613867" y="191325"/>
                  </a:moveTo>
                  <a:lnTo>
                    <a:pt x="563676" y="191325"/>
                  </a:lnTo>
                  <a:lnTo>
                    <a:pt x="563676" y="214896"/>
                  </a:lnTo>
                  <a:lnTo>
                    <a:pt x="582777" y="214896"/>
                  </a:lnTo>
                  <a:lnTo>
                    <a:pt x="582777" y="292112"/>
                  </a:lnTo>
                  <a:lnTo>
                    <a:pt x="613867" y="292112"/>
                  </a:lnTo>
                  <a:lnTo>
                    <a:pt x="613867" y="191325"/>
                  </a:lnTo>
                  <a:close/>
                </a:path>
                <a:path w="1483995" h="431800">
                  <a:moveTo>
                    <a:pt x="616712" y="151218"/>
                  </a:moveTo>
                  <a:lnTo>
                    <a:pt x="614946" y="146888"/>
                  </a:lnTo>
                  <a:lnTo>
                    <a:pt x="607898" y="139839"/>
                  </a:lnTo>
                  <a:lnTo>
                    <a:pt x="603567" y="138087"/>
                  </a:lnTo>
                  <a:lnTo>
                    <a:pt x="593407" y="138087"/>
                  </a:lnTo>
                  <a:lnTo>
                    <a:pt x="589076" y="139839"/>
                  </a:lnTo>
                  <a:lnTo>
                    <a:pt x="585419" y="143370"/>
                  </a:lnTo>
                  <a:lnTo>
                    <a:pt x="581888" y="146888"/>
                  </a:lnTo>
                  <a:lnTo>
                    <a:pt x="580136" y="151218"/>
                  </a:lnTo>
                  <a:lnTo>
                    <a:pt x="580136" y="161378"/>
                  </a:lnTo>
                  <a:lnTo>
                    <a:pt x="581888" y="165722"/>
                  </a:lnTo>
                  <a:lnTo>
                    <a:pt x="585419" y="169379"/>
                  </a:lnTo>
                  <a:lnTo>
                    <a:pt x="589076" y="172897"/>
                  </a:lnTo>
                  <a:lnTo>
                    <a:pt x="593407" y="174663"/>
                  </a:lnTo>
                  <a:lnTo>
                    <a:pt x="603567" y="174663"/>
                  </a:lnTo>
                  <a:lnTo>
                    <a:pt x="607898" y="172897"/>
                  </a:lnTo>
                  <a:lnTo>
                    <a:pt x="611428" y="169379"/>
                  </a:lnTo>
                  <a:lnTo>
                    <a:pt x="614946" y="165722"/>
                  </a:lnTo>
                  <a:lnTo>
                    <a:pt x="616712" y="161378"/>
                  </a:lnTo>
                  <a:lnTo>
                    <a:pt x="616712" y="151218"/>
                  </a:lnTo>
                  <a:close/>
                </a:path>
                <a:path w="1483995" h="431800">
                  <a:moveTo>
                    <a:pt x="728954" y="230746"/>
                  </a:moveTo>
                  <a:lnTo>
                    <a:pt x="711428" y="191223"/>
                  </a:lnTo>
                  <a:lnTo>
                    <a:pt x="695020" y="188480"/>
                  </a:lnTo>
                  <a:lnTo>
                    <a:pt x="687298" y="188480"/>
                  </a:lnTo>
                  <a:lnTo>
                    <a:pt x="680732" y="190233"/>
                  </a:lnTo>
                  <a:lnTo>
                    <a:pt x="670026" y="197281"/>
                  </a:lnTo>
                  <a:lnTo>
                    <a:pt x="666242" y="200939"/>
                  </a:lnTo>
                  <a:lnTo>
                    <a:pt x="663930" y="204736"/>
                  </a:lnTo>
                  <a:lnTo>
                    <a:pt x="660069" y="191325"/>
                  </a:lnTo>
                  <a:lnTo>
                    <a:pt x="633044" y="191325"/>
                  </a:lnTo>
                  <a:lnTo>
                    <a:pt x="633044" y="292112"/>
                  </a:lnTo>
                  <a:lnTo>
                    <a:pt x="663930" y="292112"/>
                  </a:lnTo>
                  <a:lnTo>
                    <a:pt x="663930" y="231076"/>
                  </a:lnTo>
                  <a:lnTo>
                    <a:pt x="665429" y="224167"/>
                  </a:lnTo>
                  <a:lnTo>
                    <a:pt x="671385" y="214820"/>
                  </a:lnTo>
                  <a:lnTo>
                    <a:pt x="676122" y="212458"/>
                  </a:lnTo>
                  <a:lnTo>
                    <a:pt x="687641" y="212458"/>
                  </a:lnTo>
                  <a:lnTo>
                    <a:pt x="698068" y="233718"/>
                  </a:lnTo>
                  <a:lnTo>
                    <a:pt x="698068" y="292112"/>
                  </a:lnTo>
                  <a:lnTo>
                    <a:pt x="728954" y="292112"/>
                  </a:lnTo>
                  <a:lnTo>
                    <a:pt x="728954" y="230746"/>
                  </a:lnTo>
                  <a:close/>
                </a:path>
                <a:path w="1483995" h="431800">
                  <a:moveTo>
                    <a:pt x="811314" y="191325"/>
                  </a:moveTo>
                  <a:lnTo>
                    <a:pt x="789368" y="191325"/>
                  </a:lnTo>
                  <a:lnTo>
                    <a:pt x="789368" y="166128"/>
                  </a:lnTo>
                  <a:lnTo>
                    <a:pt x="758482" y="166128"/>
                  </a:lnTo>
                  <a:lnTo>
                    <a:pt x="758482" y="191325"/>
                  </a:lnTo>
                  <a:lnTo>
                    <a:pt x="741819" y="191325"/>
                  </a:lnTo>
                  <a:lnTo>
                    <a:pt x="741819" y="214896"/>
                  </a:lnTo>
                  <a:lnTo>
                    <a:pt x="758482" y="214896"/>
                  </a:lnTo>
                  <a:lnTo>
                    <a:pt x="758482" y="271513"/>
                  </a:lnTo>
                  <a:lnTo>
                    <a:pt x="759498" y="277545"/>
                  </a:lnTo>
                  <a:lnTo>
                    <a:pt x="763689" y="285813"/>
                  </a:lnTo>
                  <a:lnTo>
                    <a:pt x="767219" y="288582"/>
                  </a:lnTo>
                  <a:lnTo>
                    <a:pt x="776973" y="291426"/>
                  </a:lnTo>
                  <a:lnTo>
                    <a:pt x="783539" y="292112"/>
                  </a:lnTo>
                  <a:lnTo>
                    <a:pt x="791806" y="292112"/>
                  </a:lnTo>
                  <a:lnTo>
                    <a:pt x="811314" y="292112"/>
                  </a:lnTo>
                  <a:lnTo>
                    <a:pt x="811314" y="266915"/>
                  </a:lnTo>
                  <a:lnTo>
                    <a:pt x="797356" y="266915"/>
                  </a:lnTo>
                  <a:lnTo>
                    <a:pt x="793902" y="266230"/>
                  </a:lnTo>
                  <a:lnTo>
                    <a:pt x="790244" y="263385"/>
                  </a:lnTo>
                  <a:lnTo>
                    <a:pt x="789368" y="260273"/>
                  </a:lnTo>
                  <a:lnTo>
                    <a:pt x="789368" y="214896"/>
                  </a:lnTo>
                  <a:lnTo>
                    <a:pt x="811314" y="214896"/>
                  </a:lnTo>
                  <a:lnTo>
                    <a:pt x="811314" y="191325"/>
                  </a:lnTo>
                  <a:close/>
                </a:path>
                <a:path w="1483995" h="431800">
                  <a:moveTo>
                    <a:pt x="926769" y="240766"/>
                  </a:moveTo>
                  <a:lnTo>
                    <a:pt x="909167" y="200647"/>
                  </a:lnTo>
                  <a:lnTo>
                    <a:pt x="898055" y="193344"/>
                  </a:lnTo>
                  <a:lnTo>
                    <a:pt x="898055" y="231152"/>
                  </a:lnTo>
                  <a:lnTo>
                    <a:pt x="852131" y="231152"/>
                  </a:lnTo>
                  <a:lnTo>
                    <a:pt x="870089" y="211442"/>
                  </a:lnTo>
                  <a:lnTo>
                    <a:pt x="881875" y="211442"/>
                  </a:lnTo>
                  <a:lnTo>
                    <a:pt x="887018" y="213131"/>
                  </a:lnTo>
                  <a:lnTo>
                    <a:pt x="891349" y="216522"/>
                  </a:lnTo>
                  <a:lnTo>
                    <a:pt x="895692" y="219773"/>
                  </a:lnTo>
                  <a:lnTo>
                    <a:pt x="897928" y="224650"/>
                  </a:lnTo>
                  <a:lnTo>
                    <a:pt x="898055" y="231152"/>
                  </a:lnTo>
                  <a:lnTo>
                    <a:pt x="898055" y="193344"/>
                  </a:lnTo>
                  <a:lnTo>
                    <a:pt x="897343" y="192938"/>
                  </a:lnTo>
                  <a:lnTo>
                    <a:pt x="890536" y="190461"/>
                  </a:lnTo>
                  <a:lnTo>
                    <a:pt x="883119" y="188976"/>
                  </a:lnTo>
                  <a:lnTo>
                    <a:pt x="875093" y="188480"/>
                  </a:lnTo>
                  <a:lnTo>
                    <a:pt x="867918" y="188887"/>
                  </a:lnTo>
                  <a:lnTo>
                    <a:pt x="832408" y="207708"/>
                  </a:lnTo>
                  <a:lnTo>
                    <a:pt x="821042" y="241109"/>
                  </a:lnTo>
                  <a:lnTo>
                    <a:pt x="821474" y="249148"/>
                  </a:lnTo>
                  <a:lnTo>
                    <a:pt x="841590" y="284657"/>
                  </a:lnTo>
                  <a:lnTo>
                    <a:pt x="876312" y="294551"/>
                  </a:lnTo>
                  <a:lnTo>
                    <a:pt x="884580" y="294551"/>
                  </a:lnTo>
                  <a:lnTo>
                    <a:pt x="920407" y="271995"/>
                  </a:lnTo>
                  <a:lnTo>
                    <a:pt x="916495" y="270573"/>
                  </a:lnTo>
                  <a:lnTo>
                    <a:pt x="895819" y="263055"/>
                  </a:lnTo>
                  <a:lnTo>
                    <a:pt x="880249" y="270573"/>
                  </a:lnTo>
                  <a:lnTo>
                    <a:pt x="869810" y="270573"/>
                  </a:lnTo>
                  <a:lnTo>
                    <a:pt x="852131" y="249440"/>
                  </a:lnTo>
                  <a:lnTo>
                    <a:pt x="926706" y="249440"/>
                  </a:lnTo>
                  <a:lnTo>
                    <a:pt x="926769" y="240766"/>
                  </a:lnTo>
                  <a:close/>
                </a:path>
                <a:path w="1483995" h="431800">
                  <a:moveTo>
                    <a:pt x="1003808" y="188480"/>
                  </a:moveTo>
                  <a:lnTo>
                    <a:pt x="971296" y="209816"/>
                  </a:lnTo>
                  <a:lnTo>
                    <a:pt x="965809" y="191325"/>
                  </a:lnTo>
                  <a:lnTo>
                    <a:pt x="941425" y="191325"/>
                  </a:lnTo>
                  <a:lnTo>
                    <a:pt x="941425" y="292112"/>
                  </a:lnTo>
                  <a:lnTo>
                    <a:pt x="972312" y="292112"/>
                  </a:lnTo>
                  <a:lnTo>
                    <a:pt x="972312" y="233311"/>
                  </a:lnTo>
                  <a:lnTo>
                    <a:pt x="974267" y="227558"/>
                  </a:lnTo>
                  <a:lnTo>
                    <a:pt x="982268" y="220510"/>
                  </a:lnTo>
                  <a:lnTo>
                    <a:pt x="988021" y="218757"/>
                  </a:lnTo>
                  <a:lnTo>
                    <a:pt x="995476" y="218757"/>
                  </a:lnTo>
                  <a:lnTo>
                    <a:pt x="1000760" y="218960"/>
                  </a:lnTo>
                  <a:lnTo>
                    <a:pt x="1003808" y="219367"/>
                  </a:lnTo>
                  <a:lnTo>
                    <a:pt x="1003808" y="188480"/>
                  </a:lnTo>
                  <a:close/>
                </a:path>
                <a:path w="1483995" h="431800">
                  <a:moveTo>
                    <a:pt x="1119111" y="191312"/>
                  </a:moveTo>
                  <a:lnTo>
                    <a:pt x="1087208" y="191312"/>
                  </a:lnTo>
                  <a:lnTo>
                    <a:pt x="1065669" y="259994"/>
                  </a:lnTo>
                  <a:lnTo>
                    <a:pt x="1044130" y="191312"/>
                  </a:lnTo>
                  <a:lnTo>
                    <a:pt x="1012228" y="191312"/>
                  </a:lnTo>
                  <a:lnTo>
                    <a:pt x="1048194" y="292100"/>
                  </a:lnTo>
                  <a:lnTo>
                    <a:pt x="1082941" y="292100"/>
                  </a:lnTo>
                  <a:lnTo>
                    <a:pt x="1119111" y="191312"/>
                  </a:lnTo>
                  <a:close/>
                </a:path>
                <a:path w="1483995" h="431800">
                  <a:moveTo>
                    <a:pt x="1227797" y="240766"/>
                  </a:moveTo>
                  <a:lnTo>
                    <a:pt x="1210195" y="200647"/>
                  </a:lnTo>
                  <a:lnTo>
                    <a:pt x="1199083" y="193344"/>
                  </a:lnTo>
                  <a:lnTo>
                    <a:pt x="1199083" y="231152"/>
                  </a:lnTo>
                  <a:lnTo>
                    <a:pt x="1153160" y="231152"/>
                  </a:lnTo>
                  <a:lnTo>
                    <a:pt x="1171117" y="211442"/>
                  </a:lnTo>
                  <a:lnTo>
                    <a:pt x="1182903" y="211442"/>
                  </a:lnTo>
                  <a:lnTo>
                    <a:pt x="1188046" y="213131"/>
                  </a:lnTo>
                  <a:lnTo>
                    <a:pt x="1192377" y="216522"/>
                  </a:lnTo>
                  <a:lnTo>
                    <a:pt x="1196721" y="219773"/>
                  </a:lnTo>
                  <a:lnTo>
                    <a:pt x="1198956" y="224650"/>
                  </a:lnTo>
                  <a:lnTo>
                    <a:pt x="1199083" y="231152"/>
                  </a:lnTo>
                  <a:lnTo>
                    <a:pt x="1199083" y="193344"/>
                  </a:lnTo>
                  <a:lnTo>
                    <a:pt x="1198372" y="192938"/>
                  </a:lnTo>
                  <a:lnTo>
                    <a:pt x="1191564" y="190461"/>
                  </a:lnTo>
                  <a:lnTo>
                    <a:pt x="1184148" y="188976"/>
                  </a:lnTo>
                  <a:lnTo>
                    <a:pt x="1176121" y="188480"/>
                  </a:lnTo>
                  <a:lnTo>
                    <a:pt x="1168946" y="188887"/>
                  </a:lnTo>
                  <a:lnTo>
                    <a:pt x="1133436" y="207708"/>
                  </a:lnTo>
                  <a:lnTo>
                    <a:pt x="1122070" y="241109"/>
                  </a:lnTo>
                  <a:lnTo>
                    <a:pt x="1122502" y="249148"/>
                  </a:lnTo>
                  <a:lnTo>
                    <a:pt x="1142619" y="284657"/>
                  </a:lnTo>
                  <a:lnTo>
                    <a:pt x="1177340" y="294551"/>
                  </a:lnTo>
                  <a:lnTo>
                    <a:pt x="1185608" y="294551"/>
                  </a:lnTo>
                  <a:lnTo>
                    <a:pt x="1221435" y="271995"/>
                  </a:lnTo>
                  <a:lnTo>
                    <a:pt x="1217523" y="270573"/>
                  </a:lnTo>
                  <a:lnTo>
                    <a:pt x="1196848" y="263055"/>
                  </a:lnTo>
                  <a:lnTo>
                    <a:pt x="1181277" y="270573"/>
                  </a:lnTo>
                  <a:lnTo>
                    <a:pt x="1170838" y="270573"/>
                  </a:lnTo>
                  <a:lnTo>
                    <a:pt x="1153160" y="249440"/>
                  </a:lnTo>
                  <a:lnTo>
                    <a:pt x="1227734" y="249440"/>
                  </a:lnTo>
                  <a:lnTo>
                    <a:pt x="1227797" y="240766"/>
                  </a:lnTo>
                  <a:close/>
                </a:path>
                <a:path w="1483995" h="431800">
                  <a:moveTo>
                    <a:pt x="1338364" y="230746"/>
                  </a:moveTo>
                  <a:lnTo>
                    <a:pt x="1320838" y="191223"/>
                  </a:lnTo>
                  <a:lnTo>
                    <a:pt x="1304429" y="188480"/>
                  </a:lnTo>
                  <a:lnTo>
                    <a:pt x="1296708" y="188480"/>
                  </a:lnTo>
                  <a:lnTo>
                    <a:pt x="1290142" y="190233"/>
                  </a:lnTo>
                  <a:lnTo>
                    <a:pt x="1279436" y="197281"/>
                  </a:lnTo>
                  <a:lnTo>
                    <a:pt x="1275651" y="200939"/>
                  </a:lnTo>
                  <a:lnTo>
                    <a:pt x="1273340" y="204736"/>
                  </a:lnTo>
                  <a:lnTo>
                    <a:pt x="1269479" y="191325"/>
                  </a:lnTo>
                  <a:lnTo>
                    <a:pt x="1242453" y="191325"/>
                  </a:lnTo>
                  <a:lnTo>
                    <a:pt x="1242453" y="292112"/>
                  </a:lnTo>
                  <a:lnTo>
                    <a:pt x="1273340" y="292112"/>
                  </a:lnTo>
                  <a:lnTo>
                    <a:pt x="1273340" y="231076"/>
                  </a:lnTo>
                  <a:lnTo>
                    <a:pt x="1274838" y="224167"/>
                  </a:lnTo>
                  <a:lnTo>
                    <a:pt x="1280795" y="214820"/>
                  </a:lnTo>
                  <a:lnTo>
                    <a:pt x="1285532" y="212458"/>
                  </a:lnTo>
                  <a:lnTo>
                    <a:pt x="1297051" y="212458"/>
                  </a:lnTo>
                  <a:lnTo>
                    <a:pt x="1307477" y="233718"/>
                  </a:lnTo>
                  <a:lnTo>
                    <a:pt x="1307477" y="292112"/>
                  </a:lnTo>
                  <a:lnTo>
                    <a:pt x="1338364" y="292112"/>
                  </a:lnTo>
                  <a:lnTo>
                    <a:pt x="1338364" y="230746"/>
                  </a:lnTo>
                  <a:close/>
                </a:path>
                <a:path w="1483995" h="431800">
                  <a:moveTo>
                    <a:pt x="1420723" y="191325"/>
                  </a:moveTo>
                  <a:lnTo>
                    <a:pt x="1398778" y="191325"/>
                  </a:lnTo>
                  <a:lnTo>
                    <a:pt x="1398778" y="166128"/>
                  </a:lnTo>
                  <a:lnTo>
                    <a:pt x="1367878" y="166128"/>
                  </a:lnTo>
                  <a:lnTo>
                    <a:pt x="1367878" y="191325"/>
                  </a:lnTo>
                  <a:lnTo>
                    <a:pt x="1351229" y="191325"/>
                  </a:lnTo>
                  <a:lnTo>
                    <a:pt x="1351229" y="214896"/>
                  </a:lnTo>
                  <a:lnTo>
                    <a:pt x="1367878" y="214896"/>
                  </a:lnTo>
                  <a:lnTo>
                    <a:pt x="1367878" y="271513"/>
                  </a:lnTo>
                  <a:lnTo>
                    <a:pt x="1368894" y="277545"/>
                  </a:lnTo>
                  <a:lnTo>
                    <a:pt x="1373098" y="285813"/>
                  </a:lnTo>
                  <a:lnTo>
                    <a:pt x="1376629" y="288582"/>
                  </a:lnTo>
                  <a:lnTo>
                    <a:pt x="1386382" y="291426"/>
                  </a:lnTo>
                  <a:lnTo>
                    <a:pt x="1392948" y="292112"/>
                  </a:lnTo>
                  <a:lnTo>
                    <a:pt x="1401203" y="292112"/>
                  </a:lnTo>
                  <a:lnTo>
                    <a:pt x="1420723" y="292112"/>
                  </a:lnTo>
                  <a:lnTo>
                    <a:pt x="1420723" y="266915"/>
                  </a:lnTo>
                  <a:lnTo>
                    <a:pt x="1406766" y="266915"/>
                  </a:lnTo>
                  <a:lnTo>
                    <a:pt x="1403311" y="266230"/>
                  </a:lnTo>
                  <a:lnTo>
                    <a:pt x="1399654" y="263385"/>
                  </a:lnTo>
                  <a:lnTo>
                    <a:pt x="1398778" y="260273"/>
                  </a:lnTo>
                  <a:lnTo>
                    <a:pt x="1398778" y="214896"/>
                  </a:lnTo>
                  <a:lnTo>
                    <a:pt x="1420723" y="214896"/>
                  </a:lnTo>
                  <a:lnTo>
                    <a:pt x="1420723" y="191325"/>
                  </a:lnTo>
                  <a:close/>
                </a:path>
                <a:path w="1483995" h="431800">
                  <a:moveTo>
                    <a:pt x="1480642" y="191325"/>
                  </a:moveTo>
                  <a:lnTo>
                    <a:pt x="1430451" y="191325"/>
                  </a:lnTo>
                  <a:lnTo>
                    <a:pt x="1430451" y="214896"/>
                  </a:lnTo>
                  <a:lnTo>
                    <a:pt x="1449552" y="214896"/>
                  </a:lnTo>
                  <a:lnTo>
                    <a:pt x="1449552" y="292112"/>
                  </a:lnTo>
                  <a:lnTo>
                    <a:pt x="1480642" y="292112"/>
                  </a:lnTo>
                  <a:lnTo>
                    <a:pt x="1480642" y="191325"/>
                  </a:lnTo>
                  <a:close/>
                </a:path>
                <a:path w="1483995" h="431800">
                  <a:moveTo>
                    <a:pt x="1483487" y="151218"/>
                  </a:moveTo>
                  <a:lnTo>
                    <a:pt x="1481721" y="146888"/>
                  </a:lnTo>
                  <a:lnTo>
                    <a:pt x="1474685" y="139839"/>
                  </a:lnTo>
                  <a:lnTo>
                    <a:pt x="1470342" y="138087"/>
                  </a:lnTo>
                  <a:lnTo>
                    <a:pt x="1460182" y="138087"/>
                  </a:lnTo>
                  <a:lnTo>
                    <a:pt x="1455851" y="139839"/>
                  </a:lnTo>
                  <a:lnTo>
                    <a:pt x="1452194" y="143370"/>
                  </a:lnTo>
                  <a:lnTo>
                    <a:pt x="1448676" y="146888"/>
                  </a:lnTo>
                  <a:lnTo>
                    <a:pt x="1446911" y="151218"/>
                  </a:lnTo>
                  <a:lnTo>
                    <a:pt x="1446911" y="161378"/>
                  </a:lnTo>
                  <a:lnTo>
                    <a:pt x="1448676" y="165722"/>
                  </a:lnTo>
                  <a:lnTo>
                    <a:pt x="1452194" y="169379"/>
                  </a:lnTo>
                  <a:lnTo>
                    <a:pt x="1455851" y="172897"/>
                  </a:lnTo>
                  <a:lnTo>
                    <a:pt x="1460182" y="174663"/>
                  </a:lnTo>
                  <a:lnTo>
                    <a:pt x="1470342" y="174663"/>
                  </a:lnTo>
                  <a:lnTo>
                    <a:pt x="1474685" y="172897"/>
                  </a:lnTo>
                  <a:lnTo>
                    <a:pt x="1478203" y="169379"/>
                  </a:lnTo>
                  <a:lnTo>
                    <a:pt x="1481721" y="165722"/>
                  </a:lnTo>
                  <a:lnTo>
                    <a:pt x="1483487" y="161378"/>
                  </a:lnTo>
                  <a:lnTo>
                    <a:pt x="1483487" y="1512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/>
          <p:nvPr/>
        </p:nvSpPr>
        <p:spPr>
          <a:xfrm>
            <a:off x="9222499" y="3884180"/>
            <a:ext cx="331470" cy="106680"/>
          </a:xfrm>
          <a:custGeom>
            <a:avLst/>
            <a:gdLst/>
            <a:ahLst/>
            <a:cxnLst/>
            <a:rect l="l" t="t" r="r" b="b"/>
            <a:pathLst>
              <a:path w="331470" h="106679">
                <a:moveTo>
                  <a:pt x="106680" y="52832"/>
                </a:moveTo>
                <a:lnTo>
                  <a:pt x="106210" y="44107"/>
                </a:lnTo>
                <a:lnTo>
                  <a:pt x="104800" y="36220"/>
                </a:lnTo>
                <a:lnTo>
                  <a:pt x="102450" y="29171"/>
                </a:lnTo>
                <a:lnTo>
                  <a:pt x="99695" y="23977"/>
                </a:lnTo>
                <a:lnTo>
                  <a:pt x="99161" y="22961"/>
                </a:lnTo>
                <a:lnTo>
                  <a:pt x="75184" y="3987"/>
                </a:lnTo>
                <a:lnTo>
                  <a:pt x="75184" y="42125"/>
                </a:lnTo>
                <a:lnTo>
                  <a:pt x="75184" y="63398"/>
                </a:lnTo>
                <a:lnTo>
                  <a:pt x="73088" y="70916"/>
                </a:lnTo>
                <a:lnTo>
                  <a:pt x="68884" y="75387"/>
                </a:lnTo>
                <a:lnTo>
                  <a:pt x="64820" y="79857"/>
                </a:lnTo>
                <a:lnTo>
                  <a:pt x="59677" y="82092"/>
                </a:lnTo>
                <a:lnTo>
                  <a:pt x="47205" y="82092"/>
                </a:lnTo>
                <a:lnTo>
                  <a:pt x="41998" y="79857"/>
                </a:lnTo>
                <a:lnTo>
                  <a:pt x="33591" y="70916"/>
                </a:lnTo>
                <a:lnTo>
                  <a:pt x="31496" y="63398"/>
                </a:lnTo>
                <a:lnTo>
                  <a:pt x="31496" y="42125"/>
                </a:lnTo>
                <a:lnTo>
                  <a:pt x="33591" y="34671"/>
                </a:lnTo>
                <a:lnTo>
                  <a:pt x="42125" y="26136"/>
                </a:lnTo>
                <a:lnTo>
                  <a:pt x="47345" y="23977"/>
                </a:lnTo>
                <a:lnTo>
                  <a:pt x="59397" y="23977"/>
                </a:lnTo>
                <a:lnTo>
                  <a:pt x="64477" y="26136"/>
                </a:lnTo>
                <a:lnTo>
                  <a:pt x="68681" y="30480"/>
                </a:lnTo>
                <a:lnTo>
                  <a:pt x="73012" y="34671"/>
                </a:lnTo>
                <a:lnTo>
                  <a:pt x="53441" y="0"/>
                </a:lnTo>
                <a:lnTo>
                  <a:pt x="46545" y="355"/>
                </a:lnTo>
                <a:lnTo>
                  <a:pt x="11569" y="17462"/>
                </a:lnTo>
                <a:lnTo>
                  <a:pt x="0" y="52832"/>
                </a:lnTo>
                <a:lnTo>
                  <a:pt x="457" y="61493"/>
                </a:lnTo>
                <a:lnTo>
                  <a:pt x="21424" y="97155"/>
                </a:lnTo>
                <a:lnTo>
                  <a:pt x="53441" y="106070"/>
                </a:lnTo>
                <a:lnTo>
                  <a:pt x="60236" y="105714"/>
                </a:lnTo>
                <a:lnTo>
                  <a:pt x="95097" y="88417"/>
                </a:lnTo>
                <a:lnTo>
                  <a:pt x="99580" y="82092"/>
                </a:lnTo>
                <a:lnTo>
                  <a:pt x="102450" y="76530"/>
                </a:lnTo>
                <a:lnTo>
                  <a:pt x="104800" y="69392"/>
                </a:lnTo>
                <a:lnTo>
                  <a:pt x="106210" y="61493"/>
                </a:lnTo>
                <a:lnTo>
                  <a:pt x="106680" y="52832"/>
                </a:lnTo>
                <a:close/>
              </a:path>
              <a:path w="331470" h="106679">
                <a:moveTo>
                  <a:pt x="217678" y="42265"/>
                </a:moveTo>
                <a:lnTo>
                  <a:pt x="200139" y="2743"/>
                </a:lnTo>
                <a:lnTo>
                  <a:pt x="183743" y="0"/>
                </a:lnTo>
                <a:lnTo>
                  <a:pt x="176022" y="0"/>
                </a:lnTo>
                <a:lnTo>
                  <a:pt x="169443" y="1752"/>
                </a:lnTo>
                <a:lnTo>
                  <a:pt x="158750" y="8801"/>
                </a:lnTo>
                <a:lnTo>
                  <a:pt x="154952" y="12458"/>
                </a:lnTo>
                <a:lnTo>
                  <a:pt x="152654" y="16256"/>
                </a:lnTo>
                <a:lnTo>
                  <a:pt x="148793" y="2844"/>
                </a:lnTo>
                <a:lnTo>
                  <a:pt x="121767" y="2844"/>
                </a:lnTo>
                <a:lnTo>
                  <a:pt x="121767" y="103632"/>
                </a:lnTo>
                <a:lnTo>
                  <a:pt x="152654" y="103632"/>
                </a:lnTo>
                <a:lnTo>
                  <a:pt x="152654" y="42595"/>
                </a:lnTo>
                <a:lnTo>
                  <a:pt x="154139" y="35687"/>
                </a:lnTo>
                <a:lnTo>
                  <a:pt x="160096" y="26339"/>
                </a:lnTo>
                <a:lnTo>
                  <a:pt x="164846" y="23977"/>
                </a:lnTo>
                <a:lnTo>
                  <a:pt x="176352" y="23977"/>
                </a:lnTo>
                <a:lnTo>
                  <a:pt x="186791" y="45237"/>
                </a:lnTo>
                <a:lnTo>
                  <a:pt x="186791" y="103632"/>
                </a:lnTo>
                <a:lnTo>
                  <a:pt x="217678" y="103632"/>
                </a:lnTo>
                <a:lnTo>
                  <a:pt x="217678" y="42265"/>
                </a:lnTo>
                <a:close/>
              </a:path>
              <a:path w="331470" h="106679">
                <a:moveTo>
                  <a:pt x="330911" y="62306"/>
                </a:moveTo>
                <a:lnTo>
                  <a:pt x="295148" y="42265"/>
                </a:lnTo>
                <a:lnTo>
                  <a:pt x="271983" y="37998"/>
                </a:lnTo>
                <a:lnTo>
                  <a:pt x="268795" y="36982"/>
                </a:lnTo>
                <a:lnTo>
                  <a:pt x="265010" y="34404"/>
                </a:lnTo>
                <a:lnTo>
                  <a:pt x="264058" y="32715"/>
                </a:lnTo>
                <a:lnTo>
                  <a:pt x="264058" y="25260"/>
                </a:lnTo>
                <a:lnTo>
                  <a:pt x="269608" y="22555"/>
                </a:lnTo>
                <a:lnTo>
                  <a:pt x="285330" y="22555"/>
                </a:lnTo>
                <a:lnTo>
                  <a:pt x="289394" y="23228"/>
                </a:lnTo>
                <a:lnTo>
                  <a:pt x="296430" y="25806"/>
                </a:lnTo>
                <a:lnTo>
                  <a:pt x="298665" y="28244"/>
                </a:lnTo>
                <a:lnTo>
                  <a:pt x="299618" y="31902"/>
                </a:lnTo>
                <a:lnTo>
                  <a:pt x="325628" y="22352"/>
                </a:lnTo>
                <a:lnTo>
                  <a:pt x="287985" y="330"/>
                </a:lnTo>
                <a:lnTo>
                  <a:pt x="280924" y="0"/>
                </a:lnTo>
                <a:lnTo>
                  <a:pt x="272656" y="0"/>
                </a:lnTo>
                <a:lnTo>
                  <a:pt x="236689" y="18961"/>
                </a:lnTo>
                <a:lnTo>
                  <a:pt x="234594" y="24853"/>
                </a:lnTo>
                <a:lnTo>
                  <a:pt x="234594" y="40297"/>
                </a:lnTo>
                <a:lnTo>
                  <a:pt x="267512" y="61976"/>
                </a:lnTo>
                <a:lnTo>
                  <a:pt x="291426" y="65963"/>
                </a:lnTo>
                <a:lnTo>
                  <a:pt x="295490" y="67183"/>
                </a:lnTo>
                <a:lnTo>
                  <a:pt x="300088" y="70167"/>
                </a:lnTo>
                <a:lnTo>
                  <a:pt x="301244" y="71996"/>
                </a:lnTo>
                <a:lnTo>
                  <a:pt x="301244" y="77279"/>
                </a:lnTo>
                <a:lnTo>
                  <a:pt x="299275" y="79654"/>
                </a:lnTo>
                <a:lnTo>
                  <a:pt x="291553" y="82765"/>
                </a:lnTo>
                <a:lnTo>
                  <a:pt x="287159" y="83515"/>
                </a:lnTo>
                <a:lnTo>
                  <a:pt x="276313" y="83515"/>
                </a:lnTo>
                <a:lnTo>
                  <a:pt x="271233" y="82499"/>
                </a:lnTo>
                <a:lnTo>
                  <a:pt x="262699" y="78295"/>
                </a:lnTo>
                <a:lnTo>
                  <a:pt x="259854" y="75107"/>
                </a:lnTo>
                <a:lnTo>
                  <a:pt x="258368" y="70916"/>
                </a:lnTo>
                <a:lnTo>
                  <a:pt x="232156" y="80467"/>
                </a:lnTo>
                <a:lnTo>
                  <a:pt x="265023" y="104444"/>
                </a:lnTo>
                <a:lnTo>
                  <a:pt x="281533" y="106070"/>
                </a:lnTo>
                <a:lnTo>
                  <a:pt x="290614" y="106070"/>
                </a:lnTo>
                <a:lnTo>
                  <a:pt x="328676" y="85140"/>
                </a:lnTo>
                <a:lnTo>
                  <a:pt x="330911" y="78562"/>
                </a:lnTo>
                <a:lnTo>
                  <a:pt x="330911" y="623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06943" y="3845658"/>
            <a:ext cx="235985" cy="140614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637000" y="9931400"/>
            <a:ext cx="990600" cy="101600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686800" y="0"/>
            <a:ext cx="914400" cy="838200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7948659" y="253227"/>
            <a:ext cx="154940" cy="255904"/>
          </a:xfrm>
          <a:custGeom>
            <a:avLst/>
            <a:gdLst/>
            <a:ahLst/>
            <a:cxnLst/>
            <a:rect l="l" t="t" r="r" b="b"/>
            <a:pathLst>
              <a:path w="154940" h="255904">
                <a:moveTo>
                  <a:pt x="26940" y="127770"/>
                </a:moveTo>
                <a:lnTo>
                  <a:pt x="13470" y="141241"/>
                </a:lnTo>
                <a:lnTo>
                  <a:pt x="127770" y="255541"/>
                </a:lnTo>
                <a:lnTo>
                  <a:pt x="154711" y="228600"/>
                </a:lnTo>
                <a:lnTo>
                  <a:pt x="67352" y="141241"/>
                </a:lnTo>
                <a:lnTo>
                  <a:pt x="40411" y="141241"/>
                </a:lnTo>
                <a:lnTo>
                  <a:pt x="26940" y="127770"/>
                </a:lnTo>
                <a:close/>
              </a:path>
              <a:path w="154940" h="255904">
                <a:moveTo>
                  <a:pt x="13470" y="114299"/>
                </a:moveTo>
                <a:lnTo>
                  <a:pt x="0" y="127770"/>
                </a:lnTo>
                <a:lnTo>
                  <a:pt x="13470" y="141241"/>
                </a:lnTo>
                <a:lnTo>
                  <a:pt x="26940" y="127770"/>
                </a:lnTo>
                <a:lnTo>
                  <a:pt x="13470" y="114299"/>
                </a:lnTo>
                <a:close/>
              </a:path>
              <a:path w="154940" h="255904">
                <a:moveTo>
                  <a:pt x="40411" y="114299"/>
                </a:moveTo>
                <a:lnTo>
                  <a:pt x="26940" y="127770"/>
                </a:lnTo>
                <a:lnTo>
                  <a:pt x="40411" y="141241"/>
                </a:lnTo>
                <a:lnTo>
                  <a:pt x="53881" y="127770"/>
                </a:lnTo>
                <a:lnTo>
                  <a:pt x="40411" y="114299"/>
                </a:lnTo>
                <a:close/>
              </a:path>
              <a:path w="154940" h="255904">
                <a:moveTo>
                  <a:pt x="53882" y="127770"/>
                </a:moveTo>
                <a:lnTo>
                  <a:pt x="40411" y="141241"/>
                </a:lnTo>
                <a:lnTo>
                  <a:pt x="67352" y="141241"/>
                </a:lnTo>
                <a:lnTo>
                  <a:pt x="53882" y="127770"/>
                </a:lnTo>
                <a:close/>
              </a:path>
              <a:path w="154940" h="255904">
                <a:moveTo>
                  <a:pt x="67353" y="114299"/>
                </a:moveTo>
                <a:lnTo>
                  <a:pt x="40411" y="114299"/>
                </a:lnTo>
                <a:lnTo>
                  <a:pt x="53882" y="127770"/>
                </a:lnTo>
                <a:lnTo>
                  <a:pt x="67353" y="114299"/>
                </a:lnTo>
                <a:close/>
              </a:path>
              <a:path w="154940" h="255904">
                <a:moveTo>
                  <a:pt x="127770" y="0"/>
                </a:moveTo>
                <a:lnTo>
                  <a:pt x="13470" y="114299"/>
                </a:lnTo>
                <a:lnTo>
                  <a:pt x="26940" y="127770"/>
                </a:lnTo>
                <a:lnTo>
                  <a:pt x="40411" y="114299"/>
                </a:lnTo>
                <a:lnTo>
                  <a:pt x="67353" y="114299"/>
                </a:lnTo>
                <a:lnTo>
                  <a:pt x="154711" y="26941"/>
                </a:lnTo>
                <a:lnTo>
                  <a:pt x="1277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0184918" y="202146"/>
            <a:ext cx="193675" cy="320040"/>
          </a:xfrm>
          <a:custGeom>
            <a:avLst/>
            <a:gdLst/>
            <a:ahLst/>
            <a:cxnLst/>
            <a:rect l="l" t="t" r="r" b="b"/>
            <a:pathLst>
              <a:path w="193675" h="320040">
                <a:moveTo>
                  <a:pt x="138048" y="159803"/>
                </a:moveTo>
                <a:lnTo>
                  <a:pt x="152400" y="146049"/>
                </a:lnTo>
                <a:lnTo>
                  <a:pt x="178762" y="146049"/>
                </a:lnTo>
                <a:lnTo>
                  <a:pt x="26362" y="0"/>
                </a:lnTo>
                <a:lnTo>
                  <a:pt x="0" y="27507"/>
                </a:lnTo>
                <a:lnTo>
                  <a:pt x="123696" y="146049"/>
                </a:lnTo>
                <a:lnTo>
                  <a:pt x="152400" y="146049"/>
                </a:lnTo>
                <a:lnTo>
                  <a:pt x="165581" y="159803"/>
                </a:lnTo>
                <a:lnTo>
                  <a:pt x="138048" y="159803"/>
                </a:lnTo>
                <a:close/>
              </a:path>
              <a:path w="193675" h="320040">
                <a:moveTo>
                  <a:pt x="178762" y="173557"/>
                </a:moveTo>
                <a:lnTo>
                  <a:pt x="193114" y="159803"/>
                </a:lnTo>
                <a:lnTo>
                  <a:pt x="178762" y="146049"/>
                </a:lnTo>
                <a:lnTo>
                  <a:pt x="165581" y="159803"/>
                </a:lnTo>
                <a:lnTo>
                  <a:pt x="178762" y="173557"/>
                </a:lnTo>
                <a:close/>
              </a:path>
              <a:path w="193675" h="320040">
                <a:moveTo>
                  <a:pt x="152400" y="173557"/>
                </a:moveTo>
                <a:lnTo>
                  <a:pt x="165581" y="159803"/>
                </a:lnTo>
                <a:lnTo>
                  <a:pt x="152400" y="146049"/>
                </a:lnTo>
                <a:lnTo>
                  <a:pt x="138048" y="159803"/>
                </a:lnTo>
                <a:lnTo>
                  <a:pt x="152400" y="173557"/>
                </a:lnTo>
                <a:close/>
              </a:path>
              <a:path w="193675" h="320040">
                <a:moveTo>
                  <a:pt x="26362" y="319607"/>
                </a:moveTo>
                <a:lnTo>
                  <a:pt x="178762" y="173557"/>
                </a:lnTo>
                <a:lnTo>
                  <a:pt x="165581" y="159803"/>
                </a:lnTo>
                <a:lnTo>
                  <a:pt x="152400" y="173557"/>
                </a:lnTo>
                <a:lnTo>
                  <a:pt x="123696" y="173557"/>
                </a:lnTo>
                <a:lnTo>
                  <a:pt x="0" y="292099"/>
                </a:lnTo>
                <a:lnTo>
                  <a:pt x="26362" y="319607"/>
                </a:lnTo>
                <a:close/>
              </a:path>
              <a:path w="193675" h="320040">
                <a:moveTo>
                  <a:pt x="123696" y="173557"/>
                </a:moveTo>
                <a:lnTo>
                  <a:pt x="152400" y="173557"/>
                </a:lnTo>
                <a:lnTo>
                  <a:pt x="138048" y="159803"/>
                </a:lnTo>
                <a:lnTo>
                  <a:pt x="123696" y="1735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 descr=""/>
          <p:cNvGrpSpPr/>
          <p:nvPr/>
        </p:nvGrpSpPr>
        <p:grpSpPr>
          <a:xfrm>
            <a:off x="10350500" y="4381500"/>
            <a:ext cx="292100" cy="292100"/>
            <a:chOff x="10350500" y="4381500"/>
            <a:chExt cx="292100" cy="292100"/>
          </a:xfrm>
        </p:grpSpPr>
        <p:sp>
          <p:nvSpPr>
            <p:cNvPr id="25" name="object 25" descr=""/>
            <p:cNvSpPr/>
            <p:nvPr/>
          </p:nvSpPr>
          <p:spPr>
            <a:xfrm>
              <a:off x="103505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350500" y="4381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11557000" y="2857500"/>
            <a:ext cx="292100" cy="292100"/>
            <a:chOff x="11557000" y="2857500"/>
            <a:chExt cx="292100" cy="292100"/>
          </a:xfrm>
        </p:grpSpPr>
        <p:sp>
          <p:nvSpPr>
            <p:cNvPr id="28" name="object 28" descr=""/>
            <p:cNvSpPr/>
            <p:nvPr/>
          </p:nvSpPr>
          <p:spPr>
            <a:xfrm>
              <a:off x="11557000" y="2857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1557000" y="28575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0" y="685800"/>
            <a:ext cx="3126105" cy="10439400"/>
            <a:chOff x="0" y="685800"/>
            <a:chExt cx="3126105" cy="10439400"/>
          </a:xfrm>
        </p:grpSpPr>
        <p:sp>
          <p:nvSpPr>
            <p:cNvPr id="31" name="object 31" descr=""/>
            <p:cNvSpPr/>
            <p:nvPr/>
          </p:nvSpPr>
          <p:spPr>
            <a:xfrm>
              <a:off x="0" y="685800"/>
              <a:ext cx="3126105" cy="10439400"/>
            </a:xfrm>
            <a:custGeom>
              <a:avLst/>
              <a:gdLst/>
              <a:ahLst/>
              <a:cxnLst/>
              <a:rect l="l" t="t" r="r" b="b"/>
              <a:pathLst>
                <a:path w="3126105" h="10439400">
                  <a:moveTo>
                    <a:pt x="3125914" y="0"/>
                  </a:moveTo>
                  <a:lnTo>
                    <a:pt x="0" y="0"/>
                  </a:lnTo>
                  <a:lnTo>
                    <a:pt x="0" y="10439400"/>
                  </a:lnTo>
                  <a:lnTo>
                    <a:pt x="3125914" y="10439400"/>
                  </a:lnTo>
                  <a:lnTo>
                    <a:pt x="312591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40400" y="3006089"/>
              <a:ext cx="1115695" cy="184785"/>
            </a:xfrm>
            <a:custGeom>
              <a:avLst/>
              <a:gdLst/>
              <a:ahLst/>
              <a:cxnLst/>
              <a:rect l="l" t="t" r="r" b="b"/>
              <a:pathLst>
                <a:path w="1115695" h="184785">
                  <a:moveTo>
                    <a:pt x="110235" y="11938"/>
                  </a:moveTo>
                  <a:lnTo>
                    <a:pt x="0" y="11938"/>
                  </a:lnTo>
                  <a:lnTo>
                    <a:pt x="0" y="181610"/>
                  </a:lnTo>
                  <a:lnTo>
                    <a:pt x="23875" y="181610"/>
                  </a:lnTo>
                  <a:lnTo>
                    <a:pt x="23875" y="104648"/>
                  </a:lnTo>
                  <a:lnTo>
                    <a:pt x="110235" y="104648"/>
                  </a:lnTo>
                  <a:lnTo>
                    <a:pt x="110235" y="84074"/>
                  </a:lnTo>
                  <a:lnTo>
                    <a:pt x="23875" y="84074"/>
                  </a:lnTo>
                  <a:lnTo>
                    <a:pt x="23875" y="32512"/>
                  </a:lnTo>
                  <a:lnTo>
                    <a:pt x="110235" y="32512"/>
                  </a:lnTo>
                  <a:lnTo>
                    <a:pt x="110235" y="11938"/>
                  </a:lnTo>
                  <a:close/>
                </a:path>
                <a:path w="1115695" h="184785">
                  <a:moveTo>
                    <a:pt x="163876" y="0"/>
                  </a:moveTo>
                  <a:lnTo>
                    <a:pt x="155240" y="0"/>
                  </a:lnTo>
                  <a:lnTo>
                    <a:pt x="151516" y="1524"/>
                  </a:lnTo>
                  <a:lnTo>
                    <a:pt x="148297" y="4572"/>
                  </a:lnTo>
                  <a:lnTo>
                    <a:pt x="145249" y="7620"/>
                  </a:lnTo>
                  <a:lnTo>
                    <a:pt x="143725" y="11345"/>
                  </a:lnTo>
                  <a:lnTo>
                    <a:pt x="143725" y="20150"/>
                  </a:lnTo>
                  <a:lnTo>
                    <a:pt x="145249" y="23960"/>
                  </a:lnTo>
                  <a:lnTo>
                    <a:pt x="148297" y="27178"/>
                  </a:lnTo>
                  <a:lnTo>
                    <a:pt x="151516" y="30226"/>
                  </a:lnTo>
                  <a:lnTo>
                    <a:pt x="155240" y="31750"/>
                  </a:lnTo>
                  <a:lnTo>
                    <a:pt x="163876" y="31750"/>
                  </a:lnTo>
                  <a:lnTo>
                    <a:pt x="167601" y="30226"/>
                  </a:lnTo>
                  <a:lnTo>
                    <a:pt x="173868" y="23960"/>
                  </a:lnTo>
                  <a:lnTo>
                    <a:pt x="175475" y="20150"/>
                  </a:lnTo>
                  <a:lnTo>
                    <a:pt x="175475" y="11345"/>
                  </a:lnTo>
                  <a:lnTo>
                    <a:pt x="173868" y="7620"/>
                  </a:lnTo>
                  <a:lnTo>
                    <a:pt x="170649" y="4572"/>
                  </a:lnTo>
                  <a:lnTo>
                    <a:pt x="167601" y="1524"/>
                  </a:lnTo>
                  <a:lnTo>
                    <a:pt x="163876" y="0"/>
                  </a:lnTo>
                  <a:close/>
                </a:path>
                <a:path w="1115695" h="184785">
                  <a:moveTo>
                    <a:pt x="170141" y="55626"/>
                  </a:moveTo>
                  <a:lnTo>
                    <a:pt x="131279" y="55626"/>
                  </a:lnTo>
                  <a:lnTo>
                    <a:pt x="131279" y="72644"/>
                  </a:lnTo>
                  <a:lnTo>
                    <a:pt x="148805" y="72644"/>
                  </a:lnTo>
                  <a:lnTo>
                    <a:pt x="148805" y="181610"/>
                  </a:lnTo>
                  <a:lnTo>
                    <a:pt x="170141" y="181610"/>
                  </a:lnTo>
                  <a:lnTo>
                    <a:pt x="170141" y="55626"/>
                  </a:lnTo>
                  <a:close/>
                </a:path>
                <a:path w="1115695" h="184785">
                  <a:moveTo>
                    <a:pt x="223817" y="55626"/>
                  </a:moveTo>
                  <a:lnTo>
                    <a:pt x="208323" y="55626"/>
                  </a:lnTo>
                  <a:lnTo>
                    <a:pt x="208323" y="181610"/>
                  </a:lnTo>
                  <a:lnTo>
                    <a:pt x="229659" y="181610"/>
                  </a:lnTo>
                  <a:lnTo>
                    <a:pt x="229659" y="127508"/>
                  </a:lnTo>
                  <a:lnTo>
                    <a:pt x="230183" y="116459"/>
                  </a:lnTo>
                  <a:lnTo>
                    <a:pt x="249915" y="80581"/>
                  </a:lnTo>
                  <a:lnTo>
                    <a:pt x="254295" y="78994"/>
                  </a:lnTo>
                  <a:lnTo>
                    <a:pt x="230675" y="78994"/>
                  </a:lnTo>
                  <a:lnTo>
                    <a:pt x="223817" y="55626"/>
                  </a:lnTo>
                  <a:close/>
                </a:path>
                <a:path w="1115695" h="184785">
                  <a:moveTo>
                    <a:pt x="275638" y="53594"/>
                  </a:moveTo>
                  <a:lnTo>
                    <a:pt x="238421" y="68707"/>
                  </a:lnTo>
                  <a:lnTo>
                    <a:pt x="230675" y="78994"/>
                  </a:lnTo>
                  <a:lnTo>
                    <a:pt x="254295" y="78994"/>
                  </a:lnTo>
                  <a:lnTo>
                    <a:pt x="258282" y="77549"/>
                  </a:lnTo>
                  <a:lnTo>
                    <a:pt x="268272" y="75946"/>
                  </a:lnTo>
                  <a:lnTo>
                    <a:pt x="269453" y="75776"/>
                  </a:lnTo>
                  <a:lnTo>
                    <a:pt x="270634" y="75692"/>
                  </a:lnTo>
                  <a:lnTo>
                    <a:pt x="275638" y="75692"/>
                  </a:lnTo>
                  <a:lnTo>
                    <a:pt x="275638" y="53594"/>
                  </a:lnTo>
                  <a:close/>
                </a:path>
                <a:path w="1115695" h="184785">
                  <a:moveTo>
                    <a:pt x="305318" y="145542"/>
                  </a:moveTo>
                  <a:lnTo>
                    <a:pt x="284744" y="153162"/>
                  </a:lnTo>
                  <a:lnTo>
                    <a:pt x="287614" y="160274"/>
                  </a:lnTo>
                  <a:lnTo>
                    <a:pt x="291767" y="166200"/>
                  </a:lnTo>
                  <a:lnTo>
                    <a:pt x="330286" y="184658"/>
                  </a:lnTo>
                  <a:lnTo>
                    <a:pt x="346377" y="184658"/>
                  </a:lnTo>
                  <a:lnTo>
                    <a:pt x="382181" y="166624"/>
                  </a:lnTo>
                  <a:lnTo>
                    <a:pt x="330629" y="166624"/>
                  </a:lnTo>
                  <a:lnTo>
                    <a:pt x="323936" y="165015"/>
                  </a:lnTo>
                  <a:lnTo>
                    <a:pt x="317510" y="161798"/>
                  </a:lnTo>
                  <a:lnTo>
                    <a:pt x="311236" y="158411"/>
                  </a:lnTo>
                  <a:lnTo>
                    <a:pt x="307172" y="152992"/>
                  </a:lnTo>
                  <a:lnTo>
                    <a:pt x="305318" y="145542"/>
                  </a:lnTo>
                  <a:close/>
                </a:path>
                <a:path w="1115695" h="184785">
                  <a:moveTo>
                    <a:pt x="335798" y="53340"/>
                  </a:moveTo>
                  <a:lnTo>
                    <a:pt x="327670" y="53340"/>
                  </a:lnTo>
                  <a:lnTo>
                    <a:pt x="319872" y="54694"/>
                  </a:lnTo>
                  <a:lnTo>
                    <a:pt x="305140" y="60113"/>
                  </a:lnTo>
                  <a:lnTo>
                    <a:pt x="299133" y="64092"/>
                  </a:lnTo>
                  <a:lnTo>
                    <a:pt x="294396" y="69342"/>
                  </a:lnTo>
                  <a:lnTo>
                    <a:pt x="289646" y="74422"/>
                  </a:lnTo>
                  <a:lnTo>
                    <a:pt x="287284" y="80772"/>
                  </a:lnTo>
                  <a:lnTo>
                    <a:pt x="287284" y="96012"/>
                  </a:lnTo>
                  <a:lnTo>
                    <a:pt x="315732" y="121581"/>
                  </a:lnTo>
                  <a:lnTo>
                    <a:pt x="346974" y="128016"/>
                  </a:lnTo>
                  <a:lnTo>
                    <a:pt x="353489" y="130217"/>
                  </a:lnTo>
                  <a:lnTo>
                    <a:pt x="358912" y="133096"/>
                  </a:lnTo>
                  <a:lnTo>
                    <a:pt x="364500" y="135974"/>
                  </a:lnTo>
                  <a:lnTo>
                    <a:pt x="367294" y="140885"/>
                  </a:lnTo>
                  <a:lnTo>
                    <a:pt x="367294" y="151553"/>
                  </a:lnTo>
                  <a:lnTo>
                    <a:pt x="365846" y="154855"/>
                  </a:lnTo>
                  <a:lnTo>
                    <a:pt x="360093" y="160612"/>
                  </a:lnTo>
                  <a:lnTo>
                    <a:pt x="356372" y="162814"/>
                  </a:lnTo>
                  <a:lnTo>
                    <a:pt x="351800" y="164338"/>
                  </a:lnTo>
                  <a:lnTo>
                    <a:pt x="347393" y="165862"/>
                  </a:lnTo>
                  <a:lnTo>
                    <a:pt x="342656" y="166624"/>
                  </a:lnTo>
                  <a:lnTo>
                    <a:pt x="382181" y="166624"/>
                  </a:lnTo>
                  <a:lnTo>
                    <a:pt x="386420" y="161798"/>
                  </a:lnTo>
                  <a:lnTo>
                    <a:pt x="388884" y="155024"/>
                  </a:lnTo>
                  <a:lnTo>
                    <a:pt x="388884" y="138091"/>
                  </a:lnTo>
                  <a:lnTo>
                    <a:pt x="386928" y="131148"/>
                  </a:lnTo>
                  <a:lnTo>
                    <a:pt x="383042" y="126238"/>
                  </a:lnTo>
                  <a:lnTo>
                    <a:pt x="379143" y="121158"/>
                  </a:lnTo>
                  <a:lnTo>
                    <a:pt x="374152" y="117348"/>
                  </a:lnTo>
                  <a:lnTo>
                    <a:pt x="361960" y="112268"/>
                  </a:lnTo>
                  <a:lnTo>
                    <a:pt x="355521" y="110320"/>
                  </a:lnTo>
                  <a:lnTo>
                    <a:pt x="325638" y="104309"/>
                  </a:lnTo>
                  <a:lnTo>
                    <a:pt x="320050" y="102446"/>
                  </a:lnTo>
                  <a:lnTo>
                    <a:pt x="315478" y="100076"/>
                  </a:lnTo>
                  <a:lnTo>
                    <a:pt x="311071" y="97536"/>
                  </a:lnTo>
                  <a:lnTo>
                    <a:pt x="308874" y="93556"/>
                  </a:lnTo>
                  <a:lnTo>
                    <a:pt x="308874" y="82719"/>
                  </a:lnTo>
                  <a:lnTo>
                    <a:pt x="311490" y="78570"/>
                  </a:lnTo>
                  <a:lnTo>
                    <a:pt x="321993" y="72813"/>
                  </a:lnTo>
                  <a:lnTo>
                    <a:pt x="327835" y="71374"/>
                  </a:lnTo>
                  <a:lnTo>
                    <a:pt x="378567" y="71374"/>
                  </a:lnTo>
                  <a:lnTo>
                    <a:pt x="375479" y="67564"/>
                  </a:lnTo>
                  <a:lnTo>
                    <a:pt x="343175" y="53737"/>
                  </a:lnTo>
                  <a:lnTo>
                    <a:pt x="335798" y="53340"/>
                  </a:lnTo>
                  <a:close/>
                </a:path>
                <a:path w="1115695" h="184785">
                  <a:moveTo>
                    <a:pt x="378567" y="71374"/>
                  </a:moveTo>
                  <a:lnTo>
                    <a:pt x="340192" y="71374"/>
                  </a:lnTo>
                  <a:lnTo>
                    <a:pt x="345869" y="72644"/>
                  </a:lnTo>
                  <a:lnTo>
                    <a:pt x="351292" y="75184"/>
                  </a:lnTo>
                  <a:lnTo>
                    <a:pt x="356880" y="77554"/>
                  </a:lnTo>
                  <a:lnTo>
                    <a:pt x="360766" y="81280"/>
                  </a:lnTo>
                  <a:lnTo>
                    <a:pt x="362976" y="86360"/>
                  </a:lnTo>
                  <a:lnTo>
                    <a:pt x="383042" y="78994"/>
                  </a:lnTo>
                  <a:lnTo>
                    <a:pt x="379734" y="72813"/>
                  </a:lnTo>
                  <a:lnTo>
                    <a:pt x="378567" y="71374"/>
                  </a:lnTo>
                  <a:close/>
                </a:path>
                <a:path w="1115695" h="184785">
                  <a:moveTo>
                    <a:pt x="444179" y="72644"/>
                  </a:moveTo>
                  <a:lnTo>
                    <a:pt x="422843" y="72644"/>
                  </a:lnTo>
                  <a:lnTo>
                    <a:pt x="422931" y="159512"/>
                  </a:lnTo>
                  <a:lnTo>
                    <a:pt x="444599" y="181610"/>
                  </a:lnTo>
                  <a:lnTo>
                    <a:pt x="468563" y="181610"/>
                  </a:lnTo>
                  <a:lnTo>
                    <a:pt x="468563" y="162814"/>
                  </a:lnTo>
                  <a:lnTo>
                    <a:pt x="451037" y="162814"/>
                  </a:lnTo>
                  <a:lnTo>
                    <a:pt x="447304" y="161713"/>
                  </a:lnTo>
                  <a:lnTo>
                    <a:pt x="445957" y="159512"/>
                  </a:lnTo>
                  <a:lnTo>
                    <a:pt x="444764" y="157310"/>
                  </a:lnTo>
                  <a:lnTo>
                    <a:pt x="444179" y="152992"/>
                  </a:lnTo>
                  <a:lnTo>
                    <a:pt x="444179" y="72644"/>
                  </a:lnTo>
                  <a:close/>
                </a:path>
                <a:path w="1115695" h="184785">
                  <a:moveTo>
                    <a:pt x="468563" y="55626"/>
                  </a:moveTo>
                  <a:lnTo>
                    <a:pt x="401507" y="55626"/>
                  </a:lnTo>
                  <a:lnTo>
                    <a:pt x="401507" y="72644"/>
                  </a:lnTo>
                  <a:lnTo>
                    <a:pt x="468563" y="72644"/>
                  </a:lnTo>
                  <a:lnTo>
                    <a:pt x="468563" y="55626"/>
                  </a:lnTo>
                  <a:close/>
                </a:path>
                <a:path w="1115695" h="184785">
                  <a:moveTo>
                    <a:pt x="444179" y="23876"/>
                  </a:moveTo>
                  <a:lnTo>
                    <a:pt x="422843" y="23876"/>
                  </a:lnTo>
                  <a:lnTo>
                    <a:pt x="422843" y="55626"/>
                  </a:lnTo>
                  <a:lnTo>
                    <a:pt x="444179" y="55626"/>
                  </a:lnTo>
                  <a:lnTo>
                    <a:pt x="444179" y="23876"/>
                  </a:lnTo>
                  <a:close/>
                </a:path>
                <a:path w="1115695" h="184785">
                  <a:moveTo>
                    <a:pt x="679498" y="11938"/>
                  </a:moveTo>
                  <a:lnTo>
                    <a:pt x="569262" y="11938"/>
                  </a:lnTo>
                  <a:lnTo>
                    <a:pt x="569262" y="181610"/>
                  </a:lnTo>
                  <a:lnTo>
                    <a:pt x="593138" y="181610"/>
                  </a:lnTo>
                  <a:lnTo>
                    <a:pt x="593138" y="104648"/>
                  </a:lnTo>
                  <a:lnTo>
                    <a:pt x="679498" y="104648"/>
                  </a:lnTo>
                  <a:lnTo>
                    <a:pt x="679498" y="84074"/>
                  </a:lnTo>
                  <a:lnTo>
                    <a:pt x="593138" y="84074"/>
                  </a:lnTo>
                  <a:lnTo>
                    <a:pt x="593138" y="32512"/>
                  </a:lnTo>
                  <a:lnTo>
                    <a:pt x="679498" y="32512"/>
                  </a:lnTo>
                  <a:lnTo>
                    <a:pt x="679498" y="11938"/>
                  </a:lnTo>
                  <a:close/>
                </a:path>
                <a:path w="1115695" h="184785">
                  <a:moveTo>
                    <a:pt x="728228" y="12192"/>
                  </a:moveTo>
                  <a:lnTo>
                    <a:pt x="706892" y="12192"/>
                  </a:lnTo>
                  <a:lnTo>
                    <a:pt x="706892" y="158750"/>
                  </a:lnTo>
                  <a:lnTo>
                    <a:pt x="728659" y="181610"/>
                  </a:lnTo>
                  <a:lnTo>
                    <a:pt x="746008" y="181610"/>
                  </a:lnTo>
                  <a:lnTo>
                    <a:pt x="746008" y="162814"/>
                  </a:lnTo>
                  <a:lnTo>
                    <a:pt x="735263" y="162814"/>
                  </a:lnTo>
                  <a:lnTo>
                    <a:pt x="731619" y="161713"/>
                  </a:lnTo>
                  <a:lnTo>
                    <a:pt x="728913" y="157310"/>
                  </a:lnTo>
                  <a:lnTo>
                    <a:pt x="728228" y="152992"/>
                  </a:lnTo>
                  <a:lnTo>
                    <a:pt x="728228" y="12192"/>
                  </a:lnTo>
                  <a:close/>
                </a:path>
                <a:path w="1115695" h="184785">
                  <a:moveTo>
                    <a:pt x="827275" y="53594"/>
                  </a:moveTo>
                  <a:lnTo>
                    <a:pt x="812708" y="53594"/>
                  </a:lnTo>
                  <a:lnTo>
                    <a:pt x="805520" y="54864"/>
                  </a:lnTo>
                  <a:lnTo>
                    <a:pt x="768436" y="81364"/>
                  </a:lnTo>
                  <a:lnTo>
                    <a:pt x="759546" y="119126"/>
                  </a:lnTo>
                  <a:lnTo>
                    <a:pt x="759879" y="127349"/>
                  </a:lnTo>
                  <a:lnTo>
                    <a:pt x="773084" y="163745"/>
                  </a:lnTo>
                  <a:lnTo>
                    <a:pt x="812708" y="184658"/>
                  </a:lnTo>
                  <a:lnTo>
                    <a:pt x="827275" y="184658"/>
                  </a:lnTo>
                  <a:lnTo>
                    <a:pt x="834476" y="183388"/>
                  </a:lnTo>
                  <a:lnTo>
                    <a:pt x="848865" y="178308"/>
                  </a:lnTo>
                  <a:lnTo>
                    <a:pt x="855380" y="174413"/>
                  </a:lnTo>
                  <a:lnTo>
                    <a:pt x="864745" y="165862"/>
                  </a:lnTo>
                  <a:lnTo>
                    <a:pt x="814067" y="165862"/>
                  </a:lnTo>
                  <a:lnTo>
                    <a:pt x="808136" y="164253"/>
                  </a:lnTo>
                  <a:lnTo>
                    <a:pt x="783800" y="133921"/>
                  </a:lnTo>
                  <a:lnTo>
                    <a:pt x="782406" y="119126"/>
                  </a:lnTo>
                  <a:lnTo>
                    <a:pt x="782754" y="111379"/>
                  </a:lnTo>
                  <a:lnTo>
                    <a:pt x="802218" y="77470"/>
                  </a:lnTo>
                  <a:lnTo>
                    <a:pt x="808136" y="74083"/>
                  </a:lnTo>
                  <a:lnTo>
                    <a:pt x="814067" y="72390"/>
                  </a:lnTo>
                  <a:lnTo>
                    <a:pt x="864583" y="72390"/>
                  </a:lnTo>
                  <a:lnTo>
                    <a:pt x="861146" y="69342"/>
                  </a:lnTo>
                  <a:lnTo>
                    <a:pt x="855380" y="63923"/>
                  </a:lnTo>
                  <a:lnTo>
                    <a:pt x="848865" y="59944"/>
                  </a:lnTo>
                  <a:lnTo>
                    <a:pt x="834476" y="54864"/>
                  </a:lnTo>
                  <a:lnTo>
                    <a:pt x="827275" y="53594"/>
                  </a:lnTo>
                  <a:close/>
                </a:path>
                <a:path w="1115695" h="184785">
                  <a:moveTo>
                    <a:pt x="864583" y="72390"/>
                  </a:moveTo>
                  <a:lnTo>
                    <a:pt x="826094" y="72390"/>
                  </a:lnTo>
                  <a:lnTo>
                    <a:pt x="832012" y="74083"/>
                  </a:lnTo>
                  <a:lnTo>
                    <a:pt x="837778" y="77470"/>
                  </a:lnTo>
                  <a:lnTo>
                    <a:pt x="857240" y="111379"/>
                  </a:lnTo>
                  <a:lnTo>
                    <a:pt x="857590" y="119126"/>
                  </a:lnTo>
                  <a:lnTo>
                    <a:pt x="857240" y="126889"/>
                  </a:lnTo>
                  <a:lnTo>
                    <a:pt x="837778" y="161036"/>
                  </a:lnTo>
                  <a:lnTo>
                    <a:pt x="826094" y="165862"/>
                  </a:lnTo>
                  <a:lnTo>
                    <a:pt x="864745" y="165862"/>
                  </a:lnTo>
                  <a:lnTo>
                    <a:pt x="880116" y="127349"/>
                  </a:lnTo>
                  <a:lnTo>
                    <a:pt x="880450" y="119126"/>
                  </a:lnTo>
                  <a:lnTo>
                    <a:pt x="880116" y="110902"/>
                  </a:lnTo>
                  <a:lnTo>
                    <a:pt x="867064" y="74591"/>
                  </a:lnTo>
                  <a:lnTo>
                    <a:pt x="864583" y="72390"/>
                  </a:lnTo>
                  <a:close/>
                </a:path>
                <a:path w="1115695" h="184785">
                  <a:moveTo>
                    <a:pt x="967419" y="53594"/>
                  </a:moveTo>
                  <a:lnTo>
                    <a:pt x="952853" y="53594"/>
                  </a:lnTo>
                  <a:lnTo>
                    <a:pt x="945664" y="54864"/>
                  </a:lnTo>
                  <a:lnTo>
                    <a:pt x="908580" y="81364"/>
                  </a:lnTo>
                  <a:lnTo>
                    <a:pt x="899690" y="119126"/>
                  </a:lnTo>
                  <a:lnTo>
                    <a:pt x="900024" y="127349"/>
                  </a:lnTo>
                  <a:lnTo>
                    <a:pt x="913229" y="163745"/>
                  </a:lnTo>
                  <a:lnTo>
                    <a:pt x="952853" y="184658"/>
                  </a:lnTo>
                  <a:lnTo>
                    <a:pt x="967419" y="184658"/>
                  </a:lnTo>
                  <a:lnTo>
                    <a:pt x="974620" y="183388"/>
                  </a:lnTo>
                  <a:lnTo>
                    <a:pt x="989009" y="178308"/>
                  </a:lnTo>
                  <a:lnTo>
                    <a:pt x="995525" y="174413"/>
                  </a:lnTo>
                  <a:lnTo>
                    <a:pt x="1004890" y="165862"/>
                  </a:lnTo>
                  <a:lnTo>
                    <a:pt x="954211" y="165862"/>
                  </a:lnTo>
                  <a:lnTo>
                    <a:pt x="948281" y="164253"/>
                  </a:lnTo>
                  <a:lnTo>
                    <a:pt x="923944" y="133921"/>
                  </a:lnTo>
                  <a:lnTo>
                    <a:pt x="922550" y="119126"/>
                  </a:lnTo>
                  <a:lnTo>
                    <a:pt x="922898" y="111379"/>
                  </a:lnTo>
                  <a:lnTo>
                    <a:pt x="942362" y="77470"/>
                  </a:lnTo>
                  <a:lnTo>
                    <a:pt x="948281" y="74083"/>
                  </a:lnTo>
                  <a:lnTo>
                    <a:pt x="954211" y="72390"/>
                  </a:lnTo>
                  <a:lnTo>
                    <a:pt x="1004727" y="72390"/>
                  </a:lnTo>
                  <a:lnTo>
                    <a:pt x="1001290" y="69342"/>
                  </a:lnTo>
                  <a:lnTo>
                    <a:pt x="995525" y="63923"/>
                  </a:lnTo>
                  <a:lnTo>
                    <a:pt x="989009" y="59944"/>
                  </a:lnTo>
                  <a:lnTo>
                    <a:pt x="974620" y="54864"/>
                  </a:lnTo>
                  <a:lnTo>
                    <a:pt x="967419" y="53594"/>
                  </a:lnTo>
                  <a:close/>
                </a:path>
                <a:path w="1115695" h="184785">
                  <a:moveTo>
                    <a:pt x="1004727" y="72390"/>
                  </a:moveTo>
                  <a:lnTo>
                    <a:pt x="966238" y="72390"/>
                  </a:lnTo>
                  <a:lnTo>
                    <a:pt x="972157" y="74083"/>
                  </a:lnTo>
                  <a:lnTo>
                    <a:pt x="977922" y="77470"/>
                  </a:lnTo>
                  <a:lnTo>
                    <a:pt x="997385" y="111379"/>
                  </a:lnTo>
                  <a:lnTo>
                    <a:pt x="997734" y="119126"/>
                  </a:lnTo>
                  <a:lnTo>
                    <a:pt x="997385" y="126889"/>
                  </a:lnTo>
                  <a:lnTo>
                    <a:pt x="977922" y="161036"/>
                  </a:lnTo>
                  <a:lnTo>
                    <a:pt x="966238" y="165862"/>
                  </a:lnTo>
                  <a:lnTo>
                    <a:pt x="1004890" y="165862"/>
                  </a:lnTo>
                  <a:lnTo>
                    <a:pt x="1020261" y="127349"/>
                  </a:lnTo>
                  <a:lnTo>
                    <a:pt x="1020594" y="119126"/>
                  </a:lnTo>
                  <a:lnTo>
                    <a:pt x="1020261" y="110902"/>
                  </a:lnTo>
                  <a:lnTo>
                    <a:pt x="1007209" y="74591"/>
                  </a:lnTo>
                  <a:lnTo>
                    <a:pt x="1004727" y="72390"/>
                  </a:lnTo>
                  <a:close/>
                </a:path>
                <a:path w="1115695" h="184785">
                  <a:moveTo>
                    <a:pt x="1063457" y="55626"/>
                  </a:moveTo>
                  <a:lnTo>
                    <a:pt x="1047963" y="55626"/>
                  </a:lnTo>
                  <a:lnTo>
                    <a:pt x="1047963" y="181610"/>
                  </a:lnTo>
                  <a:lnTo>
                    <a:pt x="1069299" y="181610"/>
                  </a:lnTo>
                  <a:lnTo>
                    <a:pt x="1069299" y="127508"/>
                  </a:lnTo>
                  <a:lnTo>
                    <a:pt x="1069823" y="116459"/>
                  </a:lnTo>
                  <a:lnTo>
                    <a:pt x="1089555" y="80581"/>
                  </a:lnTo>
                  <a:lnTo>
                    <a:pt x="1093935" y="78994"/>
                  </a:lnTo>
                  <a:lnTo>
                    <a:pt x="1070315" y="78994"/>
                  </a:lnTo>
                  <a:lnTo>
                    <a:pt x="1063457" y="55626"/>
                  </a:lnTo>
                  <a:close/>
                </a:path>
                <a:path w="1115695" h="184785">
                  <a:moveTo>
                    <a:pt x="1115273" y="53594"/>
                  </a:moveTo>
                  <a:lnTo>
                    <a:pt x="1078062" y="68707"/>
                  </a:lnTo>
                  <a:lnTo>
                    <a:pt x="1070315" y="78994"/>
                  </a:lnTo>
                  <a:lnTo>
                    <a:pt x="1093935" y="78994"/>
                  </a:lnTo>
                  <a:lnTo>
                    <a:pt x="1097923" y="77549"/>
                  </a:lnTo>
                  <a:lnTo>
                    <a:pt x="1107907" y="75946"/>
                  </a:lnTo>
                  <a:lnTo>
                    <a:pt x="1109088" y="75776"/>
                  </a:lnTo>
                  <a:lnTo>
                    <a:pt x="1110282" y="75692"/>
                  </a:lnTo>
                  <a:lnTo>
                    <a:pt x="1115273" y="75692"/>
                  </a:lnTo>
                  <a:lnTo>
                    <a:pt x="1115273" y="53594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8057" y="3484878"/>
              <a:ext cx="1461016" cy="17576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8600" y="2476500"/>
              <a:ext cx="2705100" cy="317500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329705" y="2066289"/>
              <a:ext cx="901065" cy="184785"/>
            </a:xfrm>
            <a:custGeom>
              <a:avLst/>
              <a:gdLst/>
              <a:ahLst/>
              <a:cxnLst/>
              <a:rect l="l" t="t" r="r" b="b"/>
              <a:pathLst>
                <a:path w="901065" h="184785">
                  <a:moveTo>
                    <a:pt x="21081" y="137160"/>
                  </a:moveTo>
                  <a:lnTo>
                    <a:pt x="0" y="143256"/>
                  </a:lnTo>
                  <a:lnTo>
                    <a:pt x="2031" y="150876"/>
                  </a:lnTo>
                  <a:lnTo>
                    <a:pt x="5419" y="157818"/>
                  </a:lnTo>
                  <a:lnTo>
                    <a:pt x="35607" y="181515"/>
                  </a:lnTo>
                  <a:lnTo>
                    <a:pt x="58419" y="184658"/>
                  </a:lnTo>
                  <a:lnTo>
                    <a:pt x="66405" y="184309"/>
                  </a:lnTo>
                  <a:lnTo>
                    <a:pt x="106600" y="167544"/>
                  </a:lnTo>
                  <a:lnTo>
                    <a:pt x="107192" y="166878"/>
                  </a:lnTo>
                  <a:lnTo>
                    <a:pt x="58674" y="166878"/>
                  </a:lnTo>
                  <a:lnTo>
                    <a:pt x="50904" y="166354"/>
                  </a:lnTo>
                  <a:lnTo>
                    <a:pt x="22945" y="145965"/>
                  </a:lnTo>
                  <a:lnTo>
                    <a:pt x="21081" y="137160"/>
                  </a:lnTo>
                  <a:close/>
                </a:path>
                <a:path w="901065" h="184785">
                  <a:moveTo>
                    <a:pt x="107241" y="26670"/>
                  </a:moveTo>
                  <a:lnTo>
                    <a:pt x="68665" y="26670"/>
                  </a:lnTo>
                  <a:lnTo>
                    <a:pt x="76368" y="29040"/>
                  </a:lnTo>
                  <a:lnTo>
                    <a:pt x="82803" y="33782"/>
                  </a:lnTo>
                  <a:lnTo>
                    <a:pt x="89407" y="38354"/>
                  </a:lnTo>
                  <a:lnTo>
                    <a:pt x="92709" y="45212"/>
                  </a:lnTo>
                  <a:lnTo>
                    <a:pt x="92709" y="60960"/>
                  </a:lnTo>
                  <a:lnTo>
                    <a:pt x="54524" y="82296"/>
                  </a:lnTo>
                  <a:lnTo>
                    <a:pt x="49444" y="82550"/>
                  </a:lnTo>
                  <a:lnTo>
                    <a:pt x="44703" y="82550"/>
                  </a:lnTo>
                  <a:lnTo>
                    <a:pt x="44703" y="101854"/>
                  </a:lnTo>
                  <a:lnTo>
                    <a:pt x="47412" y="101854"/>
                  </a:lnTo>
                  <a:lnTo>
                    <a:pt x="50885" y="101938"/>
                  </a:lnTo>
                  <a:lnTo>
                    <a:pt x="90255" y="114130"/>
                  </a:lnTo>
                  <a:lnTo>
                    <a:pt x="92963" y="118364"/>
                  </a:lnTo>
                  <a:lnTo>
                    <a:pt x="95672" y="122428"/>
                  </a:lnTo>
                  <a:lnTo>
                    <a:pt x="96918" y="127254"/>
                  </a:lnTo>
                  <a:lnTo>
                    <a:pt x="97028" y="134112"/>
                  </a:lnTo>
                  <a:lnTo>
                    <a:pt x="96345" y="141541"/>
                  </a:lnTo>
                  <a:lnTo>
                    <a:pt x="66675" y="166354"/>
                  </a:lnTo>
                  <a:lnTo>
                    <a:pt x="58674" y="166878"/>
                  </a:lnTo>
                  <a:lnTo>
                    <a:pt x="107192" y="166878"/>
                  </a:lnTo>
                  <a:lnTo>
                    <a:pt x="119887" y="133858"/>
                  </a:lnTo>
                  <a:lnTo>
                    <a:pt x="119459" y="127254"/>
                  </a:lnTo>
                  <a:lnTo>
                    <a:pt x="96123" y="94726"/>
                  </a:lnTo>
                  <a:lnTo>
                    <a:pt x="87375" y="91440"/>
                  </a:lnTo>
                  <a:lnTo>
                    <a:pt x="93710" y="88344"/>
                  </a:lnTo>
                  <a:lnTo>
                    <a:pt x="115062" y="52070"/>
                  </a:lnTo>
                  <a:lnTo>
                    <a:pt x="114585" y="44593"/>
                  </a:lnTo>
                  <a:lnTo>
                    <a:pt x="113156" y="37909"/>
                  </a:lnTo>
                  <a:lnTo>
                    <a:pt x="110775" y="32020"/>
                  </a:lnTo>
                  <a:lnTo>
                    <a:pt x="107441" y="26924"/>
                  </a:lnTo>
                  <a:lnTo>
                    <a:pt x="107241" y="26670"/>
                  </a:lnTo>
                  <a:close/>
                </a:path>
                <a:path w="901065" h="184785">
                  <a:moveTo>
                    <a:pt x="60197" y="8890"/>
                  </a:moveTo>
                  <a:lnTo>
                    <a:pt x="21843" y="20066"/>
                  </a:lnTo>
                  <a:lnTo>
                    <a:pt x="2540" y="49022"/>
                  </a:lnTo>
                  <a:lnTo>
                    <a:pt x="23368" y="55118"/>
                  </a:lnTo>
                  <a:lnTo>
                    <a:pt x="25060" y="46651"/>
                  </a:lnTo>
                  <a:lnTo>
                    <a:pt x="28956" y="39793"/>
                  </a:lnTo>
                  <a:lnTo>
                    <a:pt x="59690" y="26670"/>
                  </a:lnTo>
                  <a:lnTo>
                    <a:pt x="107241" y="26670"/>
                  </a:lnTo>
                  <a:lnTo>
                    <a:pt x="102362" y="20489"/>
                  </a:lnTo>
                  <a:lnTo>
                    <a:pt x="67421" y="9159"/>
                  </a:lnTo>
                  <a:lnTo>
                    <a:pt x="60197" y="8890"/>
                  </a:lnTo>
                  <a:close/>
                </a:path>
                <a:path w="901065" h="184785">
                  <a:moveTo>
                    <a:pt x="200709" y="11938"/>
                  </a:moveTo>
                  <a:lnTo>
                    <a:pt x="154481" y="11938"/>
                  </a:lnTo>
                  <a:lnTo>
                    <a:pt x="154481" y="181610"/>
                  </a:lnTo>
                  <a:lnTo>
                    <a:pt x="200709" y="181610"/>
                  </a:lnTo>
                  <a:lnTo>
                    <a:pt x="210649" y="181356"/>
                  </a:lnTo>
                  <a:lnTo>
                    <a:pt x="253673" y="171894"/>
                  </a:lnTo>
                  <a:lnTo>
                    <a:pt x="269489" y="161544"/>
                  </a:lnTo>
                  <a:lnTo>
                    <a:pt x="178357" y="161544"/>
                  </a:lnTo>
                  <a:lnTo>
                    <a:pt x="178357" y="32004"/>
                  </a:lnTo>
                  <a:lnTo>
                    <a:pt x="269530" y="32004"/>
                  </a:lnTo>
                  <a:lnTo>
                    <a:pt x="267257" y="29972"/>
                  </a:lnTo>
                  <a:lnTo>
                    <a:pt x="229189" y="14366"/>
                  </a:lnTo>
                  <a:lnTo>
                    <a:pt x="210649" y="12207"/>
                  </a:lnTo>
                  <a:lnTo>
                    <a:pt x="200709" y="11938"/>
                  </a:lnTo>
                  <a:close/>
                </a:path>
                <a:path w="901065" h="184785">
                  <a:moveTo>
                    <a:pt x="269530" y="32004"/>
                  </a:moveTo>
                  <a:lnTo>
                    <a:pt x="200201" y="32004"/>
                  </a:lnTo>
                  <a:lnTo>
                    <a:pt x="206745" y="32147"/>
                  </a:lnTo>
                  <a:lnTo>
                    <a:pt x="213158" y="32576"/>
                  </a:lnTo>
                  <a:lnTo>
                    <a:pt x="219443" y="33290"/>
                  </a:lnTo>
                  <a:lnTo>
                    <a:pt x="233907" y="35644"/>
                  </a:lnTo>
                  <a:lnTo>
                    <a:pt x="241273" y="38523"/>
                  </a:lnTo>
                  <a:lnTo>
                    <a:pt x="247699" y="42926"/>
                  </a:lnTo>
                  <a:lnTo>
                    <a:pt x="254303" y="47159"/>
                  </a:lnTo>
                  <a:lnTo>
                    <a:pt x="268671" y="86280"/>
                  </a:lnTo>
                  <a:lnTo>
                    <a:pt x="269035" y="96520"/>
                  </a:lnTo>
                  <a:lnTo>
                    <a:pt x="268671" y="106791"/>
                  </a:lnTo>
                  <a:lnTo>
                    <a:pt x="254303" y="146473"/>
                  </a:lnTo>
                  <a:lnTo>
                    <a:pt x="213158" y="161036"/>
                  </a:lnTo>
                  <a:lnTo>
                    <a:pt x="200201" y="161544"/>
                  </a:lnTo>
                  <a:lnTo>
                    <a:pt x="269489" y="161544"/>
                  </a:lnTo>
                  <a:lnTo>
                    <a:pt x="289561" y="128667"/>
                  </a:lnTo>
                  <a:lnTo>
                    <a:pt x="293419" y="96520"/>
                  </a:lnTo>
                  <a:lnTo>
                    <a:pt x="292990" y="84947"/>
                  </a:lnTo>
                  <a:lnTo>
                    <a:pt x="278309" y="41338"/>
                  </a:lnTo>
                  <a:lnTo>
                    <a:pt x="273134" y="35226"/>
                  </a:lnTo>
                  <a:lnTo>
                    <a:pt x="269530" y="32004"/>
                  </a:lnTo>
                  <a:close/>
                </a:path>
                <a:path w="901065" h="184785">
                  <a:moveTo>
                    <a:pt x="405979" y="11938"/>
                  </a:moveTo>
                  <a:lnTo>
                    <a:pt x="379817" y="11938"/>
                  </a:lnTo>
                  <a:lnTo>
                    <a:pt x="437983" y="181610"/>
                  </a:lnTo>
                  <a:lnTo>
                    <a:pt x="465923" y="181610"/>
                  </a:lnTo>
                  <a:lnTo>
                    <a:pt x="475543" y="153670"/>
                  </a:lnTo>
                  <a:lnTo>
                    <a:pt x="451953" y="153670"/>
                  </a:lnTo>
                  <a:lnTo>
                    <a:pt x="405979" y="11938"/>
                  </a:lnTo>
                  <a:close/>
                </a:path>
                <a:path w="901065" h="184785">
                  <a:moveTo>
                    <a:pt x="524343" y="11938"/>
                  </a:moveTo>
                  <a:lnTo>
                    <a:pt x="498181" y="11938"/>
                  </a:lnTo>
                  <a:lnTo>
                    <a:pt x="451953" y="153670"/>
                  </a:lnTo>
                  <a:lnTo>
                    <a:pt x="475543" y="153670"/>
                  </a:lnTo>
                  <a:lnTo>
                    <a:pt x="524343" y="11938"/>
                  </a:lnTo>
                  <a:close/>
                </a:path>
                <a:path w="901065" h="184785">
                  <a:moveTo>
                    <a:pt x="570876" y="0"/>
                  </a:moveTo>
                  <a:lnTo>
                    <a:pt x="562240" y="0"/>
                  </a:lnTo>
                  <a:lnTo>
                    <a:pt x="558519" y="1524"/>
                  </a:lnTo>
                  <a:lnTo>
                    <a:pt x="555293" y="4572"/>
                  </a:lnTo>
                  <a:lnTo>
                    <a:pt x="552245" y="7620"/>
                  </a:lnTo>
                  <a:lnTo>
                    <a:pt x="550721" y="11345"/>
                  </a:lnTo>
                  <a:lnTo>
                    <a:pt x="550721" y="20150"/>
                  </a:lnTo>
                  <a:lnTo>
                    <a:pt x="552245" y="23960"/>
                  </a:lnTo>
                  <a:lnTo>
                    <a:pt x="555293" y="27178"/>
                  </a:lnTo>
                  <a:lnTo>
                    <a:pt x="558519" y="30226"/>
                  </a:lnTo>
                  <a:lnTo>
                    <a:pt x="562240" y="31750"/>
                  </a:lnTo>
                  <a:lnTo>
                    <a:pt x="570876" y="31750"/>
                  </a:lnTo>
                  <a:lnTo>
                    <a:pt x="574597" y="30226"/>
                  </a:lnTo>
                  <a:lnTo>
                    <a:pt x="580871" y="23960"/>
                  </a:lnTo>
                  <a:lnTo>
                    <a:pt x="582471" y="20150"/>
                  </a:lnTo>
                  <a:lnTo>
                    <a:pt x="582471" y="11345"/>
                  </a:lnTo>
                  <a:lnTo>
                    <a:pt x="580871" y="7620"/>
                  </a:lnTo>
                  <a:lnTo>
                    <a:pt x="577645" y="4572"/>
                  </a:lnTo>
                  <a:lnTo>
                    <a:pt x="574597" y="1524"/>
                  </a:lnTo>
                  <a:lnTo>
                    <a:pt x="570876" y="0"/>
                  </a:lnTo>
                  <a:close/>
                </a:path>
                <a:path w="901065" h="184785">
                  <a:moveTo>
                    <a:pt x="577137" y="55626"/>
                  </a:moveTo>
                  <a:lnTo>
                    <a:pt x="538275" y="55626"/>
                  </a:lnTo>
                  <a:lnTo>
                    <a:pt x="538275" y="72644"/>
                  </a:lnTo>
                  <a:lnTo>
                    <a:pt x="555801" y="72644"/>
                  </a:lnTo>
                  <a:lnTo>
                    <a:pt x="555801" y="181610"/>
                  </a:lnTo>
                  <a:lnTo>
                    <a:pt x="577137" y="181610"/>
                  </a:lnTo>
                  <a:lnTo>
                    <a:pt x="577137" y="55626"/>
                  </a:lnTo>
                  <a:close/>
                </a:path>
                <a:path w="901065" h="184785">
                  <a:moveTo>
                    <a:pt x="668412" y="53594"/>
                  </a:moveTo>
                  <a:lnTo>
                    <a:pt x="630660" y="66087"/>
                  </a:lnTo>
                  <a:lnTo>
                    <a:pt x="609228" y="100203"/>
                  </a:lnTo>
                  <a:lnTo>
                    <a:pt x="607198" y="118872"/>
                  </a:lnTo>
                  <a:lnTo>
                    <a:pt x="607641" y="127921"/>
                  </a:lnTo>
                  <a:lnTo>
                    <a:pt x="623260" y="165671"/>
                  </a:lnTo>
                  <a:lnTo>
                    <a:pt x="659395" y="184118"/>
                  </a:lnTo>
                  <a:lnTo>
                    <a:pt x="668920" y="184658"/>
                  </a:lnTo>
                  <a:lnTo>
                    <a:pt x="677490" y="184213"/>
                  </a:lnTo>
                  <a:lnTo>
                    <a:pt x="714087" y="165862"/>
                  </a:lnTo>
                  <a:lnTo>
                    <a:pt x="663840" y="165862"/>
                  </a:lnTo>
                  <a:lnTo>
                    <a:pt x="658328" y="164676"/>
                  </a:lnTo>
                  <a:lnTo>
                    <a:pt x="630672" y="131921"/>
                  </a:lnTo>
                  <a:lnTo>
                    <a:pt x="630058" y="124460"/>
                  </a:lnTo>
                  <a:lnTo>
                    <a:pt x="727086" y="124460"/>
                  </a:lnTo>
                  <a:lnTo>
                    <a:pt x="727305" y="117776"/>
                  </a:lnTo>
                  <a:lnTo>
                    <a:pt x="726954" y="111188"/>
                  </a:lnTo>
                  <a:lnTo>
                    <a:pt x="726423" y="107442"/>
                  </a:lnTo>
                  <a:lnTo>
                    <a:pt x="630312" y="107442"/>
                  </a:lnTo>
                  <a:lnTo>
                    <a:pt x="630985" y="98975"/>
                  </a:lnTo>
                  <a:lnTo>
                    <a:pt x="662138" y="71882"/>
                  </a:lnTo>
                  <a:lnTo>
                    <a:pt x="710860" y="71882"/>
                  </a:lnTo>
                  <a:lnTo>
                    <a:pt x="708709" y="68918"/>
                  </a:lnTo>
                  <a:lnTo>
                    <a:pt x="675679" y="53975"/>
                  </a:lnTo>
                  <a:lnTo>
                    <a:pt x="668412" y="53594"/>
                  </a:lnTo>
                  <a:close/>
                </a:path>
                <a:path w="901065" h="184785">
                  <a:moveTo>
                    <a:pt x="698384" y="153416"/>
                  </a:moveTo>
                  <a:lnTo>
                    <a:pt x="676032" y="165862"/>
                  </a:lnTo>
                  <a:lnTo>
                    <a:pt x="714087" y="165862"/>
                  </a:lnTo>
                  <a:lnTo>
                    <a:pt x="715205" y="164676"/>
                  </a:lnTo>
                  <a:lnTo>
                    <a:pt x="718958" y="159512"/>
                  </a:lnTo>
                  <a:lnTo>
                    <a:pt x="698384" y="153416"/>
                  </a:lnTo>
                  <a:close/>
                </a:path>
                <a:path w="901065" h="184785">
                  <a:moveTo>
                    <a:pt x="710860" y="71882"/>
                  </a:moveTo>
                  <a:lnTo>
                    <a:pt x="675854" y="71882"/>
                  </a:lnTo>
                  <a:lnTo>
                    <a:pt x="682204" y="73660"/>
                  </a:lnTo>
                  <a:lnTo>
                    <a:pt x="687462" y="77216"/>
                  </a:lnTo>
                  <a:lnTo>
                    <a:pt x="692872" y="80602"/>
                  </a:lnTo>
                  <a:lnTo>
                    <a:pt x="697025" y="85005"/>
                  </a:lnTo>
                  <a:lnTo>
                    <a:pt x="699908" y="90424"/>
                  </a:lnTo>
                  <a:lnTo>
                    <a:pt x="702956" y="95842"/>
                  </a:lnTo>
                  <a:lnTo>
                    <a:pt x="704480" y="101515"/>
                  </a:lnTo>
                  <a:lnTo>
                    <a:pt x="704480" y="107442"/>
                  </a:lnTo>
                  <a:lnTo>
                    <a:pt x="726423" y="107442"/>
                  </a:lnTo>
                  <a:lnTo>
                    <a:pt x="713624" y="75692"/>
                  </a:lnTo>
                  <a:lnTo>
                    <a:pt x="710860" y="71882"/>
                  </a:lnTo>
                  <a:close/>
                </a:path>
                <a:path w="901065" h="184785">
                  <a:moveTo>
                    <a:pt x="757325" y="55626"/>
                  </a:moveTo>
                  <a:lnTo>
                    <a:pt x="734465" y="55626"/>
                  </a:lnTo>
                  <a:lnTo>
                    <a:pt x="770787" y="181610"/>
                  </a:lnTo>
                  <a:lnTo>
                    <a:pt x="790091" y="181610"/>
                  </a:lnTo>
                  <a:lnTo>
                    <a:pt x="798960" y="148844"/>
                  </a:lnTo>
                  <a:lnTo>
                    <a:pt x="781455" y="148844"/>
                  </a:lnTo>
                  <a:lnTo>
                    <a:pt x="757325" y="55626"/>
                  </a:lnTo>
                  <a:close/>
                </a:path>
                <a:path w="901065" h="184785">
                  <a:moveTo>
                    <a:pt x="835278" y="80264"/>
                  </a:moveTo>
                  <a:lnTo>
                    <a:pt x="817523" y="80264"/>
                  </a:lnTo>
                  <a:lnTo>
                    <a:pt x="844955" y="181610"/>
                  </a:lnTo>
                  <a:lnTo>
                    <a:pt x="864513" y="181610"/>
                  </a:lnTo>
                  <a:lnTo>
                    <a:pt x="873893" y="148844"/>
                  </a:lnTo>
                  <a:lnTo>
                    <a:pt x="853591" y="148844"/>
                  </a:lnTo>
                  <a:lnTo>
                    <a:pt x="835278" y="80264"/>
                  </a:lnTo>
                  <a:close/>
                </a:path>
                <a:path w="901065" h="184785">
                  <a:moveTo>
                    <a:pt x="828699" y="55626"/>
                  </a:moveTo>
                  <a:lnTo>
                    <a:pt x="806601" y="55626"/>
                  </a:lnTo>
                  <a:lnTo>
                    <a:pt x="781455" y="148844"/>
                  </a:lnTo>
                  <a:lnTo>
                    <a:pt x="798960" y="148844"/>
                  </a:lnTo>
                  <a:lnTo>
                    <a:pt x="817523" y="80264"/>
                  </a:lnTo>
                  <a:lnTo>
                    <a:pt x="835278" y="80264"/>
                  </a:lnTo>
                  <a:lnTo>
                    <a:pt x="828699" y="55626"/>
                  </a:lnTo>
                  <a:close/>
                </a:path>
                <a:path w="901065" h="184785">
                  <a:moveTo>
                    <a:pt x="900581" y="55626"/>
                  </a:moveTo>
                  <a:lnTo>
                    <a:pt x="877721" y="55626"/>
                  </a:lnTo>
                  <a:lnTo>
                    <a:pt x="853591" y="148844"/>
                  </a:lnTo>
                  <a:lnTo>
                    <a:pt x="873893" y="148844"/>
                  </a:lnTo>
                  <a:lnTo>
                    <a:pt x="900581" y="5562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9619" y="1392426"/>
              <a:ext cx="2215214" cy="210565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12700" y="1765300"/>
              <a:ext cx="3086100" cy="25400"/>
            </a:xfrm>
            <a:custGeom>
              <a:avLst/>
              <a:gdLst/>
              <a:ahLst/>
              <a:cxnLst/>
              <a:rect l="l" t="t" r="r" b="b"/>
              <a:pathLst>
                <a:path w="3086100" h="25400">
                  <a:moveTo>
                    <a:pt x="30861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3086100" y="25400"/>
                  </a:lnTo>
                  <a:lnTo>
                    <a:pt x="3086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6885" y="859181"/>
              <a:ext cx="173929" cy="173929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4500" y="10236200"/>
              <a:ext cx="2235200" cy="520700"/>
            </a:xfrm>
            <a:prstGeom prst="rect">
              <a:avLst/>
            </a:prstGeom>
          </p:spPr>
        </p:pic>
      </p:grpSp>
      <p:grpSp>
        <p:nvGrpSpPr>
          <p:cNvPr id="40" name="object 40" descr=""/>
          <p:cNvGrpSpPr/>
          <p:nvPr/>
        </p:nvGrpSpPr>
        <p:grpSpPr>
          <a:xfrm>
            <a:off x="9740900" y="8407400"/>
            <a:ext cx="723900" cy="723900"/>
            <a:chOff x="9740900" y="8407400"/>
            <a:chExt cx="723900" cy="723900"/>
          </a:xfrm>
        </p:grpSpPr>
        <p:sp>
          <p:nvSpPr>
            <p:cNvPr id="41" name="object 41" descr=""/>
            <p:cNvSpPr/>
            <p:nvPr/>
          </p:nvSpPr>
          <p:spPr>
            <a:xfrm>
              <a:off x="9740900" y="840740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2" y="28443"/>
                  </a:lnTo>
                  <a:lnTo>
                    <a:pt x="179266" y="49416"/>
                  </a:lnTo>
                  <a:lnTo>
                    <a:pt x="140773" y="75416"/>
                  </a:lnTo>
                  <a:lnTo>
                    <a:pt x="106012" y="106012"/>
                  </a:lnTo>
                  <a:lnTo>
                    <a:pt x="75416" y="140773"/>
                  </a:lnTo>
                  <a:lnTo>
                    <a:pt x="49416" y="179266"/>
                  </a:lnTo>
                  <a:lnTo>
                    <a:pt x="28443" y="221062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3" y="502837"/>
                  </a:lnTo>
                  <a:lnTo>
                    <a:pt x="49416" y="544633"/>
                  </a:lnTo>
                  <a:lnTo>
                    <a:pt x="75416" y="583126"/>
                  </a:lnTo>
                  <a:lnTo>
                    <a:pt x="106012" y="617887"/>
                  </a:lnTo>
                  <a:lnTo>
                    <a:pt x="140773" y="648483"/>
                  </a:lnTo>
                  <a:lnTo>
                    <a:pt x="179266" y="674483"/>
                  </a:lnTo>
                  <a:lnTo>
                    <a:pt x="221062" y="695456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7" y="695456"/>
                  </a:lnTo>
                  <a:lnTo>
                    <a:pt x="544633" y="674483"/>
                  </a:lnTo>
                  <a:lnTo>
                    <a:pt x="583126" y="648483"/>
                  </a:lnTo>
                  <a:lnTo>
                    <a:pt x="617887" y="617887"/>
                  </a:lnTo>
                  <a:lnTo>
                    <a:pt x="648483" y="583126"/>
                  </a:lnTo>
                  <a:lnTo>
                    <a:pt x="674483" y="544633"/>
                  </a:lnTo>
                  <a:lnTo>
                    <a:pt x="695456" y="502837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6" y="221062"/>
                  </a:lnTo>
                  <a:lnTo>
                    <a:pt x="674483" y="179266"/>
                  </a:lnTo>
                  <a:lnTo>
                    <a:pt x="648483" y="140773"/>
                  </a:lnTo>
                  <a:lnTo>
                    <a:pt x="617887" y="106012"/>
                  </a:lnTo>
                  <a:lnTo>
                    <a:pt x="583126" y="75416"/>
                  </a:lnTo>
                  <a:lnTo>
                    <a:pt x="544633" y="49416"/>
                  </a:lnTo>
                  <a:lnTo>
                    <a:pt x="502837" y="28443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9892616" y="8584511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61033" y="394383"/>
                  </a:moveTo>
                  <a:lnTo>
                    <a:pt x="252053" y="403363"/>
                  </a:lnTo>
                  <a:lnTo>
                    <a:pt x="257012" y="408323"/>
                  </a:lnTo>
                  <a:lnTo>
                    <a:pt x="265054" y="408323"/>
                  </a:lnTo>
                  <a:lnTo>
                    <a:pt x="270013" y="403363"/>
                  </a:lnTo>
                  <a:lnTo>
                    <a:pt x="261033" y="394383"/>
                  </a:lnTo>
                  <a:close/>
                </a:path>
                <a:path w="408940" h="408940">
                  <a:moveTo>
                    <a:pt x="203883" y="337233"/>
                  </a:moveTo>
                  <a:lnTo>
                    <a:pt x="194903" y="346213"/>
                  </a:lnTo>
                  <a:lnTo>
                    <a:pt x="252053" y="403363"/>
                  </a:lnTo>
                  <a:lnTo>
                    <a:pt x="261033" y="394383"/>
                  </a:lnTo>
                  <a:lnTo>
                    <a:pt x="252053" y="385403"/>
                  </a:lnTo>
                  <a:lnTo>
                    <a:pt x="261033" y="376423"/>
                  </a:lnTo>
                  <a:lnTo>
                    <a:pt x="230824" y="346213"/>
                  </a:lnTo>
                  <a:lnTo>
                    <a:pt x="212863" y="346213"/>
                  </a:lnTo>
                  <a:lnTo>
                    <a:pt x="203883" y="337233"/>
                  </a:lnTo>
                  <a:close/>
                </a:path>
                <a:path w="408940" h="408940">
                  <a:moveTo>
                    <a:pt x="376423" y="261033"/>
                  </a:moveTo>
                  <a:lnTo>
                    <a:pt x="261033" y="376423"/>
                  </a:lnTo>
                  <a:lnTo>
                    <a:pt x="270013" y="385403"/>
                  </a:lnTo>
                  <a:lnTo>
                    <a:pt x="261033" y="394383"/>
                  </a:lnTo>
                  <a:lnTo>
                    <a:pt x="270013" y="403363"/>
                  </a:lnTo>
                  <a:lnTo>
                    <a:pt x="403363" y="270013"/>
                  </a:lnTo>
                  <a:lnTo>
                    <a:pt x="385403" y="270013"/>
                  </a:lnTo>
                  <a:lnTo>
                    <a:pt x="376423" y="261033"/>
                  </a:lnTo>
                  <a:close/>
                </a:path>
                <a:path w="408940" h="408940">
                  <a:moveTo>
                    <a:pt x="261033" y="376423"/>
                  </a:moveTo>
                  <a:lnTo>
                    <a:pt x="252053" y="385403"/>
                  </a:lnTo>
                  <a:lnTo>
                    <a:pt x="261033" y="394383"/>
                  </a:lnTo>
                  <a:lnTo>
                    <a:pt x="270013" y="385403"/>
                  </a:lnTo>
                  <a:lnTo>
                    <a:pt x="261033" y="376423"/>
                  </a:lnTo>
                  <a:close/>
                </a:path>
                <a:path w="408940" h="408940">
                  <a:moveTo>
                    <a:pt x="194903" y="328253"/>
                  </a:moveTo>
                  <a:lnTo>
                    <a:pt x="189943" y="333213"/>
                  </a:lnTo>
                  <a:lnTo>
                    <a:pt x="189943" y="341254"/>
                  </a:lnTo>
                  <a:lnTo>
                    <a:pt x="194903" y="346213"/>
                  </a:lnTo>
                  <a:lnTo>
                    <a:pt x="203883" y="337233"/>
                  </a:lnTo>
                  <a:lnTo>
                    <a:pt x="194903" y="328253"/>
                  </a:lnTo>
                  <a:close/>
                </a:path>
                <a:path w="408940" h="408940">
                  <a:moveTo>
                    <a:pt x="212140" y="328976"/>
                  </a:moveTo>
                  <a:lnTo>
                    <a:pt x="203883" y="337233"/>
                  </a:lnTo>
                  <a:lnTo>
                    <a:pt x="212863" y="346213"/>
                  </a:lnTo>
                  <a:lnTo>
                    <a:pt x="221843" y="337233"/>
                  </a:lnTo>
                  <a:lnTo>
                    <a:pt x="213948" y="329338"/>
                  </a:lnTo>
                  <a:lnTo>
                    <a:pt x="212140" y="328976"/>
                  </a:lnTo>
                  <a:close/>
                </a:path>
                <a:path w="408940" h="408940">
                  <a:moveTo>
                    <a:pt x="221843" y="337233"/>
                  </a:moveTo>
                  <a:lnTo>
                    <a:pt x="212863" y="346213"/>
                  </a:lnTo>
                  <a:lnTo>
                    <a:pt x="230824" y="346213"/>
                  </a:lnTo>
                  <a:lnTo>
                    <a:pt x="221843" y="337233"/>
                  </a:lnTo>
                  <a:close/>
                </a:path>
                <a:path w="408940" h="408940">
                  <a:moveTo>
                    <a:pt x="197173" y="325983"/>
                  </a:moveTo>
                  <a:lnTo>
                    <a:pt x="194903" y="328253"/>
                  </a:lnTo>
                  <a:lnTo>
                    <a:pt x="203883" y="337233"/>
                  </a:lnTo>
                  <a:lnTo>
                    <a:pt x="212140" y="328976"/>
                  </a:lnTo>
                  <a:lnTo>
                    <a:pt x="197173" y="325983"/>
                  </a:lnTo>
                  <a:close/>
                </a:path>
                <a:path w="408940" h="408940">
                  <a:moveTo>
                    <a:pt x="213948" y="329338"/>
                  </a:moveTo>
                  <a:lnTo>
                    <a:pt x="221843" y="337233"/>
                  </a:lnTo>
                  <a:lnTo>
                    <a:pt x="227607" y="331469"/>
                  </a:lnTo>
                  <a:lnTo>
                    <a:pt x="224606" y="331469"/>
                  </a:lnTo>
                  <a:lnTo>
                    <a:pt x="213948" y="329338"/>
                  </a:lnTo>
                  <a:close/>
                </a:path>
                <a:path w="408940" h="408940">
                  <a:moveTo>
                    <a:pt x="222933" y="318183"/>
                  </a:moveTo>
                  <a:lnTo>
                    <a:pt x="220443" y="330637"/>
                  </a:lnTo>
                  <a:lnTo>
                    <a:pt x="224606" y="331469"/>
                  </a:lnTo>
                  <a:lnTo>
                    <a:pt x="228911" y="330166"/>
                  </a:lnTo>
                  <a:lnTo>
                    <a:pt x="231913" y="327163"/>
                  </a:lnTo>
                  <a:lnTo>
                    <a:pt x="222933" y="318183"/>
                  </a:lnTo>
                  <a:close/>
                </a:path>
                <a:path w="408940" h="408940">
                  <a:moveTo>
                    <a:pt x="228910" y="330166"/>
                  </a:moveTo>
                  <a:lnTo>
                    <a:pt x="224606" y="331469"/>
                  </a:lnTo>
                  <a:lnTo>
                    <a:pt x="227607" y="331469"/>
                  </a:lnTo>
                  <a:lnTo>
                    <a:pt x="228910" y="330166"/>
                  </a:lnTo>
                  <a:close/>
                </a:path>
                <a:path w="408940" h="408940">
                  <a:moveTo>
                    <a:pt x="220919" y="328253"/>
                  </a:moveTo>
                  <a:lnTo>
                    <a:pt x="212863" y="328253"/>
                  </a:lnTo>
                  <a:lnTo>
                    <a:pt x="213948" y="329338"/>
                  </a:lnTo>
                  <a:lnTo>
                    <a:pt x="220443" y="330637"/>
                  </a:lnTo>
                  <a:lnTo>
                    <a:pt x="220919" y="328253"/>
                  </a:lnTo>
                  <a:close/>
                </a:path>
                <a:path w="408940" h="408940">
                  <a:moveTo>
                    <a:pt x="212863" y="328253"/>
                  </a:moveTo>
                  <a:lnTo>
                    <a:pt x="212140" y="328976"/>
                  </a:lnTo>
                  <a:lnTo>
                    <a:pt x="213948" y="329338"/>
                  </a:lnTo>
                  <a:lnTo>
                    <a:pt x="212863" y="328253"/>
                  </a:lnTo>
                  <a:close/>
                </a:path>
                <a:path w="408940" h="408940">
                  <a:moveTo>
                    <a:pt x="213953" y="309203"/>
                  </a:moveTo>
                  <a:lnTo>
                    <a:pt x="197173" y="325983"/>
                  </a:lnTo>
                  <a:lnTo>
                    <a:pt x="212140" y="328976"/>
                  </a:lnTo>
                  <a:lnTo>
                    <a:pt x="212863" y="328253"/>
                  </a:lnTo>
                  <a:lnTo>
                    <a:pt x="220919" y="328253"/>
                  </a:lnTo>
                  <a:lnTo>
                    <a:pt x="222933" y="318183"/>
                  </a:lnTo>
                  <a:lnTo>
                    <a:pt x="213953" y="309203"/>
                  </a:lnTo>
                  <a:close/>
                </a:path>
                <a:path w="408940" h="408940">
                  <a:moveTo>
                    <a:pt x="304397" y="218759"/>
                  </a:moveTo>
                  <a:lnTo>
                    <a:pt x="218759" y="304397"/>
                  </a:lnTo>
                  <a:lnTo>
                    <a:pt x="225423" y="305730"/>
                  </a:lnTo>
                  <a:lnTo>
                    <a:pt x="222933" y="318183"/>
                  </a:lnTo>
                  <a:lnTo>
                    <a:pt x="231913" y="327163"/>
                  </a:lnTo>
                  <a:lnTo>
                    <a:pt x="327163" y="231913"/>
                  </a:lnTo>
                  <a:lnTo>
                    <a:pt x="320673" y="225423"/>
                  </a:lnTo>
                  <a:lnTo>
                    <a:pt x="305729" y="225423"/>
                  </a:lnTo>
                  <a:lnTo>
                    <a:pt x="304397" y="218759"/>
                  </a:lnTo>
                  <a:close/>
                </a:path>
                <a:path w="408940" h="408940">
                  <a:moveTo>
                    <a:pt x="90501" y="278746"/>
                  </a:moveTo>
                  <a:lnTo>
                    <a:pt x="92403" y="286628"/>
                  </a:lnTo>
                  <a:lnTo>
                    <a:pt x="80058" y="289608"/>
                  </a:lnTo>
                  <a:lnTo>
                    <a:pt x="77567" y="302062"/>
                  </a:lnTo>
                  <a:lnTo>
                    <a:pt x="197173" y="325983"/>
                  </a:lnTo>
                  <a:lnTo>
                    <a:pt x="218759" y="304397"/>
                  </a:lnTo>
                  <a:lnTo>
                    <a:pt x="90501" y="278746"/>
                  </a:lnTo>
                  <a:close/>
                </a:path>
                <a:path w="408940" h="408940">
                  <a:moveTo>
                    <a:pt x="218759" y="304397"/>
                  </a:moveTo>
                  <a:lnTo>
                    <a:pt x="213953" y="309203"/>
                  </a:lnTo>
                  <a:lnTo>
                    <a:pt x="222933" y="318183"/>
                  </a:lnTo>
                  <a:lnTo>
                    <a:pt x="225423" y="305730"/>
                  </a:lnTo>
                  <a:lnTo>
                    <a:pt x="218759" y="304397"/>
                  </a:lnTo>
                  <a:close/>
                </a:path>
                <a:path w="408940" h="408940">
                  <a:moveTo>
                    <a:pt x="304397" y="218759"/>
                  </a:moveTo>
                  <a:lnTo>
                    <a:pt x="213953" y="309203"/>
                  </a:lnTo>
                  <a:lnTo>
                    <a:pt x="304397" y="218759"/>
                  </a:lnTo>
                  <a:close/>
                </a:path>
                <a:path w="408940" h="408940">
                  <a:moveTo>
                    <a:pt x="80058" y="289608"/>
                  </a:moveTo>
                  <a:lnTo>
                    <a:pt x="67713" y="292588"/>
                  </a:lnTo>
                  <a:lnTo>
                    <a:pt x="68873" y="297395"/>
                  </a:lnTo>
                  <a:lnTo>
                    <a:pt x="72718" y="301092"/>
                  </a:lnTo>
                  <a:lnTo>
                    <a:pt x="77567" y="302062"/>
                  </a:lnTo>
                  <a:lnTo>
                    <a:pt x="80058" y="289608"/>
                  </a:lnTo>
                  <a:close/>
                </a:path>
                <a:path w="408940" h="408940">
                  <a:moveTo>
                    <a:pt x="13382" y="13384"/>
                  </a:moveTo>
                  <a:lnTo>
                    <a:pt x="1038" y="16363"/>
                  </a:lnTo>
                  <a:lnTo>
                    <a:pt x="67713" y="292588"/>
                  </a:lnTo>
                  <a:lnTo>
                    <a:pt x="80058" y="289608"/>
                  </a:lnTo>
                  <a:lnTo>
                    <a:pt x="82549" y="277155"/>
                  </a:lnTo>
                  <a:lnTo>
                    <a:pt x="90117" y="277155"/>
                  </a:lnTo>
                  <a:lnTo>
                    <a:pt x="36319" y="54279"/>
                  </a:lnTo>
                  <a:lnTo>
                    <a:pt x="4403" y="22363"/>
                  </a:lnTo>
                  <a:lnTo>
                    <a:pt x="13382" y="13384"/>
                  </a:lnTo>
                  <a:close/>
                </a:path>
                <a:path w="408940" h="408940">
                  <a:moveTo>
                    <a:pt x="82549" y="277155"/>
                  </a:moveTo>
                  <a:lnTo>
                    <a:pt x="80058" y="289608"/>
                  </a:lnTo>
                  <a:lnTo>
                    <a:pt x="92403" y="286628"/>
                  </a:lnTo>
                  <a:lnTo>
                    <a:pt x="90501" y="278746"/>
                  </a:lnTo>
                  <a:lnTo>
                    <a:pt x="82549" y="277155"/>
                  </a:lnTo>
                  <a:close/>
                </a:path>
                <a:path w="408940" h="408940">
                  <a:moveTo>
                    <a:pt x="90117" y="277155"/>
                  </a:moveTo>
                  <a:lnTo>
                    <a:pt x="82549" y="277155"/>
                  </a:lnTo>
                  <a:lnTo>
                    <a:pt x="90501" y="278746"/>
                  </a:lnTo>
                  <a:lnTo>
                    <a:pt x="90117" y="277155"/>
                  </a:lnTo>
                  <a:close/>
                </a:path>
                <a:path w="408940" h="408940">
                  <a:moveTo>
                    <a:pt x="329338" y="213948"/>
                  </a:moveTo>
                  <a:lnTo>
                    <a:pt x="331470" y="224607"/>
                  </a:lnTo>
                  <a:lnTo>
                    <a:pt x="330165" y="228911"/>
                  </a:lnTo>
                  <a:lnTo>
                    <a:pt x="281921" y="277155"/>
                  </a:lnTo>
                  <a:lnTo>
                    <a:pt x="337233" y="221843"/>
                  </a:lnTo>
                  <a:lnTo>
                    <a:pt x="329338" y="213948"/>
                  </a:lnTo>
                  <a:close/>
                </a:path>
                <a:path w="408940" h="408940">
                  <a:moveTo>
                    <a:pt x="385403" y="252053"/>
                  </a:moveTo>
                  <a:lnTo>
                    <a:pt x="376423" y="261033"/>
                  </a:lnTo>
                  <a:lnTo>
                    <a:pt x="385403" y="270013"/>
                  </a:lnTo>
                  <a:lnTo>
                    <a:pt x="394383" y="261033"/>
                  </a:lnTo>
                  <a:lnTo>
                    <a:pt x="385403" y="252053"/>
                  </a:lnTo>
                  <a:close/>
                </a:path>
                <a:path w="408940" h="408940">
                  <a:moveTo>
                    <a:pt x="394383" y="261033"/>
                  </a:moveTo>
                  <a:lnTo>
                    <a:pt x="385403" y="270013"/>
                  </a:lnTo>
                  <a:lnTo>
                    <a:pt x="403363" y="270013"/>
                  </a:lnTo>
                  <a:lnTo>
                    <a:pt x="394383" y="261033"/>
                  </a:lnTo>
                  <a:close/>
                </a:path>
                <a:path w="408940" h="408940">
                  <a:moveTo>
                    <a:pt x="403363" y="252053"/>
                  </a:moveTo>
                  <a:lnTo>
                    <a:pt x="394383" y="261033"/>
                  </a:lnTo>
                  <a:lnTo>
                    <a:pt x="403363" y="270013"/>
                  </a:lnTo>
                  <a:lnTo>
                    <a:pt x="408323" y="265054"/>
                  </a:lnTo>
                  <a:lnTo>
                    <a:pt x="408323" y="257013"/>
                  </a:lnTo>
                  <a:lnTo>
                    <a:pt x="403363" y="252053"/>
                  </a:lnTo>
                  <a:close/>
                </a:path>
                <a:path w="408940" h="408940">
                  <a:moveTo>
                    <a:pt x="346213" y="194903"/>
                  </a:moveTo>
                  <a:lnTo>
                    <a:pt x="337233" y="203883"/>
                  </a:lnTo>
                  <a:lnTo>
                    <a:pt x="346213" y="212863"/>
                  </a:lnTo>
                  <a:lnTo>
                    <a:pt x="337233" y="221843"/>
                  </a:lnTo>
                  <a:lnTo>
                    <a:pt x="376423" y="261033"/>
                  </a:lnTo>
                  <a:lnTo>
                    <a:pt x="385403" y="252053"/>
                  </a:lnTo>
                  <a:lnTo>
                    <a:pt x="403363" y="252053"/>
                  </a:lnTo>
                  <a:lnTo>
                    <a:pt x="346213" y="194903"/>
                  </a:lnTo>
                  <a:close/>
                </a:path>
                <a:path w="408940" h="408940">
                  <a:moveTo>
                    <a:pt x="403363" y="252053"/>
                  </a:moveTo>
                  <a:lnTo>
                    <a:pt x="385403" y="252053"/>
                  </a:lnTo>
                  <a:lnTo>
                    <a:pt x="394383" y="261033"/>
                  </a:lnTo>
                  <a:lnTo>
                    <a:pt x="403363" y="252053"/>
                  </a:lnTo>
                  <a:close/>
                </a:path>
                <a:path w="408940" h="408940">
                  <a:moveTo>
                    <a:pt x="141679" y="159639"/>
                  </a:moveTo>
                  <a:lnTo>
                    <a:pt x="138025" y="165059"/>
                  </a:lnTo>
                  <a:lnTo>
                    <a:pt x="134033" y="184833"/>
                  </a:lnTo>
                  <a:lnTo>
                    <a:pt x="138025" y="204607"/>
                  </a:lnTo>
                  <a:lnTo>
                    <a:pt x="148912" y="220754"/>
                  </a:lnTo>
                  <a:lnTo>
                    <a:pt x="165060" y="231641"/>
                  </a:lnTo>
                  <a:lnTo>
                    <a:pt x="184833" y="235633"/>
                  </a:lnTo>
                  <a:lnTo>
                    <a:pt x="184833" y="210233"/>
                  </a:lnTo>
                  <a:lnTo>
                    <a:pt x="174946" y="208237"/>
                  </a:lnTo>
                  <a:lnTo>
                    <a:pt x="166872" y="202793"/>
                  </a:lnTo>
                  <a:lnTo>
                    <a:pt x="161429" y="194720"/>
                  </a:lnTo>
                  <a:lnTo>
                    <a:pt x="159433" y="184833"/>
                  </a:lnTo>
                  <a:lnTo>
                    <a:pt x="161429" y="174946"/>
                  </a:lnTo>
                  <a:lnTo>
                    <a:pt x="163525" y="171837"/>
                  </a:lnTo>
                  <a:lnTo>
                    <a:pt x="153875" y="171837"/>
                  </a:lnTo>
                  <a:lnTo>
                    <a:pt x="141679" y="159639"/>
                  </a:lnTo>
                  <a:close/>
                </a:path>
                <a:path w="408940" h="408940">
                  <a:moveTo>
                    <a:pt x="184833" y="134033"/>
                  </a:moveTo>
                  <a:lnTo>
                    <a:pt x="184833" y="159433"/>
                  </a:lnTo>
                  <a:lnTo>
                    <a:pt x="194720" y="161429"/>
                  </a:lnTo>
                  <a:lnTo>
                    <a:pt x="202811" y="166898"/>
                  </a:lnTo>
                  <a:lnTo>
                    <a:pt x="208237" y="174946"/>
                  </a:lnTo>
                  <a:lnTo>
                    <a:pt x="210233" y="184833"/>
                  </a:lnTo>
                  <a:lnTo>
                    <a:pt x="208237" y="194720"/>
                  </a:lnTo>
                  <a:lnTo>
                    <a:pt x="202794" y="202793"/>
                  </a:lnTo>
                  <a:lnTo>
                    <a:pt x="194720" y="208237"/>
                  </a:lnTo>
                  <a:lnTo>
                    <a:pt x="184833" y="210233"/>
                  </a:lnTo>
                  <a:lnTo>
                    <a:pt x="184833" y="235633"/>
                  </a:lnTo>
                  <a:lnTo>
                    <a:pt x="204606" y="231641"/>
                  </a:lnTo>
                  <a:lnTo>
                    <a:pt x="220754" y="220754"/>
                  </a:lnTo>
                  <a:lnTo>
                    <a:pt x="231641" y="204607"/>
                  </a:lnTo>
                  <a:lnTo>
                    <a:pt x="235633" y="184833"/>
                  </a:lnTo>
                  <a:lnTo>
                    <a:pt x="231641" y="165059"/>
                  </a:lnTo>
                  <a:lnTo>
                    <a:pt x="220754" y="148912"/>
                  </a:lnTo>
                  <a:lnTo>
                    <a:pt x="204606" y="138025"/>
                  </a:lnTo>
                  <a:lnTo>
                    <a:pt x="184833" y="134033"/>
                  </a:lnTo>
                  <a:close/>
                </a:path>
                <a:path w="408940" h="408940">
                  <a:moveTo>
                    <a:pt x="330637" y="220442"/>
                  </a:moveTo>
                  <a:lnTo>
                    <a:pt x="318183" y="222933"/>
                  </a:lnTo>
                  <a:lnTo>
                    <a:pt x="327163" y="231913"/>
                  </a:lnTo>
                  <a:lnTo>
                    <a:pt x="330165" y="228911"/>
                  </a:lnTo>
                  <a:lnTo>
                    <a:pt x="331470" y="224607"/>
                  </a:lnTo>
                  <a:lnTo>
                    <a:pt x="330637" y="220442"/>
                  </a:lnTo>
                  <a:close/>
                </a:path>
                <a:path w="408940" h="408940">
                  <a:moveTo>
                    <a:pt x="309203" y="213953"/>
                  </a:moveTo>
                  <a:lnTo>
                    <a:pt x="304397" y="218759"/>
                  </a:lnTo>
                  <a:lnTo>
                    <a:pt x="305729" y="225423"/>
                  </a:lnTo>
                  <a:lnTo>
                    <a:pt x="318183" y="222933"/>
                  </a:lnTo>
                  <a:lnTo>
                    <a:pt x="309203" y="213953"/>
                  </a:lnTo>
                  <a:close/>
                </a:path>
                <a:path w="408940" h="408940">
                  <a:moveTo>
                    <a:pt x="318183" y="222933"/>
                  </a:moveTo>
                  <a:lnTo>
                    <a:pt x="305729" y="225423"/>
                  </a:lnTo>
                  <a:lnTo>
                    <a:pt x="320673" y="225423"/>
                  </a:lnTo>
                  <a:lnTo>
                    <a:pt x="318183" y="222933"/>
                  </a:lnTo>
                  <a:close/>
                </a:path>
                <a:path w="408940" h="408940">
                  <a:moveTo>
                    <a:pt x="325983" y="197173"/>
                  </a:moveTo>
                  <a:lnTo>
                    <a:pt x="309203" y="213953"/>
                  </a:lnTo>
                  <a:lnTo>
                    <a:pt x="318183" y="222933"/>
                  </a:lnTo>
                  <a:lnTo>
                    <a:pt x="330637" y="220442"/>
                  </a:lnTo>
                  <a:lnTo>
                    <a:pt x="329338" y="213948"/>
                  </a:lnTo>
                  <a:lnTo>
                    <a:pt x="328253" y="212863"/>
                  </a:lnTo>
                  <a:lnTo>
                    <a:pt x="328976" y="212140"/>
                  </a:lnTo>
                  <a:lnTo>
                    <a:pt x="325983" y="197173"/>
                  </a:lnTo>
                  <a:close/>
                </a:path>
                <a:path w="408940" h="408940">
                  <a:moveTo>
                    <a:pt x="337233" y="203883"/>
                  </a:moveTo>
                  <a:lnTo>
                    <a:pt x="328976" y="212140"/>
                  </a:lnTo>
                  <a:lnTo>
                    <a:pt x="329343" y="213953"/>
                  </a:lnTo>
                  <a:lnTo>
                    <a:pt x="337233" y="221843"/>
                  </a:lnTo>
                  <a:lnTo>
                    <a:pt x="346213" y="212863"/>
                  </a:lnTo>
                  <a:lnTo>
                    <a:pt x="337233" y="203883"/>
                  </a:lnTo>
                  <a:close/>
                </a:path>
                <a:path w="408940" h="408940">
                  <a:moveTo>
                    <a:pt x="278745" y="90500"/>
                  </a:moveTo>
                  <a:lnTo>
                    <a:pt x="304397" y="218759"/>
                  </a:lnTo>
                  <a:lnTo>
                    <a:pt x="325983" y="197173"/>
                  </a:lnTo>
                  <a:lnTo>
                    <a:pt x="305029" y="92403"/>
                  </a:lnTo>
                  <a:lnTo>
                    <a:pt x="286629" y="92403"/>
                  </a:lnTo>
                  <a:lnTo>
                    <a:pt x="278745" y="90500"/>
                  </a:lnTo>
                  <a:close/>
                </a:path>
                <a:path w="408940" h="408940">
                  <a:moveTo>
                    <a:pt x="328976" y="212140"/>
                  </a:moveTo>
                  <a:lnTo>
                    <a:pt x="328253" y="212863"/>
                  </a:lnTo>
                  <a:lnTo>
                    <a:pt x="329338" y="213948"/>
                  </a:lnTo>
                  <a:lnTo>
                    <a:pt x="328976" y="212140"/>
                  </a:lnTo>
                  <a:close/>
                </a:path>
                <a:path w="408940" h="408940">
                  <a:moveTo>
                    <a:pt x="328253" y="194903"/>
                  </a:moveTo>
                  <a:lnTo>
                    <a:pt x="325983" y="197173"/>
                  </a:lnTo>
                  <a:lnTo>
                    <a:pt x="328976" y="212140"/>
                  </a:lnTo>
                  <a:lnTo>
                    <a:pt x="337233" y="203883"/>
                  </a:lnTo>
                  <a:lnTo>
                    <a:pt x="328253" y="194903"/>
                  </a:lnTo>
                  <a:close/>
                </a:path>
                <a:path w="408940" h="408940">
                  <a:moveTo>
                    <a:pt x="341254" y="189943"/>
                  </a:moveTo>
                  <a:lnTo>
                    <a:pt x="333212" y="189943"/>
                  </a:lnTo>
                  <a:lnTo>
                    <a:pt x="328253" y="194903"/>
                  </a:lnTo>
                  <a:lnTo>
                    <a:pt x="337233" y="203883"/>
                  </a:lnTo>
                  <a:lnTo>
                    <a:pt x="346213" y="194903"/>
                  </a:lnTo>
                  <a:lnTo>
                    <a:pt x="341254" y="189943"/>
                  </a:lnTo>
                  <a:close/>
                </a:path>
                <a:path w="408940" h="408940">
                  <a:moveTo>
                    <a:pt x="166876" y="148916"/>
                  </a:moveTo>
                  <a:lnTo>
                    <a:pt x="148937" y="166855"/>
                  </a:lnTo>
                  <a:lnTo>
                    <a:pt x="153875" y="171837"/>
                  </a:lnTo>
                  <a:lnTo>
                    <a:pt x="161917" y="171837"/>
                  </a:lnTo>
                  <a:lnTo>
                    <a:pt x="171836" y="161917"/>
                  </a:lnTo>
                  <a:lnTo>
                    <a:pt x="171836" y="153877"/>
                  </a:lnTo>
                  <a:lnTo>
                    <a:pt x="166876" y="148916"/>
                  </a:lnTo>
                  <a:close/>
                </a:path>
                <a:path w="408940" h="408940">
                  <a:moveTo>
                    <a:pt x="166855" y="166898"/>
                  </a:moveTo>
                  <a:lnTo>
                    <a:pt x="161917" y="171837"/>
                  </a:lnTo>
                  <a:lnTo>
                    <a:pt x="163525" y="171837"/>
                  </a:lnTo>
                  <a:lnTo>
                    <a:pt x="166855" y="166898"/>
                  </a:lnTo>
                  <a:close/>
                </a:path>
                <a:path w="408940" h="408940">
                  <a:moveTo>
                    <a:pt x="159640" y="141679"/>
                  </a:moveTo>
                  <a:lnTo>
                    <a:pt x="148909" y="148916"/>
                  </a:lnTo>
                  <a:lnTo>
                    <a:pt x="141679" y="159639"/>
                  </a:lnTo>
                  <a:lnTo>
                    <a:pt x="148916" y="166876"/>
                  </a:lnTo>
                  <a:lnTo>
                    <a:pt x="166873" y="148912"/>
                  </a:lnTo>
                  <a:lnTo>
                    <a:pt x="159640" y="141679"/>
                  </a:lnTo>
                  <a:close/>
                </a:path>
                <a:path w="408940" h="408940">
                  <a:moveTo>
                    <a:pt x="184833" y="134033"/>
                  </a:moveTo>
                  <a:lnTo>
                    <a:pt x="165060" y="138025"/>
                  </a:lnTo>
                  <a:lnTo>
                    <a:pt x="159640" y="141679"/>
                  </a:lnTo>
                  <a:lnTo>
                    <a:pt x="171836" y="153877"/>
                  </a:lnTo>
                  <a:lnTo>
                    <a:pt x="171836" y="161917"/>
                  </a:lnTo>
                  <a:lnTo>
                    <a:pt x="166898" y="166855"/>
                  </a:lnTo>
                  <a:lnTo>
                    <a:pt x="174946" y="161429"/>
                  </a:lnTo>
                  <a:lnTo>
                    <a:pt x="184833" y="159433"/>
                  </a:lnTo>
                  <a:lnTo>
                    <a:pt x="184833" y="134033"/>
                  </a:lnTo>
                  <a:close/>
                </a:path>
                <a:path w="408940" h="408940">
                  <a:moveTo>
                    <a:pt x="30605" y="30605"/>
                  </a:moveTo>
                  <a:lnTo>
                    <a:pt x="36319" y="54279"/>
                  </a:lnTo>
                  <a:lnTo>
                    <a:pt x="141679" y="159639"/>
                  </a:lnTo>
                  <a:lnTo>
                    <a:pt x="148912" y="148912"/>
                  </a:lnTo>
                  <a:lnTo>
                    <a:pt x="159640" y="141679"/>
                  </a:lnTo>
                  <a:lnTo>
                    <a:pt x="54280" y="36319"/>
                  </a:lnTo>
                  <a:lnTo>
                    <a:pt x="30605" y="30605"/>
                  </a:lnTo>
                  <a:close/>
                </a:path>
                <a:path w="408940" h="408940">
                  <a:moveTo>
                    <a:pt x="289608" y="80058"/>
                  </a:moveTo>
                  <a:lnTo>
                    <a:pt x="277154" y="82548"/>
                  </a:lnTo>
                  <a:lnTo>
                    <a:pt x="278745" y="90500"/>
                  </a:lnTo>
                  <a:lnTo>
                    <a:pt x="286629" y="92403"/>
                  </a:lnTo>
                  <a:lnTo>
                    <a:pt x="289608" y="80058"/>
                  </a:lnTo>
                  <a:close/>
                </a:path>
                <a:path w="408940" h="408940">
                  <a:moveTo>
                    <a:pt x="302062" y="77567"/>
                  </a:moveTo>
                  <a:lnTo>
                    <a:pt x="289608" y="80058"/>
                  </a:lnTo>
                  <a:lnTo>
                    <a:pt x="286629" y="92403"/>
                  </a:lnTo>
                  <a:lnTo>
                    <a:pt x="305029" y="92403"/>
                  </a:lnTo>
                  <a:lnTo>
                    <a:pt x="302062" y="77567"/>
                  </a:lnTo>
                  <a:close/>
                </a:path>
                <a:path w="408940" h="408940">
                  <a:moveTo>
                    <a:pt x="30305" y="4403"/>
                  </a:moveTo>
                  <a:lnTo>
                    <a:pt x="22363" y="4403"/>
                  </a:lnTo>
                  <a:lnTo>
                    <a:pt x="54280" y="36319"/>
                  </a:lnTo>
                  <a:lnTo>
                    <a:pt x="278745" y="90500"/>
                  </a:lnTo>
                  <a:lnTo>
                    <a:pt x="277154" y="82548"/>
                  </a:lnTo>
                  <a:lnTo>
                    <a:pt x="289608" y="80058"/>
                  </a:lnTo>
                  <a:lnTo>
                    <a:pt x="292587" y="67713"/>
                  </a:lnTo>
                  <a:lnTo>
                    <a:pt x="30305" y="4403"/>
                  </a:lnTo>
                  <a:close/>
                </a:path>
                <a:path w="408940" h="408940">
                  <a:moveTo>
                    <a:pt x="292587" y="67713"/>
                  </a:moveTo>
                  <a:lnTo>
                    <a:pt x="289608" y="80058"/>
                  </a:lnTo>
                  <a:lnTo>
                    <a:pt x="292587" y="67713"/>
                  </a:lnTo>
                  <a:close/>
                </a:path>
                <a:path w="408940" h="408940">
                  <a:moveTo>
                    <a:pt x="292587" y="67713"/>
                  </a:moveTo>
                  <a:lnTo>
                    <a:pt x="289608" y="80058"/>
                  </a:lnTo>
                  <a:lnTo>
                    <a:pt x="302062" y="77567"/>
                  </a:lnTo>
                  <a:lnTo>
                    <a:pt x="301091" y="72718"/>
                  </a:lnTo>
                  <a:lnTo>
                    <a:pt x="297396" y="68873"/>
                  </a:lnTo>
                  <a:lnTo>
                    <a:pt x="292587" y="67713"/>
                  </a:lnTo>
                  <a:close/>
                </a:path>
                <a:path w="408940" h="408940">
                  <a:moveTo>
                    <a:pt x="13383" y="13383"/>
                  </a:moveTo>
                  <a:lnTo>
                    <a:pt x="4403" y="22363"/>
                  </a:lnTo>
                  <a:lnTo>
                    <a:pt x="36319" y="54279"/>
                  </a:lnTo>
                  <a:lnTo>
                    <a:pt x="30605" y="30605"/>
                  </a:lnTo>
                  <a:lnTo>
                    <a:pt x="10403" y="25728"/>
                  </a:lnTo>
                  <a:lnTo>
                    <a:pt x="13383" y="13383"/>
                  </a:lnTo>
                  <a:close/>
                </a:path>
                <a:path w="408940" h="408940">
                  <a:moveTo>
                    <a:pt x="28364" y="10403"/>
                  </a:moveTo>
                  <a:lnTo>
                    <a:pt x="25728" y="10403"/>
                  </a:lnTo>
                  <a:lnTo>
                    <a:pt x="30605" y="30605"/>
                  </a:lnTo>
                  <a:lnTo>
                    <a:pt x="54280" y="36319"/>
                  </a:lnTo>
                  <a:lnTo>
                    <a:pt x="28364" y="10403"/>
                  </a:lnTo>
                  <a:close/>
                </a:path>
                <a:path w="408940" h="408940">
                  <a:moveTo>
                    <a:pt x="25728" y="10403"/>
                  </a:moveTo>
                  <a:lnTo>
                    <a:pt x="13383" y="13384"/>
                  </a:lnTo>
                  <a:lnTo>
                    <a:pt x="10403" y="25728"/>
                  </a:lnTo>
                  <a:lnTo>
                    <a:pt x="30605" y="30605"/>
                  </a:lnTo>
                  <a:lnTo>
                    <a:pt x="25728" y="10403"/>
                  </a:lnTo>
                  <a:close/>
                </a:path>
                <a:path w="408940" h="408940">
                  <a:moveTo>
                    <a:pt x="12062" y="0"/>
                  </a:moveTo>
                  <a:lnTo>
                    <a:pt x="7531" y="1275"/>
                  </a:lnTo>
                  <a:lnTo>
                    <a:pt x="1274" y="7532"/>
                  </a:lnTo>
                  <a:lnTo>
                    <a:pt x="0" y="12062"/>
                  </a:lnTo>
                  <a:lnTo>
                    <a:pt x="1038" y="16363"/>
                  </a:lnTo>
                  <a:lnTo>
                    <a:pt x="13383" y="13383"/>
                  </a:lnTo>
                  <a:lnTo>
                    <a:pt x="16363" y="1037"/>
                  </a:lnTo>
                  <a:lnTo>
                    <a:pt x="12062" y="0"/>
                  </a:lnTo>
                  <a:close/>
                </a:path>
                <a:path w="408940" h="408940">
                  <a:moveTo>
                    <a:pt x="22363" y="4403"/>
                  </a:moveTo>
                  <a:lnTo>
                    <a:pt x="13383" y="13383"/>
                  </a:lnTo>
                  <a:lnTo>
                    <a:pt x="25728" y="10403"/>
                  </a:lnTo>
                  <a:lnTo>
                    <a:pt x="28364" y="10403"/>
                  </a:lnTo>
                  <a:lnTo>
                    <a:pt x="22363" y="4403"/>
                  </a:lnTo>
                  <a:close/>
                </a:path>
                <a:path w="408940" h="408940">
                  <a:moveTo>
                    <a:pt x="16363" y="1037"/>
                  </a:moveTo>
                  <a:lnTo>
                    <a:pt x="13383" y="13383"/>
                  </a:lnTo>
                  <a:lnTo>
                    <a:pt x="22363" y="4403"/>
                  </a:lnTo>
                  <a:lnTo>
                    <a:pt x="30305" y="4403"/>
                  </a:lnTo>
                  <a:lnTo>
                    <a:pt x="16363" y="1037"/>
                  </a:lnTo>
                  <a:close/>
                </a:path>
              </a:pathLst>
            </a:custGeom>
            <a:solidFill>
              <a:srgbClr val="FF474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/>
          <p:nvPr/>
        </p:nvSpPr>
        <p:spPr>
          <a:xfrm>
            <a:off x="7346950" y="4527549"/>
            <a:ext cx="5568950" cy="1714500"/>
          </a:xfrm>
          <a:custGeom>
            <a:avLst/>
            <a:gdLst/>
            <a:ahLst/>
            <a:cxnLst/>
            <a:rect l="l" t="t" r="r" b="b"/>
            <a:pathLst>
              <a:path w="5568950" h="1714500">
                <a:moveTo>
                  <a:pt x="12700" y="1519097"/>
                </a:moveTo>
                <a:lnTo>
                  <a:pt x="0" y="1519097"/>
                </a:lnTo>
                <a:lnTo>
                  <a:pt x="0" y="1594726"/>
                </a:lnTo>
                <a:lnTo>
                  <a:pt x="12700" y="1594726"/>
                </a:lnTo>
                <a:lnTo>
                  <a:pt x="12700" y="1519097"/>
                </a:lnTo>
                <a:close/>
              </a:path>
              <a:path w="5568950" h="1714500">
                <a:moveTo>
                  <a:pt x="12700" y="1367853"/>
                </a:moveTo>
                <a:lnTo>
                  <a:pt x="0" y="1367853"/>
                </a:lnTo>
                <a:lnTo>
                  <a:pt x="0" y="1443482"/>
                </a:lnTo>
                <a:lnTo>
                  <a:pt x="12700" y="1443482"/>
                </a:lnTo>
                <a:lnTo>
                  <a:pt x="12700" y="1367853"/>
                </a:lnTo>
                <a:close/>
              </a:path>
              <a:path w="5568950" h="1714500">
                <a:moveTo>
                  <a:pt x="12700" y="1216609"/>
                </a:moveTo>
                <a:lnTo>
                  <a:pt x="0" y="1216609"/>
                </a:lnTo>
                <a:lnTo>
                  <a:pt x="0" y="1292225"/>
                </a:lnTo>
                <a:lnTo>
                  <a:pt x="12700" y="1292225"/>
                </a:lnTo>
                <a:lnTo>
                  <a:pt x="12700" y="1216609"/>
                </a:lnTo>
                <a:close/>
              </a:path>
              <a:path w="5568950" h="1714500">
                <a:moveTo>
                  <a:pt x="12700" y="1065364"/>
                </a:moveTo>
                <a:lnTo>
                  <a:pt x="0" y="1065364"/>
                </a:lnTo>
                <a:lnTo>
                  <a:pt x="0" y="1140980"/>
                </a:lnTo>
                <a:lnTo>
                  <a:pt x="12700" y="1140980"/>
                </a:lnTo>
                <a:lnTo>
                  <a:pt x="12700" y="1065364"/>
                </a:lnTo>
                <a:close/>
              </a:path>
              <a:path w="5568950" h="1714500">
                <a:moveTo>
                  <a:pt x="12700" y="914120"/>
                </a:moveTo>
                <a:lnTo>
                  <a:pt x="0" y="914120"/>
                </a:lnTo>
                <a:lnTo>
                  <a:pt x="0" y="989736"/>
                </a:lnTo>
                <a:lnTo>
                  <a:pt x="12700" y="989736"/>
                </a:lnTo>
                <a:lnTo>
                  <a:pt x="12700" y="914120"/>
                </a:lnTo>
                <a:close/>
              </a:path>
              <a:path w="5568950" h="1714500">
                <a:moveTo>
                  <a:pt x="12700" y="762876"/>
                </a:moveTo>
                <a:lnTo>
                  <a:pt x="0" y="762876"/>
                </a:lnTo>
                <a:lnTo>
                  <a:pt x="0" y="838492"/>
                </a:lnTo>
                <a:lnTo>
                  <a:pt x="12700" y="838492"/>
                </a:lnTo>
                <a:lnTo>
                  <a:pt x="12700" y="762876"/>
                </a:lnTo>
                <a:close/>
              </a:path>
              <a:path w="5568950" h="1714500">
                <a:moveTo>
                  <a:pt x="12700" y="611632"/>
                </a:moveTo>
                <a:lnTo>
                  <a:pt x="0" y="611632"/>
                </a:lnTo>
                <a:lnTo>
                  <a:pt x="0" y="687247"/>
                </a:lnTo>
                <a:lnTo>
                  <a:pt x="12700" y="687247"/>
                </a:lnTo>
                <a:lnTo>
                  <a:pt x="12700" y="611632"/>
                </a:lnTo>
                <a:close/>
              </a:path>
              <a:path w="5568950" h="1714500">
                <a:moveTo>
                  <a:pt x="12700" y="460375"/>
                </a:moveTo>
                <a:lnTo>
                  <a:pt x="0" y="460375"/>
                </a:lnTo>
                <a:lnTo>
                  <a:pt x="0" y="536003"/>
                </a:lnTo>
                <a:lnTo>
                  <a:pt x="12700" y="536003"/>
                </a:lnTo>
                <a:lnTo>
                  <a:pt x="12700" y="460375"/>
                </a:lnTo>
                <a:close/>
              </a:path>
              <a:path w="5568950" h="1714500">
                <a:moveTo>
                  <a:pt x="12700" y="309130"/>
                </a:moveTo>
                <a:lnTo>
                  <a:pt x="0" y="309130"/>
                </a:lnTo>
                <a:lnTo>
                  <a:pt x="0" y="384746"/>
                </a:lnTo>
                <a:lnTo>
                  <a:pt x="12700" y="384746"/>
                </a:lnTo>
                <a:lnTo>
                  <a:pt x="12700" y="309130"/>
                </a:lnTo>
                <a:close/>
              </a:path>
              <a:path w="5568950" h="1714500">
                <a:moveTo>
                  <a:pt x="12700" y="157886"/>
                </a:moveTo>
                <a:lnTo>
                  <a:pt x="0" y="157886"/>
                </a:lnTo>
                <a:lnTo>
                  <a:pt x="0" y="233502"/>
                </a:lnTo>
                <a:lnTo>
                  <a:pt x="12700" y="233502"/>
                </a:lnTo>
                <a:lnTo>
                  <a:pt x="12700" y="157886"/>
                </a:lnTo>
                <a:close/>
              </a:path>
              <a:path w="5568950" h="1714500">
                <a:moveTo>
                  <a:pt x="12700" y="44450"/>
                </a:moveTo>
                <a:lnTo>
                  <a:pt x="0" y="44450"/>
                </a:lnTo>
                <a:lnTo>
                  <a:pt x="0" y="82257"/>
                </a:lnTo>
                <a:lnTo>
                  <a:pt x="12700" y="82257"/>
                </a:lnTo>
                <a:lnTo>
                  <a:pt x="12700" y="44450"/>
                </a:lnTo>
                <a:close/>
              </a:path>
              <a:path w="5568950" h="1714500">
                <a:moveTo>
                  <a:pt x="43954" y="1701800"/>
                </a:moveTo>
                <a:lnTo>
                  <a:pt x="12700" y="1701800"/>
                </a:lnTo>
                <a:lnTo>
                  <a:pt x="12700" y="1670342"/>
                </a:lnTo>
                <a:lnTo>
                  <a:pt x="0" y="1670342"/>
                </a:lnTo>
                <a:lnTo>
                  <a:pt x="0" y="1714500"/>
                </a:lnTo>
                <a:lnTo>
                  <a:pt x="6350" y="1714500"/>
                </a:lnTo>
                <a:lnTo>
                  <a:pt x="43954" y="1714500"/>
                </a:lnTo>
                <a:lnTo>
                  <a:pt x="43954" y="1708150"/>
                </a:lnTo>
                <a:lnTo>
                  <a:pt x="43954" y="1701800"/>
                </a:lnTo>
                <a:close/>
              </a:path>
              <a:path w="5568950" h="1714500">
                <a:moveTo>
                  <a:pt x="194398" y="1701800"/>
                </a:moveTo>
                <a:lnTo>
                  <a:pt x="119176" y="1701800"/>
                </a:lnTo>
                <a:lnTo>
                  <a:pt x="119176" y="1714500"/>
                </a:lnTo>
                <a:lnTo>
                  <a:pt x="194398" y="1714500"/>
                </a:lnTo>
                <a:lnTo>
                  <a:pt x="194398" y="1701800"/>
                </a:lnTo>
                <a:close/>
              </a:path>
              <a:path w="5568950" h="1714500">
                <a:moveTo>
                  <a:pt x="344843" y="1701800"/>
                </a:moveTo>
                <a:lnTo>
                  <a:pt x="269621" y="1701800"/>
                </a:lnTo>
                <a:lnTo>
                  <a:pt x="269621" y="1714500"/>
                </a:lnTo>
                <a:lnTo>
                  <a:pt x="344843" y="1714500"/>
                </a:lnTo>
                <a:lnTo>
                  <a:pt x="344843" y="1701800"/>
                </a:lnTo>
                <a:close/>
              </a:path>
              <a:path w="5568950" h="1714500">
                <a:moveTo>
                  <a:pt x="495300" y="1701800"/>
                </a:moveTo>
                <a:lnTo>
                  <a:pt x="420065" y="1701800"/>
                </a:lnTo>
                <a:lnTo>
                  <a:pt x="420065" y="1714500"/>
                </a:lnTo>
                <a:lnTo>
                  <a:pt x="495300" y="1714500"/>
                </a:lnTo>
                <a:lnTo>
                  <a:pt x="495300" y="1701800"/>
                </a:lnTo>
                <a:close/>
              </a:path>
              <a:path w="5568950" h="1714500">
                <a:moveTo>
                  <a:pt x="645744" y="1701800"/>
                </a:moveTo>
                <a:lnTo>
                  <a:pt x="570522" y="1701800"/>
                </a:lnTo>
                <a:lnTo>
                  <a:pt x="570522" y="1714500"/>
                </a:lnTo>
                <a:lnTo>
                  <a:pt x="645744" y="1714500"/>
                </a:lnTo>
                <a:lnTo>
                  <a:pt x="645744" y="1701800"/>
                </a:lnTo>
                <a:close/>
              </a:path>
              <a:path w="5568950" h="1714500">
                <a:moveTo>
                  <a:pt x="796188" y="1701800"/>
                </a:moveTo>
                <a:lnTo>
                  <a:pt x="720966" y="1701800"/>
                </a:lnTo>
                <a:lnTo>
                  <a:pt x="720966" y="1714500"/>
                </a:lnTo>
                <a:lnTo>
                  <a:pt x="796188" y="1714500"/>
                </a:lnTo>
                <a:lnTo>
                  <a:pt x="796188" y="1701800"/>
                </a:lnTo>
                <a:close/>
              </a:path>
              <a:path w="5568950" h="1714500">
                <a:moveTo>
                  <a:pt x="946632" y="1701800"/>
                </a:moveTo>
                <a:lnTo>
                  <a:pt x="871410" y="1701800"/>
                </a:lnTo>
                <a:lnTo>
                  <a:pt x="871410" y="1714500"/>
                </a:lnTo>
                <a:lnTo>
                  <a:pt x="946632" y="1714500"/>
                </a:lnTo>
                <a:lnTo>
                  <a:pt x="946632" y="1701800"/>
                </a:lnTo>
                <a:close/>
              </a:path>
              <a:path w="5568950" h="1714500">
                <a:moveTo>
                  <a:pt x="1097076" y="1701800"/>
                </a:moveTo>
                <a:lnTo>
                  <a:pt x="1021854" y="1701800"/>
                </a:lnTo>
                <a:lnTo>
                  <a:pt x="1021854" y="1714500"/>
                </a:lnTo>
                <a:lnTo>
                  <a:pt x="1097076" y="1714500"/>
                </a:lnTo>
                <a:lnTo>
                  <a:pt x="1097076" y="1701800"/>
                </a:lnTo>
                <a:close/>
              </a:path>
              <a:path w="5568950" h="1714500">
                <a:moveTo>
                  <a:pt x="1247521" y="1701800"/>
                </a:moveTo>
                <a:lnTo>
                  <a:pt x="1172298" y="1701800"/>
                </a:lnTo>
                <a:lnTo>
                  <a:pt x="1172298" y="1714500"/>
                </a:lnTo>
                <a:lnTo>
                  <a:pt x="1247521" y="1714500"/>
                </a:lnTo>
                <a:lnTo>
                  <a:pt x="1247521" y="1701800"/>
                </a:lnTo>
                <a:close/>
              </a:path>
              <a:path w="5568950" h="1714500">
                <a:moveTo>
                  <a:pt x="1397977" y="1701800"/>
                </a:moveTo>
                <a:lnTo>
                  <a:pt x="1322755" y="1701800"/>
                </a:lnTo>
                <a:lnTo>
                  <a:pt x="1322755" y="1714500"/>
                </a:lnTo>
                <a:lnTo>
                  <a:pt x="1397977" y="1714500"/>
                </a:lnTo>
                <a:lnTo>
                  <a:pt x="1397977" y="1701800"/>
                </a:lnTo>
                <a:close/>
              </a:path>
              <a:path w="5568950" h="1714500">
                <a:moveTo>
                  <a:pt x="1548422" y="1701800"/>
                </a:moveTo>
                <a:lnTo>
                  <a:pt x="1473200" y="1701800"/>
                </a:lnTo>
                <a:lnTo>
                  <a:pt x="1473200" y="1714500"/>
                </a:lnTo>
                <a:lnTo>
                  <a:pt x="1548422" y="1714500"/>
                </a:lnTo>
                <a:lnTo>
                  <a:pt x="1548422" y="1701800"/>
                </a:lnTo>
                <a:close/>
              </a:path>
              <a:path w="5568950" h="1714500">
                <a:moveTo>
                  <a:pt x="1698866" y="1701800"/>
                </a:moveTo>
                <a:lnTo>
                  <a:pt x="1623644" y="1701800"/>
                </a:lnTo>
                <a:lnTo>
                  <a:pt x="1623644" y="1714500"/>
                </a:lnTo>
                <a:lnTo>
                  <a:pt x="1698866" y="1714500"/>
                </a:lnTo>
                <a:lnTo>
                  <a:pt x="1698866" y="1701800"/>
                </a:lnTo>
                <a:close/>
              </a:path>
              <a:path w="5568950" h="1714500">
                <a:moveTo>
                  <a:pt x="1849310" y="1701800"/>
                </a:moveTo>
                <a:lnTo>
                  <a:pt x="1774088" y="1701800"/>
                </a:lnTo>
                <a:lnTo>
                  <a:pt x="1774088" y="1714500"/>
                </a:lnTo>
                <a:lnTo>
                  <a:pt x="1849310" y="1714500"/>
                </a:lnTo>
                <a:lnTo>
                  <a:pt x="1849310" y="1701800"/>
                </a:lnTo>
                <a:close/>
              </a:path>
              <a:path w="5568950" h="1714500">
                <a:moveTo>
                  <a:pt x="1999767" y="1701800"/>
                </a:moveTo>
                <a:lnTo>
                  <a:pt x="1924545" y="1701800"/>
                </a:lnTo>
                <a:lnTo>
                  <a:pt x="1924545" y="1714500"/>
                </a:lnTo>
                <a:lnTo>
                  <a:pt x="1999767" y="1714500"/>
                </a:lnTo>
                <a:lnTo>
                  <a:pt x="1999767" y="1701800"/>
                </a:lnTo>
                <a:close/>
              </a:path>
              <a:path w="5568950" h="1714500">
                <a:moveTo>
                  <a:pt x="2150211" y="1701800"/>
                </a:moveTo>
                <a:lnTo>
                  <a:pt x="2074989" y="1701800"/>
                </a:lnTo>
                <a:lnTo>
                  <a:pt x="2074989" y="1714500"/>
                </a:lnTo>
                <a:lnTo>
                  <a:pt x="2150211" y="1714500"/>
                </a:lnTo>
                <a:lnTo>
                  <a:pt x="2150211" y="1701800"/>
                </a:lnTo>
                <a:close/>
              </a:path>
              <a:path w="5568950" h="1714500">
                <a:moveTo>
                  <a:pt x="2300655" y="1701800"/>
                </a:moveTo>
                <a:lnTo>
                  <a:pt x="2225433" y="1701800"/>
                </a:lnTo>
                <a:lnTo>
                  <a:pt x="2225433" y="1714500"/>
                </a:lnTo>
                <a:lnTo>
                  <a:pt x="2300655" y="1714500"/>
                </a:lnTo>
                <a:lnTo>
                  <a:pt x="2300655" y="1701800"/>
                </a:lnTo>
                <a:close/>
              </a:path>
              <a:path w="5568950" h="1714500">
                <a:moveTo>
                  <a:pt x="2451100" y="1701800"/>
                </a:moveTo>
                <a:lnTo>
                  <a:pt x="2375878" y="1701800"/>
                </a:lnTo>
                <a:lnTo>
                  <a:pt x="2375878" y="1714500"/>
                </a:lnTo>
                <a:lnTo>
                  <a:pt x="2451100" y="1714500"/>
                </a:lnTo>
                <a:lnTo>
                  <a:pt x="2451100" y="1701800"/>
                </a:lnTo>
                <a:close/>
              </a:path>
              <a:path w="5568950" h="1714500">
                <a:moveTo>
                  <a:pt x="2601544" y="1701800"/>
                </a:moveTo>
                <a:lnTo>
                  <a:pt x="2526322" y="1701800"/>
                </a:lnTo>
                <a:lnTo>
                  <a:pt x="2526322" y="1714500"/>
                </a:lnTo>
                <a:lnTo>
                  <a:pt x="2601544" y="1714500"/>
                </a:lnTo>
                <a:lnTo>
                  <a:pt x="2601544" y="1701800"/>
                </a:lnTo>
                <a:close/>
              </a:path>
              <a:path w="5568950" h="1714500">
                <a:moveTo>
                  <a:pt x="2751988" y="1701800"/>
                </a:moveTo>
                <a:lnTo>
                  <a:pt x="2676766" y="1701800"/>
                </a:lnTo>
                <a:lnTo>
                  <a:pt x="2676766" y="1714500"/>
                </a:lnTo>
                <a:lnTo>
                  <a:pt x="2751988" y="1714500"/>
                </a:lnTo>
                <a:lnTo>
                  <a:pt x="2751988" y="1701800"/>
                </a:lnTo>
                <a:close/>
              </a:path>
              <a:path w="5568950" h="1714500">
                <a:moveTo>
                  <a:pt x="2902445" y="1701800"/>
                </a:moveTo>
                <a:lnTo>
                  <a:pt x="2827210" y="1701800"/>
                </a:lnTo>
                <a:lnTo>
                  <a:pt x="2827210" y="1714500"/>
                </a:lnTo>
                <a:lnTo>
                  <a:pt x="2902445" y="1714500"/>
                </a:lnTo>
                <a:lnTo>
                  <a:pt x="2902445" y="1701800"/>
                </a:lnTo>
                <a:close/>
              </a:path>
              <a:path w="5568950" h="1714500">
                <a:moveTo>
                  <a:pt x="3052889" y="1701800"/>
                </a:moveTo>
                <a:lnTo>
                  <a:pt x="2977667" y="1701800"/>
                </a:lnTo>
                <a:lnTo>
                  <a:pt x="2977667" y="1714500"/>
                </a:lnTo>
                <a:lnTo>
                  <a:pt x="3052889" y="1714500"/>
                </a:lnTo>
                <a:lnTo>
                  <a:pt x="3052889" y="1701800"/>
                </a:lnTo>
                <a:close/>
              </a:path>
              <a:path w="5568950" h="1714500">
                <a:moveTo>
                  <a:pt x="3203333" y="1701800"/>
                </a:moveTo>
                <a:lnTo>
                  <a:pt x="3128111" y="1701800"/>
                </a:lnTo>
                <a:lnTo>
                  <a:pt x="3128111" y="1714500"/>
                </a:lnTo>
                <a:lnTo>
                  <a:pt x="3203333" y="1714500"/>
                </a:lnTo>
                <a:lnTo>
                  <a:pt x="3203333" y="1701800"/>
                </a:lnTo>
                <a:close/>
              </a:path>
              <a:path w="5568950" h="1714500">
                <a:moveTo>
                  <a:pt x="3340493" y="0"/>
                </a:moveTo>
                <a:lnTo>
                  <a:pt x="3302000" y="0"/>
                </a:lnTo>
                <a:lnTo>
                  <a:pt x="3302000" y="12700"/>
                </a:lnTo>
                <a:lnTo>
                  <a:pt x="3340493" y="12700"/>
                </a:lnTo>
                <a:lnTo>
                  <a:pt x="3340493" y="0"/>
                </a:lnTo>
                <a:close/>
              </a:path>
              <a:path w="5568950" h="1714500">
                <a:moveTo>
                  <a:pt x="3353778" y="1701800"/>
                </a:moveTo>
                <a:lnTo>
                  <a:pt x="3278555" y="1701800"/>
                </a:lnTo>
                <a:lnTo>
                  <a:pt x="3278555" y="1714500"/>
                </a:lnTo>
                <a:lnTo>
                  <a:pt x="3353778" y="1714500"/>
                </a:lnTo>
                <a:lnTo>
                  <a:pt x="3353778" y="1701800"/>
                </a:lnTo>
                <a:close/>
              </a:path>
              <a:path w="5568950" h="1714500">
                <a:moveTo>
                  <a:pt x="3494481" y="0"/>
                </a:moveTo>
                <a:lnTo>
                  <a:pt x="3417493" y="0"/>
                </a:lnTo>
                <a:lnTo>
                  <a:pt x="3417493" y="12700"/>
                </a:lnTo>
                <a:lnTo>
                  <a:pt x="3494481" y="12700"/>
                </a:lnTo>
                <a:lnTo>
                  <a:pt x="3494481" y="0"/>
                </a:lnTo>
                <a:close/>
              </a:path>
              <a:path w="5568950" h="1714500">
                <a:moveTo>
                  <a:pt x="3504222" y="1701800"/>
                </a:moveTo>
                <a:lnTo>
                  <a:pt x="3429000" y="1701800"/>
                </a:lnTo>
                <a:lnTo>
                  <a:pt x="3429000" y="1714500"/>
                </a:lnTo>
                <a:lnTo>
                  <a:pt x="3504222" y="1714500"/>
                </a:lnTo>
                <a:lnTo>
                  <a:pt x="3504222" y="1701800"/>
                </a:lnTo>
                <a:close/>
              </a:path>
              <a:path w="5568950" h="1714500">
                <a:moveTo>
                  <a:pt x="3648468" y="0"/>
                </a:moveTo>
                <a:lnTo>
                  <a:pt x="3571481" y="0"/>
                </a:lnTo>
                <a:lnTo>
                  <a:pt x="3571481" y="12700"/>
                </a:lnTo>
                <a:lnTo>
                  <a:pt x="3648468" y="12700"/>
                </a:lnTo>
                <a:lnTo>
                  <a:pt x="3648468" y="0"/>
                </a:lnTo>
                <a:close/>
              </a:path>
              <a:path w="5568950" h="1714500">
                <a:moveTo>
                  <a:pt x="3654666" y="1701800"/>
                </a:moveTo>
                <a:lnTo>
                  <a:pt x="3579444" y="1701800"/>
                </a:lnTo>
                <a:lnTo>
                  <a:pt x="3579444" y="1714500"/>
                </a:lnTo>
                <a:lnTo>
                  <a:pt x="3654666" y="1714500"/>
                </a:lnTo>
                <a:lnTo>
                  <a:pt x="3654666" y="1701800"/>
                </a:lnTo>
                <a:close/>
              </a:path>
              <a:path w="5568950" h="1714500">
                <a:moveTo>
                  <a:pt x="3802456" y="0"/>
                </a:moveTo>
                <a:lnTo>
                  <a:pt x="3725468" y="0"/>
                </a:lnTo>
                <a:lnTo>
                  <a:pt x="3725468" y="12700"/>
                </a:lnTo>
                <a:lnTo>
                  <a:pt x="3802456" y="12700"/>
                </a:lnTo>
                <a:lnTo>
                  <a:pt x="3802456" y="0"/>
                </a:lnTo>
                <a:close/>
              </a:path>
              <a:path w="5568950" h="1714500">
                <a:moveTo>
                  <a:pt x="3805110" y="1701800"/>
                </a:moveTo>
                <a:lnTo>
                  <a:pt x="3729888" y="1701800"/>
                </a:lnTo>
                <a:lnTo>
                  <a:pt x="3729888" y="1714500"/>
                </a:lnTo>
                <a:lnTo>
                  <a:pt x="3805110" y="1714500"/>
                </a:lnTo>
                <a:lnTo>
                  <a:pt x="3805110" y="1701800"/>
                </a:lnTo>
                <a:close/>
              </a:path>
              <a:path w="5568950" h="1714500">
                <a:moveTo>
                  <a:pt x="3924300" y="1514767"/>
                </a:moveTo>
                <a:lnTo>
                  <a:pt x="3911600" y="1514767"/>
                </a:lnTo>
                <a:lnTo>
                  <a:pt x="3911600" y="1592122"/>
                </a:lnTo>
                <a:lnTo>
                  <a:pt x="3924300" y="1592122"/>
                </a:lnTo>
                <a:lnTo>
                  <a:pt x="3924300" y="1514767"/>
                </a:lnTo>
                <a:close/>
              </a:path>
              <a:path w="5568950" h="1714500">
                <a:moveTo>
                  <a:pt x="3924300" y="1360055"/>
                </a:moveTo>
                <a:lnTo>
                  <a:pt x="3911600" y="1360055"/>
                </a:lnTo>
                <a:lnTo>
                  <a:pt x="3911600" y="1437411"/>
                </a:lnTo>
                <a:lnTo>
                  <a:pt x="3924300" y="1437411"/>
                </a:lnTo>
                <a:lnTo>
                  <a:pt x="3924300" y="1360055"/>
                </a:lnTo>
                <a:close/>
              </a:path>
              <a:path w="5568950" h="1714500">
                <a:moveTo>
                  <a:pt x="3924300" y="1205357"/>
                </a:moveTo>
                <a:lnTo>
                  <a:pt x="3911600" y="1205357"/>
                </a:lnTo>
                <a:lnTo>
                  <a:pt x="3911600" y="1282700"/>
                </a:lnTo>
                <a:lnTo>
                  <a:pt x="3924300" y="1282700"/>
                </a:lnTo>
                <a:lnTo>
                  <a:pt x="3924300" y="1205357"/>
                </a:lnTo>
                <a:close/>
              </a:path>
              <a:path w="5568950" h="1714500">
                <a:moveTo>
                  <a:pt x="3924300" y="1050645"/>
                </a:moveTo>
                <a:lnTo>
                  <a:pt x="3911600" y="1050645"/>
                </a:lnTo>
                <a:lnTo>
                  <a:pt x="3911600" y="1128001"/>
                </a:lnTo>
                <a:lnTo>
                  <a:pt x="3924300" y="1128001"/>
                </a:lnTo>
                <a:lnTo>
                  <a:pt x="3924300" y="1050645"/>
                </a:lnTo>
                <a:close/>
              </a:path>
              <a:path w="5568950" h="1714500">
                <a:moveTo>
                  <a:pt x="3924300" y="895934"/>
                </a:moveTo>
                <a:lnTo>
                  <a:pt x="3911600" y="895934"/>
                </a:lnTo>
                <a:lnTo>
                  <a:pt x="3911600" y="973289"/>
                </a:lnTo>
                <a:lnTo>
                  <a:pt x="3924300" y="973289"/>
                </a:lnTo>
                <a:lnTo>
                  <a:pt x="3924300" y="895934"/>
                </a:lnTo>
                <a:close/>
              </a:path>
              <a:path w="5568950" h="1714500">
                <a:moveTo>
                  <a:pt x="3924300" y="741222"/>
                </a:moveTo>
                <a:lnTo>
                  <a:pt x="3911600" y="741222"/>
                </a:lnTo>
                <a:lnTo>
                  <a:pt x="3911600" y="818578"/>
                </a:lnTo>
                <a:lnTo>
                  <a:pt x="3924300" y="818578"/>
                </a:lnTo>
                <a:lnTo>
                  <a:pt x="3924300" y="741222"/>
                </a:lnTo>
                <a:close/>
              </a:path>
              <a:path w="5568950" h="1714500">
                <a:moveTo>
                  <a:pt x="3924300" y="586511"/>
                </a:moveTo>
                <a:lnTo>
                  <a:pt x="3911600" y="586511"/>
                </a:lnTo>
                <a:lnTo>
                  <a:pt x="3911600" y="663867"/>
                </a:lnTo>
                <a:lnTo>
                  <a:pt x="3924300" y="663867"/>
                </a:lnTo>
                <a:lnTo>
                  <a:pt x="3924300" y="586511"/>
                </a:lnTo>
                <a:close/>
              </a:path>
              <a:path w="5568950" h="1714500">
                <a:moveTo>
                  <a:pt x="3924300" y="431800"/>
                </a:moveTo>
                <a:lnTo>
                  <a:pt x="3911600" y="431800"/>
                </a:lnTo>
                <a:lnTo>
                  <a:pt x="3911600" y="509155"/>
                </a:lnTo>
                <a:lnTo>
                  <a:pt x="3924300" y="509155"/>
                </a:lnTo>
                <a:lnTo>
                  <a:pt x="3924300" y="431800"/>
                </a:lnTo>
                <a:close/>
              </a:path>
              <a:path w="5568950" h="1714500">
                <a:moveTo>
                  <a:pt x="3924300" y="277088"/>
                </a:moveTo>
                <a:lnTo>
                  <a:pt x="3911600" y="277088"/>
                </a:lnTo>
                <a:lnTo>
                  <a:pt x="3911600" y="354444"/>
                </a:lnTo>
                <a:lnTo>
                  <a:pt x="3924300" y="354444"/>
                </a:lnTo>
                <a:lnTo>
                  <a:pt x="3924300" y="277088"/>
                </a:lnTo>
                <a:close/>
              </a:path>
              <a:path w="5568950" h="1714500">
                <a:moveTo>
                  <a:pt x="3924300" y="122377"/>
                </a:moveTo>
                <a:lnTo>
                  <a:pt x="3911600" y="122377"/>
                </a:lnTo>
                <a:lnTo>
                  <a:pt x="3911600" y="199732"/>
                </a:lnTo>
                <a:lnTo>
                  <a:pt x="3924300" y="199732"/>
                </a:lnTo>
                <a:lnTo>
                  <a:pt x="3924300" y="122377"/>
                </a:lnTo>
                <a:close/>
              </a:path>
              <a:path w="5568950" h="1714500">
                <a:moveTo>
                  <a:pt x="3924300" y="0"/>
                </a:moveTo>
                <a:lnTo>
                  <a:pt x="3917950" y="0"/>
                </a:lnTo>
                <a:lnTo>
                  <a:pt x="3879456" y="0"/>
                </a:lnTo>
                <a:lnTo>
                  <a:pt x="3879456" y="12700"/>
                </a:lnTo>
                <a:lnTo>
                  <a:pt x="3911600" y="12700"/>
                </a:lnTo>
                <a:lnTo>
                  <a:pt x="3911600" y="45021"/>
                </a:lnTo>
                <a:lnTo>
                  <a:pt x="3924300" y="45021"/>
                </a:lnTo>
                <a:lnTo>
                  <a:pt x="3924300" y="12700"/>
                </a:lnTo>
                <a:lnTo>
                  <a:pt x="3924300" y="0"/>
                </a:lnTo>
                <a:close/>
              </a:path>
              <a:path w="5568950" h="1714500">
                <a:moveTo>
                  <a:pt x="3949115" y="1689100"/>
                </a:moveTo>
                <a:lnTo>
                  <a:pt x="3924300" y="1689100"/>
                </a:lnTo>
                <a:lnTo>
                  <a:pt x="3924300" y="1669478"/>
                </a:lnTo>
                <a:lnTo>
                  <a:pt x="3911600" y="1669478"/>
                </a:lnTo>
                <a:lnTo>
                  <a:pt x="3911600" y="1689100"/>
                </a:lnTo>
                <a:lnTo>
                  <a:pt x="3911600" y="1701800"/>
                </a:lnTo>
                <a:lnTo>
                  <a:pt x="3880332" y="1701800"/>
                </a:lnTo>
                <a:lnTo>
                  <a:pt x="3880332" y="1714500"/>
                </a:lnTo>
                <a:lnTo>
                  <a:pt x="3917950" y="1714500"/>
                </a:lnTo>
                <a:lnTo>
                  <a:pt x="3924300" y="1714500"/>
                </a:lnTo>
                <a:lnTo>
                  <a:pt x="3924300" y="1701800"/>
                </a:lnTo>
                <a:lnTo>
                  <a:pt x="3949115" y="1701800"/>
                </a:lnTo>
                <a:lnTo>
                  <a:pt x="3949115" y="1689100"/>
                </a:lnTo>
                <a:close/>
              </a:path>
              <a:path w="5568950" h="1714500">
                <a:moveTo>
                  <a:pt x="4099204" y="1689100"/>
                </a:moveTo>
                <a:lnTo>
                  <a:pt x="4024160" y="1689100"/>
                </a:lnTo>
                <a:lnTo>
                  <a:pt x="4024160" y="1701800"/>
                </a:lnTo>
                <a:lnTo>
                  <a:pt x="4099204" y="1701800"/>
                </a:lnTo>
                <a:lnTo>
                  <a:pt x="4099204" y="1689100"/>
                </a:lnTo>
                <a:close/>
              </a:path>
              <a:path w="5568950" h="1714500">
                <a:moveTo>
                  <a:pt x="4249293" y="1689100"/>
                </a:moveTo>
                <a:lnTo>
                  <a:pt x="4174248" y="1689100"/>
                </a:lnTo>
                <a:lnTo>
                  <a:pt x="4174248" y="1701800"/>
                </a:lnTo>
                <a:lnTo>
                  <a:pt x="4249293" y="1701800"/>
                </a:lnTo>
                <a:lnTo>
                  <a:pt x="4249293" y="1689100"/>
                </a:lnTo>
                <a:close/>
              </a:path>
              <a:path w="5568950" h="1714500">
                <a:moveTo>
                  <a:pt x="4399394" y="1689100"/>
                </a:moveTo>
                <a:lnTo>
                  <a:pt x="4324350" y="1689100"/>
                </a:lnTo>
                <a:lnTo>
                  <a:pt x="4324350" y="1701800"/>
                </a:lnTo>
                <a:lnTo>
                  <a:pt x="4399394" y="1701800"/>
                </a:lnTo>
                <a:lnTo>
                  <a:pt x="4399394" y="1689100"/>
                </a:lnTo>
                <a:close/>
              </a:path>
              <a:path w="5568950" h="1714500">
                <a:moveTo>
                  <a:pt x="4549483" y="1689100"/>
                </a:moveTo>
                <a:lnTo>
                  <a:pt x="4474438" y="1689100"/>
                </a:lnTo>
                <a:lnTo>
                  <a:pt x="4474438" y="1701800"/>
                </a:lnTo>
                <a:lnTo>
                  <a:pt x="4549483" y="1701800"/>
                </a:lnTo>
                <a:lnTo>
                  <a:pt x="4549483" y="1689100"/>
                </a:lnTo>
                <a:close/>
              </a:path>
              <a:path w="5568950" h="1714500">
                <a:moveTo>
                  <a:pt x="4699571" y="1689100"/>
                </a:moveTo>
                <a:lnTo>
                  <a:pt x="4624527" y="1689100"/>
                </a:lnTo>
                <a:lnTo>
                  <a:pt x="4624527" y="1701800"/>
                </a:lnTo>
                <a:lnTo>
                  <a:pt x="4699571" y="1701800"/>
                </a:lnTo>
                <a:lnTo>
                  <a:pt x="4699571" y="1689100"/>
                </a:lnTo>
                <a:close/>
              </a:path>
              <a:path w="5568950" h="1714500">
                <a:moveTo>
                  <a:pt x="4849660" y="1689100"/>
                </a:moveTo>
                <a:lnTo>
                  <a:pt x="4774616" y="1689100"/>
                </a:lnTo>
                <a:lnTo>
                  <a:pt x="4774616" y="1701800"/>
                </a:lnTo>
                <a:lnTo>
                  <a:pt x="4849660" y="1701800"/>
                </a:lnTo>
                <a:lnTo>
                  <a:pt x="4849660" y="1689100"/>
                </a:lnTo>
                <a:close/>
              </a:path>
              <a:path w="5568950" h="1714500">
                <a:moveTo>
                  <a:pt x="4999748" y="1689100"/>
                </a:moveTo>
                <a:lnTo>
                  <a:pt x="4924704" y="1689100"/>
                </a:lnTo>
                <a:lnTo>
                  <a:pt x="4924704" y="1701800"/>
                </a:lnTo>
                <a:lnTo>
                  <a:pt x="4999748" y="1701800"/>
                </a:lnTo>
                <a:lnTo>
                  <a:pt x="4999748" y="1689100"/>
                </a:lnTo>
                <a:close/>
              </a:path>
              <a:path w="5568950" h="1714500">
                <a:moveTo>
                  <a:pt x="5149850" y="1689100"/>
                </a:moveTo>
                <a:lnTo>
                  <a:pt x="5074793" y="1689100"/>
                </a:lnTo>
                <a:lnTo>
                  <a:pt x="5074793" y="1701800"/>
                </a:lnTo>
                <a:lnTo>
                  <a:pt x="5149850" y="1701800"/>
                </a:lnTo>
                <a:lnTo>
                  <a:pt x="5149850" y="1689100"/>
                </a:lnTo>
                <a:close/>
              </a:path>
              <a:path w="5568950" h="1714500">
                <a:moveTo>
                  <a:pt x="5299938" y="1689100"/>
                </a:moveTo>
                <a:lnTo>
                  <a:pt x="5224894" y="1689100"/>
                </a:lnTo>
                <a:lnTo>
                  <a:pt x="5224894" y="1701800"/>
                </a:lnTo>
                <a:lnTo>
                  <a:pt x="5299938" y="1701800"/>
                </a:lnTo>
                <a:lnTo>
                  <a:pt x="5299938" y="1689100"/>
                </a:lnTo>
                <a:close/>
              </a:path>
              <a:path w="5568950" h="1714500">
                <a:moveTo>
                  <a:pt x="5450027" y="1689100"/>
                </a:moveTo>
                <a:lnTo>
                  <a:pt x="5374983" y="1689100"/>
                </a:lnTo>
                <a:lnTo>
                  <a:pt x="5374983" y="1701800"/>
                </a:lnTo>
                <a:lnTo>
                  <a:pt x="5450027" y="1701800"/>
                </a:lnTo>
                <a:lnTo>
                  <a:pt x="5450027" y="1689100"/>
                </a:lnTo>
                <a:close/>
              </a:path>
              <a:path w="5568950" h="1714500">
                <a:moveTo>
                  <a:pt x="5568950" y="1658366"/>
                </a:moveTo>
                <a:lnTo>
                  <a:pt x="5556250" y="1658366"/>
                </a:lnTo>
                <a:lnTo>
                  <a:pt x="5556250" y="1689100"/>
                </a:lnTo>
                <a:lnTo>
                  <a:pt x="5525071" y="1689100"/>
                </a:lnTo>
                <a:lnTo>
                  <a:pt x="5525071" y="1701800"/>
                </a:lnTo>
                <a:lnTo>
                  <a:pt x="5562600" y="1701800"/>
                </a:lnTo>
                <a:lnTo>
                  <a:pt x="5568950" y="1701800"/>
                </a:lnTo>
                <a:lnTo>
                  <a:pt x="5568950" y="1689100"/>
                </a:lnTo>
                <a:lnTo>
                  <a:pt x="5568950" y="1658366"/>
                </a:lnTo>
                <a:close/>
              </a:path>
              <a:path w="5568950" h="1714500">
                <a:moveTo>
                  <a:pt x="5568950" y="1510004"/>
                </a:moveTo>
                <a:lnTo>
                  <a:pt x="5556250" y="1510004"/>
                </a:lnTo>
                <a:lnTo>
                  <a:pt x="5556250" y="1584185"/>
                </a:lnTo>
                <a:lnTo>
                  <a:pt x="5568950" y="1584185"/>
                </a:lnTo>
                <a:lnTo>
                  <a:pt x="5568950" y="1510004"/>
                </a:lnTo>
                <a:close/>
              </a:path>
              <a:path w="5568950" h="1714500">
                <a:moveTo>
                  <a:pt x="5568950" y="1361643"/>
                </a:moveTo>
                <a:lnTo>
                  <a:pt x="5556250" y="1361643"/>
                </a:lnTo>
                <a:lnTo>
                  <a:pt x="5556250" y="1435823"/>
                </a:lnTo>
                <a:lnTo>
                  <a:pt x="5568950" y="1435823"/>
                </a:lnTo>
                <a:lnTo>
                  <a:pt x="5568950" y="1361643"/>
                </a:lnTo>
                <a:close/>
              </a:path>
              <a:path w="5568950" h="1714500">
                <a:moveTo>
                  <a:pt x="5568950" y="1213294"/>
                </a:moveTo>
                <a:lnTo>
                  <a:pt x="5556250" y="1213294"/>
                </a:lnTo>
                <a:lnTo>
                  <a:pt x="5556250" y="1287462"/>
                </a:lnTo>
                <a:lnTo>
                  <a:pt x="5568950" y="1287462"/>
                </a:lnTo>
                <a:lnTo>
                  <a:pt x="5568950" y="1213294"/>
                </a:lnTo>
                <a:close/>
              </a:path>
              <a:path w="5568950" h="1714500">
                <a:moveTo>
                  <a:pt x="5568950" y="1064933"/>
                </a:moveTo>
                <a:lnTo>
                  <a:pt x="5556250" y="1064933"/>
                </a:lnTo>
                <a:lnTo>
                  <a:pt x="5556250" y="1139113"/>
                </a:lnTo>
                <a:lnTo>
                  <a:pt x="5568950" y="1139113"/>
                </a:lnTo>
                <a:lnTo>
                  <a:pt x="5568950" y="1064933"/>
                </a:lnTo>
                <a:close/>
              </a:path>
              <a:path w="5568950" h="1714500">
                <a:moveTo>
                  <a:pt x="5568950" y="916571"/>
                </a:moveTo>
                <a:lnTo>
                  <a:pt x="5556250" y="916571"/>
                </a:lnTo>
                <a:lnTo>
                  <a:pt x="5556250" y="990752"/>
                </a:lnTo>
                <a:lnTo>
                  <a:pt x="5568950" y="990752"/>
                </a:lnTo>
                <a:lnTo>
                  <a:pt x="5568950" y="916571"/>
                </a:lnTo>
                <a:close/>
              </a:path>
              <a:path w="5568950" h="1714500">
                <a:moveTo>
                  <a:pt x="5568950" y="768210"/>
                </a:moveTo>
                <a:lnTo>
                  <a:pt x="5556250" y="768210"/>
                </a:lnTo>
                <a:lnTo>
                  <a:pt x="5556250" y="842391"/>
                </a:lnTo>
                <a:lnTo>
                  <a:pt x="5568950" y="842391"/>
                </a:lnTo>
                <a:lnTo>
                  <a:pt x="5568950" y="768210"/>
                </a:lnTo>
                <a:close/>
              </a:path>
              <a:path w="5568950" h="1714500">
                <a:moveTo>
                  <a:pt x="5568950" y="619848"/>
                </a:moveTo>
                <a:lnTo>
                  <a:pt x="5556250" y="619848"/>
                </a:lnTo>
                <a:lnTo>
                  <a:pt x="5556250" y="694029"/>
                </a:lnTo>
                <a:lnTo>
                  <a:pt x="5568950" y="694029"/>
                </a:lnTo>
                <a:lnTo>
                  <a:pt x="5568950" y="619848"/>
                </a:lnTo>
                <a:close/>
              </a:path>
              <a:path w="5568950" h="1714500">
                <a:moveTo>
                  <a:pt x="5568950" y="471487"/>
                </a:moveTo>
                <a:lnTo>
                  <a:pt x="5556250" y="471487"/>
                </a:lnTo>
                <a:lnTo>
                  <a:pt x="5556250" y="545668"/>
                </a:lnTo>
                <a:lnTo>
                  <a:pt x="5568950" y="545668"/>
                </a:lnTo>
                <a:lnTo>
                  <a:pt x="5568950" y="471487"/>
                </a:lnTo>
                <a:close/>
              </a:path>
              <a:path w="5568950" h="1714500">
                <a:moveTo>
                  <a:pt x="5568950" y="323126"/>
                </a:moveTo>
                <a:lnTo>
                  <a:pt x="5556250" y="323126"/>
                </a:lnTo>
                <a:lnTo>
                  <a:pt x="5556250" y="397306"/>
                </a:lnTo>
                <a:lnTo>
                  <a:pt x="5568950" y="397306"/>
                </a:lnTo>
                <a:lnTo>
                  <a:pt x="5568950" y="323126"/>
                </a:lnTo>
                <a:close/>
              </a:path>
              <a:path w="5568950" h="1714500">
                <a:moveTo>
                  <a:pt x="5568950" y="174764"/>
                </a:moveTo>
                <a:lnTo>
                  <a:pt x="5556250" y="174764"/>
                </a:lnTo>
                <a:lnTo>
                  <a:pt x="5556250" y="248945"/>
                </a:lnTo>
                <a:lnTo>
                  <a:pt x="5568950" y="248945"/>
                </a:lnTo>
                <a:lnTo>
                  <a:pt x="5568950" y="174764"/>
                </a:lnTo>
                <a:close/>
              </a:path>
              <a:path w="5568950" h="1714500">
                <a:moveTo>
                  <a:pt x="5568950" y="63500"/>
                </a:moveTo>
                <a:lnTo>
                  <a:pt x="5556250" y="63500"/>
                </a:lnTo>
                <a:lnTo>
                  <a:pt x="5556250" y="100584"/>
                </a:lnTo>
                <a:lnTo>
                  <a:pt x="5568950" y="100584"/>
                </a:lnTo>
                <a:lnTo>
                  <a:pt x="55689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4660900" y="4540250"/>
            <a:ext cx="1873250" cy="12700"/>
          </a:xfrm>
          <a:custGeom>
            <a:avLst/>
            <a:gdLst/>
            <a:ahLst/>
            <a:cxnLst/>
            <a:rect l="l" t="t" r="r" b="b"/>
            <a:pathLst>
              <a:path w="1873250" h="12700">
                <a:moveTo>
                  <a:pt x="39026" y="0"/>
                </a:moveTo>
                <a:lnTo>
                  <a:pt x="0" y="0"/>
                </a:lnTo>
                <a:lnTo>
                  <a:pt x="0" y="12700"/>
                </a:lnTo>
                <a:lnTo>
                  <a:pt x="39026" y="12700"/>
                </a:lnTo>
                <a:lnTo>
                  <a:pt x="39026" y="0"/>
                </a:lnTo>
                <a:close/>
              </a:path>
              <a:path w="1873250" h="12700">
                <a:moveTo>
                  <a:pt x="42533" y="0"/>
                </a:moveTo>
                <a:lnTo>
                  <a:pt x="39026" y="0"/>
                </a:lnTo>
                <a:lnTo>
                  <a:pt x="39026" y="12700"/>
                </a:lnTo>
                <a:lnTo>
                  <a:pt x="42533" y="12700"/>
                </a:lnTo>
                <a:lnTo>
                  <a:pt x="45376" y="9857"/>
                </a:lnTo>
                <a:lnTo>
                  <a:pt x="45376" y="2843"/>
                </a:lnTo>
                <a:lnTo>
                  <a:pt x="42533" y="0"/>
                </a:lnTo>
                <a:close/>
              </a:path>
              <a:path w="1873250" h="12700">
                <a:moveTo>
                  <a:pt x="117078" y="0"/>
                </a:moveTo>
                <a:lnTo>
                  <a:pt x="113571" y="0"/>
                </a:lnTo>
                <a:lnTo>
                  <a:pt x="110728" y="2843"/>
                </a:lnTo>
                <a:lnTo>
                  <a:pt x="110728" y="9857"/>
                </a:lnTo>
                <a:lnTo>
                  <a:pt x="113571" y="12700"/>
                </a:lnTo>
                <a:lnTo>
                  <a:pt x="117078" y="12700"/>
                </a:lnTo>
                <a:lnTo>
                  <a:pt x="117078" y="0"/>
                </a:lnTo>
                <a:close/>
              </a:path>
              <a:path w="1873250" h="12700">
                <a:moveTo>
                  <a:pt x="195130" y="0"/>
                </a:moveTo>
                <a:lnTo>
                  <a:pt x="117078" y="0"/>
                </a:lnTo>
                <a:lnTo>
                  <a:pt x="117078" y="12700"/>
                </a:lnTo>
                <a:lnTo>
                  <a:pt x="195130" y="12700"/>
                </a:lnTo>
                <a:lnTo>
                  <a:pt x="195130" y="0"/>
                </a:lnTo>
                <a:close/>
              </a:path>
              <a:path w="1873250" h="12700">
                <a:moveTo>
                  <a:pt x="198636" y="0"/>
                </a:moveTo>
                <a:lnTo>
                  <a:pt x="195130" y="0"/>
                </a:lnTo>
                <a:lnTo>
                  <a:pt x="195130" y="12700"/>
                </a:lnTo>
                <a:lnTo>
                  <a:pt x="198636" y="12700"/>
                </a:lnTo>
                <a:lnTo>
                  <a:pt x="201480" y="9857"/>
                </a:lnTo>
                <a:lnTo>
                  <a:pt x="201480" y="2843"/>
                </a:lnTo>
                <a:lnTo>
                  <a:pt x="198636" y="0"/>
                </a:lnTo>
                <a:close/>
              </a:path>
              <a:path w="1873250" h="12700">
                <a:moveTo>
                  <a:pt x="273182" y="0"/>
                </a:moveTo>
                <a:lnTo>
                  <a:pt x="269675" y="0"/>
                </a:lnTo>
                <a:lnTo>
                  <a:pt x="266832" y="2843"/>
                </a:lnTo>
                <a:lnTo>
                  <a:pt x="266832" y="9857"/>
                </a:lnTo>
                <a:lnTo>
                  <a:pt x="269675" y="12700"/>
                </a:lnTo>
                <a:lnTo>
                  <a:pt x="273182" y="12700"/>
                </a:lnTo>
                <a:lnTo>
                  <a:pt x="273182" y="0"/>
                </a:lnTo>
                <a:close/>
              </a:path>
              <a:path w="1873250" h="12700">
                <a:moveTo>
                  <a:pt x="351235" y="0"/>
                </a:moveTo>
                <a:lnTo>
                  <a:pt x="273182" y="0"/>
                </a:lnTo>
                <a:lnTo>
                  <a:pt x="273182" y="12700"/>
                </a:lnTo>
                <a:lnTo>
                  <a:pt x="351235" y="12700"/>
                </a:lnTo>
                <a:lnTo>
                  <a:pt x="351235" y="0"/>
                </a:lnTo>
                <a:close/>
              </a:path>
              <a:path w="1873250" h="12700">
                <a:moveTo>
                  <a:pt x="354741" y="0"/>
                </a:moveTo>
                <a:lnTo>
                  <a:pt x="351235" y="0"/>
                </a:lnTo>
                <a:lnTo>
                  <a:pt x="351235" y="12700"/>
                </a:lnTo>
                <a:lnTo>
                  <a:pt x="354741" y="12700"/>
                </a:lnTo>
                <a:lnTo>
                  <a:pt x="357585" y="9857"/>
                </a:lnTo>
                <a:lnTo>
                  <a:pt x="357585" y="2843"/>
                </a:lnTo>
                <a:lnTo>
                  <a:pt x="354741" y="0"/>
                </a:lnTo>
                <a:close/>
              </a:path>
              <a:path w="1873250" h="12700">
                <a:moveTo>
                  <a:pt x="429286" y="0"/>
                </a:moveTo>
                <a:lnTo>
                  <a:pt x="425778" y="0"/>
                </a:lnTo>
                <a:lnTo>
                  <a:pt x="422936" y="2843"/>
                </a:lnTo>
                <a:lnTo>
                  <a:pt x="422936" y="9857"/>
                </a:lnTo>
                <a:lnTo>
                  <a:pt x="425778" y="12700"/>
                </a:lnTo>
                <a:lnTo>
                  <a:pt x="429286" y="12700"/>
                </a:lnTo>
                <a:lnTo>
                  <a:pt x="429286" y="0"/>
                </a:lnTo>
                <a:close/>
              </a:path>
              <a:path w="1873250" h="12700">
                <a:moveTo>
                  <a:pt x="507338" y="0"/>
                </a:moveTo>
                <a:lnTo>
                  <a:pt x="429286" y="0"/>
                </a:lnTo>
                <a:lnTo>
                  <a:pt x="429286" y="12700"/>
                </a:lnTo>
                <a:lnTo>
                  <a:pt x="507338" y="12700"/>
                </a:lnTo>
                <a:lnTo>
                  <a:pt x="507338" y="0"/>
                </a:lnTo>
                <a:close/>
              </a:path>
              <a:path w="1873250" h="12700">
                <a:moveTo>
                  <a:pt x="510846" y="0"/>
                </a:moveTo>
                <a:lnTo>
                  <a:pt x="507338" y="0"/>
                </a:lnTo>
                <a:lnTo>
                  <a:pt x="507338" y="12700"/>
                </a:lnTo>
                <a:lnTo>
                  <a:pt x="510846" y="12700"/>
                </a:lnTo>
                <a:lnTo>
                  <a:pt x="513688" y="9857"/>
                </a:lnTo>
                <a:lnTo>
                  <a:pt x="513688" y="2843"/>
                </a:lnTo>
                <a:lnTo>
                  <a:pt x="510846" y="0"/>
                </a:lnTo>
                <a:close/>
              </a:path>
              <a:path w="1873250" h="12700">
                <a:moveTo>
                  <a:pt x="585391" y="0"/>
                </a:moveTo>
                <a:lnTo>
                  <a:pt x="581883" y="0"/>
                </a:lnTo>
                <a:lnTo>
                  <a:pt x="579041" y="2843"/>
                </a:lnTo>
                <a:lnTo>
                  <a:pt x="579041" y="9857"/>
                </a:lnTo>
                <a:lnTo>
                  <a:pt x="581883" y="12700"/>
                </a:lnTo>
                <a:lnTo>
                  <a:pt x="585391" y="12700"/>
                </a:lnTo>
                <a:lnTo>
                  <a:pt x="585391" y="0"/>
                </a:lnTo>
                <a:close/>
              </a:path>
              <a:path w="1873250" h="12700">
                <a:moveTo>
                  <a:pt x="663442" y="0"/>
                </a:moveTo>
                <a:lnTo>
                  <a:pt x="585391" y="0"/>
                </a:lnTo>
                <a:lnTo>
                  <a:pt x="585391" y="12700"/>
                </a:lnTo>
                <a:lnTo>
                  <a:pt x="663442" y="12700"/>
                </a:lnTo>
                <a:lnTo>
                  <a:pt x="663442" y="0"/>
                </a:lnTo>
                <a:close/>
              </a:path>
              <a:path w="1873250" h="12700">
                <a:moveTo>
                  <a:pt x="666949" y="0"/>
                </a:moveTo>
                <a:lnTo>
                  <a:pt x="663442" y="0"/>
                </a:lnTo>
                <a:lnTo>
                  <a:pt x="663442" y="12700"/>
                </a:lnTo>
                <a:lnTo>
                  <a:pt x="666949" y="12700"/>
                </a:lnTo>
                <a:lnTo>
                  <a:pt x="669792" y="9857"/>
                </a:lnTo>
                <a:lnTo>
                  <a:pt x="669792" y="2843"/>
                </a:lnTo>
                <a:lnTo>
                  <a:pt x="666949" y="0"/>
                </a:lnTo>
                <a:close/>
              </a:path>
              <a:path w="1873250" h="12700">
                <a:moveTo>
                  <a:pt x="741494" y="0"/>
                </a:moveTo>
                <a:lnTo>
                  <a:pt x="737988" y="0"/>
                </a:lnTo>
                <a:lnTo>
                  <a:pt x="735144" y="2843"/>
                </a:lnTo>
                <a:lnTo>
                  <a:pt x="735144" y="9857"/>
                </a:lnTo>
                <a:lnTo>
                  <a:pt x="737988" y="12700"/>
                </a:lnTo>
                <a:lnTo>
                  <a:pt x="741494" y="12700"/>
                </a:lnTo>
                <a:lnTo>
                  <a:pt x="741494" y="0"/>
                </a:lnTo>
                <a:close/>
              </a:path>
              <a:path w="1873250" h="12700">
                <a:moveTo>
                  <a:pt x="819547" y="0"/>
                </a:moveTo>
                <a:lnTo>
                  <a:pt x="741494" y="0"/>
                </a:lnTo>
                <a:lnTo>
                  <a:pt x="741494" y="12700"/>
                </a:lnTo>
                <a:lnTo>
                  <a:pt x="819547" y="12700"/>
                </a:lnTo>
                <a:lnTo>
                  <a:pt x="819547" y="0"/>
                </a:lnTo>
                <a:close/>
              </a:path>
              <a:path w="1873250" h="12700">
                <a:moveTo>
                  <a:pt x="823053" y="0"/>
                </a:moveTo>
                <a:lnTo>
                  <a:pt x="819547" y="0"/>
                </a:lnTo>
                <a:lnTo>
                  <a:pt x="819547" y="12700"/>
                </a:lnTo>
                <a:lnTo>
                  <a:pt x="823053" y="12700"/>
                </a:lnTo>
                <a:lnTo>
                  <a:pt x="825897" y="9857"/>
                </a:lnTo>
                <a:lnTo>
                  <a:pt x="825897" y="2843"/>
                </a:lnTo>
                <a:lnTo>
                  <a:pt x="823053" y="0"/>
                </a:lnTo>
                <a:close/>
              </a:path>
              <a:path w="1873250" h="12700">
                <a:moveTo>
                  <a:pt x="897599" y="0"/>
                </a:moveTo>
                <a:lnTo>
                  <a:pt x="894091" y="0"/>
                </a:lnTo>
                <a:lnTo>
                  <a:pt x="891249" y="2843"/>
                </a:lnTo>
                <a:lnTo>
                  <a:pt x="891249" y="9857"/>
                </a:lnTo>
                <a:lnTo>
                  <a:pt x="894091" y="12700"/>
                </a:lnTo>
                <a:lnTo>
                  <a:pt x="897599" y="12700"/>
                </a:lnTo>
                <a:lnTo>
                  <a:pt x="897599" y="0"/>
                </a:lnTo>
                <a:close/>
              </a:path>
              <a:path w="1873250" h="12700">
                <a:moveTo>
                  <a:pt x="975650" y="0"/>
                </a:moveTo>
                <a:lnTo>
                  <a:pt x="897599" y="0"/>
                </a:lnTo>
                <a:lnTo>
                  <a:pt x="897599" y="12700"/>
                </a:lnTo>
                <a:lnTo>
                  <a:pt x="975650" y="12700"/>
                </a:lnTo>
                <a:lnTo>
                  <a:pt x="975650" y="0"/>
                </a:lnTo>
                <a:close/>
              </a:path>
              <a:path w="1873250" h="12700">
                <a:moveTo>
                  <a:pt x="979158" y="0"/>
                </a:moveTo>
                <a:lnTo>
                  <a:pt x="975650" y="0"/>
                </a:lnTo>
                <a:lnTo>
                  <a:pt x="975650" y="12700"/>
                </a:lnTo>
                <a:lnTo>
                  <a:pt x="979158" y="12700"/>
                </a:lnTo>
                <a:lnTo>
                  <a:pt x="982000" y="9857"/>
                </a:lnTo>
                <a:lnTo>
                  <a:pt x="982000" y="2843"/>
                </a:lnTo>
                <a:lnTo>
                  <a:pt x="979158" y="0"/>
                </a:lnTo>
                <a:close/>
              </a:path>
              <a:path w="1873250" h="12700">
                <a:moveTo>
                  <a:pt x="1053703" y="0"/>
                </a:moveTo>
                <a:lnTo>
                  <a:pt x="1050196" y="0"/>
                </a:lnTo>
                <a:lnTo>
                  <a:pt x="1047353" y="2843"/>
                </a:lnTo>
                <a:lnTo>
                  <a:pt x="1047353" y="9857"/>
                </a:lnTo>
                <a:lnTo>
                  <a:pt x="1050196" y="12700"/>
                </a:lnTo>
                <a:lnTo>
                  <a:pt x="1053703" y="12700"/>
                </a:lnTo>
                <a:lnTo>
                  <a:pt x="1053703" y="0"/>
                </a:lnTo>
                <a:close/>
              </a:path>
              <a:path w="1873250" h="12700">
                <a:moveTo>
                  <a:pt x="1131755" y="0"/>
                </a:moveTo>
                <a:lnTo>
                  <a:pt x="1053703" y="0"/>
                </a:lnTo>
                <a:lnTo>
                  <a:pt x="1053703" y="12700"/>
                </a:lnTo>
                <a:lnTo>
                  <a:pt x="1131755" y="12700"/>
                </a:lnTo>
                <a:lnTo>
                  <a:pt x="1131755" y="0"/>
                </a:lnTo>
                <a:close/>
              </a:path>
              <a:path w="1873250" h="12700">
                <a:moveTo>
                  <a:pt x="1135261" y="0"/>
                </a:moveTo>
                <a:lnTo>
                  <a:pt x="1131755" y="0"/>
                </a:lnTo>
                <a:lnTo>
                  <a:pt x="1131755" y="12700"/>
                </a:lnTo>
                <a:lnTo>
                  <a:pt x="1135261" y="12700"/>
                </a:lnTo>
                <a:lnTo>
                  <a:pt x="1138105" y="9857"/>
                </a:lnTo>
                <a:lnTo>
                  <a:pt x="1138105" y="2843"/>
                </a:lnTo>
                <a:lnTo>
                  <a:pt x="1135261" y="0"/>
                </a:lnTo>
                <a:close/>
              </a:path>
              <a:path w="1873250" h="12700">
                <a:moveTo>
                  <a:pt x="1209807" y="0"/>
                </a:moveTo>
                <a:lnTo>
                  <a:pt x="1206300" y="0"/>
                </a:lnTo>
                <a:lnTo>
                  <a:pt x="1203457" y="2843"/>
                </a:lnTo>
                <a:lnTo>
                  <a:pt x="1203457" y="9857"/>
                </a:lnTo>
                <a:lnTo>
                  <a:pt x="1206300" y="12700"/>
                </a:lnTo>
                <a:lnTo>
                  <a:pt x="1209807" y="12700"/>
                </a:lnTo>
                <a:lnTo>
                  <a:pt x="1209807" y="0"/>
                </a:lnTo>
                <a:close/>
              </a:path>
              <a:path w="1873250" h="12700">
                <a:moveTo>
                  <a:pt x="1287856" y="0"/>
                </a:moveTo>
                <a:lnTo>
                  <a:pt x="1209807" y="0"/>
                </a:lnTo>
                <a:lnTo>
                  <a:pt x="1209807" y="12700"/>
                </a:lnTo>
                <a:lnTo>
                  <a:pt x="1287856" y="12700"/>
                </a:lnTo>
                <a:lnTo>
                  <a:pt x="1287856" y="0"/>
                </a:lnTo>
                <a:close/>
              </a:path>
              <a:path w="1873250" h="12700">
                <a:moveTo>
                  <a:pt x="1291361" y="0"/>
                </a:moveTo>
                <a:lnTo>
                  <a:pt x="1287856" y="0"/>
                </a:lnTo>
                <a:lnTo>
                  <a:pt x="1287856" y="12700"/>
                </a:lnTo>
                <a:lnTo>
                  <a:pt x="1291361" y="12700"/>
                </a:lnTo>
                <a:lnTo>
                  <a:pt x="1294206" y="9857"/>
                </a:lnTo>
                <a:lnTo>
                  <a:pt x="1294206" y="2843"/>
                </a:lnTo>
                <a:lnTo>
                  <a:pt x="1291361" y="0"/>
                </a:lnTo>
                <a:close/>
              </a:path>
              <a:path w="1873250" h="12700">
                <a:moveTo>
                  <a:pt x="1365910" y="0"/>
                </a:moveTo>
                <a:lnTo>
                  <a:pt x="1362405" y="0"/>
                </a:lnTo>
                <a:lnTo>
                  <a:pt x="1359560" y="2843"/>
                </a:lnTo>
                <a:lnTo>
                  <a:pt x="1359560" y="9857"/>
                </a:lnTo>
                <a:lnTo>
                  <a:pt x="1362405" y="12700"/>
                </a:lnTo>
                <a:lnTo>
                  <a:pt x="1365910" y="12700"/>
                </a:lnTo>
                <a:lnTo>
                  <a:pt x="1365910" y="0"/>
                </a:lnTo>
                <a:close/>
              </a:path>
              <a:path w="1873250" h="12700">
                <a:moveTo>
                  <a:pt x="1443964" y="0"/>
                </a:moveTo>
                <a:lnTo>
                  <a:pt x="1365910" y="0"/>
                </a:lnTo>
                <a:lnTo>
                  <a:pt x="1365910" y="12700"/>
                </a:lnTo>
                <a:lnTo>
                  <a:pt x="1443964" y="12700"/>
                </a:lnTo>
                <a:lnTo>
                  <a:pt x="1443964" y="0"/>
                </a:lnTo>
                <a:close/>
              </a:path>
              <a:path w="1873250" h="12700">
                <a:moveTo>
                  <a:pt x="1447469" y="0"/>
                </a:moveTo>
                <a:lnTo>
                  <a:pt x="1443964" y="0"/>
                </a:lnTo>
                <a:lnTo>
                  <a:pt x="1443964" y="12700"/>
                </a:lnTo>
                <a:lnTo>
                  <a:pt x="1447469" y="12700"/>
                </a:lnTo>
                <a:lnTo>
                  <a:pt x="1450314" y="9857"/>
                </a:lnTo>
                <a:lnTo>
                  <a:pt x="1450314" y="2843"/>
                </a:lnTo>
                <a:lnTo>
                  <a:pt x="1447469" y="0"/>
                </a:lnTo>
                <a:close/>
              </a:path>
              <a:path w="1873250" h="12700">
                <a:moveTo>
                  <a:pt x="1522018" y="0"/>
                </a:moveTo>
                <a:lnTo>
                  <a:pt x="1518513" y="0"/>
                </a:lnTo>
                <a:lnTo>
                  <a:pt x="1515668" y="2843"/>
                </a:lnTo>
                <a:lnTo>
                  <a:pt x="1515668" y="9857"/>
                </a:lnTo>
                <a:lnTo>
                  <a:pt x="1518513" y="12700"/>
                </a:lnTo>
                <a:lnTo>
                  <a:pt x="1522018" y="12700"/>
                </a:lnTo>
                <a:lnTo>
                  <a:pt x="1522018" y="0"/>
                </a:lnTo>
                <a:close/>
              </a:path>
              <a:path w="1873250" h="12700">
                <a:moveTo>
                  <a:pt x="1600073" y="0"/>
                </a:moveTo>
                <a:lnTo>
                  <a:pt x="1522018" y="0"/>
                </a:lnTo>
                <a:lnTo>
                  <a:pt x="1522018" y="12700"/>
                </a:lnTo>
                <a:lnTo>
                  <a:pt x="1600073" y="12700"/>
                </a:lnTo>
                <a:lnTo>
                  <a:pt x="1600073" y="0"/>
                </a:lnTo>
                <a:close/>
              </a:path>
              <a:path w="1873250" h="12700">
                <a:moveTo>
                  <a:pt x="1603578" y="0"/>
                </a:moveTo>
                <a:lnTo>
                  <a:pt x="1600073" y="0"/>
                </a:lnTo>
                <a:lnTo>
                  <a:pt x="1600073" y="12700"/>
                </a:lnTo>
                <a:lnTo>
                  <a:pt x="1603578" y="12700"/>
                </a:lnTo>
                <a:lnTo>
                  <a:pt x="1606423" y="9857"/>
                </a:lnTo>
                <a:lnTo>
                  <a:pt x="1606423" y="2843"/>
                </a:lnTo>
                <a:lnTo>
                  <a:pt x="1603578" y="0"/>
                </a:lnTo>
                <a:close/>
              </a:path>
              <a:path w="1873250" h="12700">
                <a:moveTo>
                  <a:pt x="1678114" y="0"/>
                </a:moveTo>
                <a:lnTo>
                  <a:pt x="1674609" y="0"/>
                </a:lnTo>
                <a:lnTo>
                  <a:pt x="1671764" y="2843"/>
                </a:lnTo>
                <a:lnTo>
                  <a:pt x="1671764" y="9857"/>
                </a:lnTo>
                <a:lnTo>
                  <a:pt x="1674609" y="12700"/>
                </a:lnTo>
                <a:lnTo>
                  <a:pt x="1678114" y="12700"/>
                </a:lnTo>
                <a:lnTo>
                  <a:pt x="1678114" y="0"/>
                </a:lnTo>
                <a:close/>
              </a:path>
              <a:path w="1873250" h="12700">
                <a:moveTo>
                  <a:pt x="1756168" y="0"/>
                </a:moveTo>
                <a:lnTo>
                  <a:pt x="1678114" y="0"/>
                </a:lnTo>
                <a:lnTo>
                  <a:pt x="1678114" y="12700"/>
                </a:lnTo>
                <a:lnTo>
                  <a:pt x="1756168" y="12700"/>
                </a:lnTo>
                <a:lnTo>
                  <a:pt x="1756168" y="0"/>
                </a:lnTo>
                <a:close/>
              </a:path>
              <a:path w="1873250" h="12700">
                <a:moveTo>
                  <a:pt x="1759673" y="0"/>
                </a:moveTo>
                <a:lnTo>
                  <a:pt x="1756168" y="0"/>
                </a:lnTo>
                <a:lnTo>
                  <a:pt x="1756168" y="12700"/>
                </a:lnTo>
                <a:lnTo>
                  <a:pt x="1759673" y="12700"/>
                </a:lnTo>
                <a:lnTo>
                  <a:pt x="1762518" y="9857"/>
                </a:lnTo>
                <a:lnTo>
                  <a:pt x="1762518" y="2843"/>
                </a:lnTo>
                <a:lnTo>
                  <a:pt x="1759673" y="0"/>
                </a:lnTo>
                <a:close/>
              </a:path>
              <a:path w="1873250" h="12700">
                <a:moveTo>
                  <a:pt x="1834222" y="0"/>
                </a:moveTo>
                <a:lnTo>
                  <a:pt x="1830717" y="0"/>
                </a:lnTo>
                <a:lnTo>
                  <a:pt x="1827872" y="2843"/>
                </a:lnTo>
                <a:lnTo>
                  <a:pt x="1827872" y="9857"/>
                </a:lnTo>
                <a:lnTo>
                  <a:pt x="1830717" y="12700"/>
                </a:lnTo>
                <a:lnTo>
                  <a:pt x="1834222" y="12700"/>
                </a:lnTo>
                <a:lnTo>
                  <a:pt x="1834222" y="0"/>
                </a:lnTo>
                <a:close/>
              </a:path>
              <a:path w="1873250" h="12700">
                <a:moveTo>
                  <a:pt x="1873250" y="0"/>
                </a:moveTo>
                <a:lnTo>
                  <a:pt x="1834222" y="0"/>
                </a:lnTo>
                <a:lnTo>
                  <a:pt x="1834222" y="12700"/>
                </a:lnTo>
                <a:lnTo>
                  <a:pt x="1873250" y="12700"/>
                </a:lnTo>
                <a:lnTo>
                  <a:pt x="1873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 descr=""/>
          <p:cNvGrpSpPr/>
          <p:nvPr/>
        </p:nvGrpSpPr>
        <p:grpSpPr>
          <a:xfrm>
            <a:off x="11112500" y="5092700"/>
            <a:ext cx="292100" cy="292100"/>
            <a:chOff x="11112500" y="5092700"/>
            <a:chExt cx="292100" cy="292100"/>
          </a:xfrm>
        </p:grpSpPr>
        <p:sp>
          <p:nvSpPr>
            <p:cNvPr id="46" name="object 46" descr=""/>
            <p:cNvSpPr/>
            <p:nvPr/>
          </p:nvSpPr>
          <p:spPr>
            <a:xfrm>
              <a:off x="11112500" y="50927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6" y="7445"/>
                  </a:lnTo>
                  <a:lnTo>
                    <a:pt x="59794" y="28179"/>
                  </a:lnTo>
                  <a:lnTo>
                    <a:pt x="28179" y="59794"/>
                  </a:lnTo>
                  <a:lnTo>
                    <a:pt x="7445" y="99886"/>
                  </a:lnTo>
                  <a:lnTo>
                    <a:pt x="0" y="146050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4" y="263920"/>
                  </a:lnTo>
                  <a:lnTo>
                    <a:pt x="99886" y="284654"/>
                  </a:lnTo>
                  <a:lnTo>
                    <a:pt x="146050" y="292100"/>
                  </a:lnTo>
                  <a:lnTo>
                    <a:pt x="192213" y="284654"/>
                  </a:lnTo>
                  <a:lnTo>
                    <a:pt x="232305" y="263920"/>
                  </a:lnTo>
                  <a:lnTo>
                    <a:pt x="263920" y="232305"/>
                  </a:lnTo>
                  <a:lnTo>
                    <a:pt x="284654" y="192213"/>
                  </a:lnTo>
                  <a:lnTo>
                    <a:pt x="292100" y="146050"/>
                  </a:lnTo>
                  <a:lnTo>
                    <a:pt x="284654" y="99886"/>
                  </a:lnTo>
                  <a:lnTo>
                    <a:pt x="263920" y="59794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1112500" y="5092700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50" y="0"/>
                  </a:moveTo>
                  <a:lnTo>
                    <a:pt x="99888" y="7446"/>
                  </a:lnTo>
                  <a:lnTo>
                    <a:pt x="59796" y="28180"/>
                  </a:lnTo>
                  <a:lnTo>
                    <a:pt x="28180" y="59796"/>
                  </a:lnTo>
                  <a:lnTo>
                    <a:pt x="7446" y="99888"/>
                  </a:lnTo>
                  <a:lnTo>
                    <a:pt x="0" y="146050"/>
                  </a:lnTo>
                  <a:lnTo>
                    <a:pt x="7446" y="192211"/>
                  </a:lnTo>
                  <a:lnTo>
                    <a:pt x="28180" y="232303"/>
                  </a:lnTo>
                  <a:lnTo>
                    <a:pt x="59796" y="263919"/>
                  </a:lnTo>
                  <a:lnTo>
                    <a:pt x="99888" y="284653"/>
                  </a:lnTo>
                  <a:lnTo>
                    <a:pt x="146050" y="292100"/>
                  </a:lnTo>
                  <a:lnTo>
                    <a:pt x="146050" y="254000"/>
                  </a:lnTo>
                  <a:lnTo>
                    <a:pt x="104030" y="245516"/>
                  </a:lnTo>
                  <a:lnTo>
                    <a:pt x="69717" y="222382"/>
                  </a:lnTo>
                  <a:lnTo>
                    <a:pt x="46583" y="188069"/>
                  </a:lnTo>
                  <a:lnTo>
                    <a:pt x="38100" y="146050"/>
                  </a:lnTo>
                  <a:lnTo>
                    <a:pt x="46583" y="104031"/>
                  </a:lnTo>
                  <a:lnTo>
                    <a:pt x="69717" y="69717"/>
                  </a:lnTo>
                  <a:lnTo>
                    <a:pt x="104030" y="46583"/>
                  </a:lnTo>
                  <a:lnTo>
                    <a:pt x="146050" y="38100"/>
                  </a:lnTo>
                  <a:lnTo>
                    <a:pt x="146050" y="0"/>
                  </a:lnTo>
                  <a:close/>
                </a:path>
                <a:path w="292100" h="292100">
                  <a:moveTo>
                    <a:pt x="146050" y="0"/>
                  </a:moveTo>
                  <a:lnTo>
                    <a:pt x="146050" y="38100"/>
                  </a:lnTo>
                  <a:lnTo>
                    <a:pt x="188068" y="46583"/>
                  </a:lnTo>
                  <a:lnTo>
                    <a:pt x="222382" y="69717"/>
                  </a:lnTo>
                  <a:lnTo>
                    <a:pt x="245516" y="104031"/>
                  </a:lnTo>
                  <a:lnTo>
                    <a:pt x="254000" y="146050"/>
                  </a:lnTo>
                  <a:lnTo>
                    <a:pt x="245516" y="188069"/>
                  </a:lnTo>
                  <a:lnTo>
                    <a:pt x="222382" y="222382"/>
                  </a:lnTo>
                  <a:lnTo>
                    <a:pt x="188068" y="245516"/>
                  </a:lnTo>
                  <a:lnTo>
                    <a:pt x="146050" y="254000"/>
                  </a:lnTo>
                  <a:lnTo>
                    <a:pt x="146050" y="292100"/>
                  </a:lnTo>
                  <a:lnTo>
                    <a:pt x="192211" y="284653"/>
                  </a:lnTo>
                  <a:lnTo>
                    <a:pt x="232303" y="263919"/>
                  </a:lnTo>
                  <a:lnTo>
                    <a:pt x="263919" y="232303"/>
                  </a:lnTo>
                  <a:lnTo>
                    <a:pt x="284653" y="192211"/>
                  </a:lnTo>
                  <a:lnTo>
                    <a:pt x="292100" y="146050"/>
                  </a:lnTo>
                  <a:lnTo>
                    <a:pt x="284653" y="99888"/>
                  </a:lnTo>
                  <a:lnTo>
                    <a:pt x="263919" y="59796"/>
                  </a:lnTo>
                  <a:lnTo>
                    <a:pt x="232303" y="28180"/>
                  </a:lnTo>
                  <a:lnTo>
                    <a:pt x="192211" y="7446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/>
          <p:nvPr/>
        </p:nvSpPr>
        <p:spPr>
          <a:xfrm>
            <a:off x="10591800" y="102489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85239" y="363039"/>
                </a:moveTo>
                <a:lnTo>
                  <a:pt x="179659" y="371441"/>
                </a:lnTo>
                <a:lnTo>
                  <a:pt x="177799" y="381000"/>
                </a:lnTo>
                <a:lnTo>
                  <a:pt x="179659" y="390558"/>
                </a:lnTo>
                <a:lnTo>
                  <a:pt x="185239" y="398960"/>
                </a:lnTo>
                <a:lnTo>
                  <a:pt x="193641" y="404540"/>
                </a:lnTo>
                <a:lnTo>
                  <a:pt x="203200" y="406400"/>
                </a:lnTo>
                <a:lnTo>
                  <a:pt x="212758" y="404540"/>
                </a:lnTo>
                <a:lnTo>
                  <a:pt x="221160" y="398960"/>
                </a:lnTo>
                <a:lnTo>
                  <a:pt x="185239" y="363039"/>
                </a:lnTo>
                <a:close/>
              </a:path>
              <a:path w="406400" h="406400">
                <a:moveTo>
                  <a:pt x="345079" y="203200"/>
                </a:moveTo>
                <a:lnTo>
                  <a:pt x="185239" y="363039"/>
                </a:lnTo>
                <a:lnTo>
                  <a:pt x="221160" y="398960"/>
                </a:lnTo>
                <a:lnTo>
                  <a:pt x="391520" y="228600"/>
                </a:lnTo>
                <a:lnTo>
                  <a:pt x="381000" y="228600"/>
                </a:lnTo>
                <a:lnTo>
                  <a:pt x="381000" y="221160"/>
                </a:lnTo>
                <a:lnTo>
                  <a:pt x="363039" y="221160"/>
                </a:lnTo>
                <a:lnTo>
                  <a:pt x="345079" y="203200"/>
                </a:lnTo>
                <a:close/>
              </a:path>
              <a:path w="406400" h="406400">
                <a:moveTo>
                  <a:pt x="25400" y="177800"/>
                </a:moveTo>
                <a:lnTo>
                  <a:pt x="15513" y="179796"/>
                </a:lnTo>
                <a:lnTo>
                  <a:pt x="7439" y="185239"/>
                </a:lnTo>
                <a:lnTo>
                  <a:pt x="1996" y="193313"/>
                </a:lnTo>
                <a:lnTo>
                  <a:pt x="0" y="203200"/>
                </a:lnTo>
                <a:lnTo>
                  <a:pt x="1996" y="213086"/>
                </a:lnTo>
                <a:lnTo>
                  <a:pt x="7439" y="221160"/>
                </a:lnTo>
                <a:lnTo>
                  <a:pt x="15513" y="226604"/>
                </a:lnTo>
                <a:lnTo>
                  <a:pt x="25400" y="228600"/>
                </a:lnTo>
                <a:lnTo>
                  <a:pt x="25400" y="177800"/>
                </a:lnTo>
                <a:close/>
              </a:path>
              <a:path w="406400" h="406400">
                <a:moveTo>
                  <a:pt x="319679" y="177800"/>
                </a:moveTo>
                <a:lnTo>
                  <a:pt x="25400" y="177800"/>
                </a:lnTo>
                <a:lnTo>
                  <a:pt x="25400" y="228600"/>
                </a:lnTo>
                <a:lnTo>
                  <a:pt x="319679" y="228600"/>
                </a:lnTo>
                <a:lnTo>
                  <a:pt x="345078" y="203199"/>
                </a:lnTo>
                <a:lnTo>
                  <a:pt x="319679" y="177800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81000" y="228600"/>
                </a:lnTo>
                <a:lnTo>
                  <a:pt x="391520" y="228600"/>
                </a:lnTo>
                <a:lnTo>
                  <a:pt x="39896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63039" y="185239"/>
                </a:moveTo>
                <a:lnTo>
                  <a:pt x="345079" y="203200"/>
                </a:lnTo>
                <a:lnTo>
                  <a:pt x="363039" y="221160"/>
                </a:lnTo>
                <a:lnTo>
                  <a:pt x="380999" y="203199"/>
                </a:lnTo>
                <a:lnTo>
                  <a:pt x="363039" y="185239"/>
                </a:lnTo>
                <a:close/>
              </a:path>
              <a:path w="406400" h="406400">
                <a:moveTo>
                  <a:pt x="381000" y="203200"/>
                </a:moveTo>
                <a:lnTo>
                  <a:pt x="363039" y="221160"/>
                </a:lnTo>
                <a:lnTo>
                  <a:pt x="381000" y="221160"/>
                </a:lnTo>
                <a:lnTo>
                  <a:pt x="381000" y="203200"/>
                </a:lnTo>
                <a:close/>
              </a:path>
              <a:path w="406400" h="406400">
                <a:moveTo>
                  <a:pt x="398960" y="185239"/>
                </a:moveTo>
                <a:lnTo>
                  <a:pt x="381000" y="203200"/>
                </a:lnTo>
                <a:lnTo>
                  <a:pt x="398960" y="221160"/>
                </a:lnTo>
                <a:lnTo>
                  <a:pt x="404540" y="212757"/>
                </a:lnTo>
                <a:lnTo>
                  <a:pt x="406400" y="203199"/>
                </a:lnTo>
                <a:lnTo>
                  <a:pt x="404540" y="193642"/>
                </a:lnTo>
                <a:lnTo>
                  <a:pt x="398960" y="185239"/>
                </a:lnTo>
                <a:close/>
              </a:path>
              <a:path w="406400" h="406400">
                <a:moveTo>
                  <a:pt x="381000" y="185239"/>
                </a:moveTo>
                <a:lnTo>
                  <a:pt x="363039" y="185239"/>
                </a:lnTo>
                <a:lnTo>
                  <a:pt x="381000" y="203200"/>
                </a:lnTo>
                <a:lnTo>
                  <a:pt x="381000" y="185239"/>
                </a:lnTo>
                <a:close/>
              </a:path>
              <a:path w="406400" h="406400">
                <a:moveTo>
                  <a:pt x="391520" y="177800"/>
                </a:moveTo>
                <a:lnTo>
                  <a:pt x="381000" y="177800"/>
                </a:lnTo>
                <a:lnTo>
                  <a:pt x="381000" y="203200"/>
                </a:lnTo>
                <a:lnTo>
                  <a:pt x="398960" y="185239"/>
                </a:lnTo>
                <a:lnTo>
                  <a:pt x="391520" y="177800"/>
                </a:lnTo>
                <a:close/>
              </a:path>
              <a:path w="406400" h="406400">
                <a:moveTo>
                  <a:pt x="221160" y="7439"/>
                </a:moveTo>
                <a:lnTo>
                  <a:pt x="185239" y="43360"/>
                </a:lnTo>
                <a:lnTo>
                  <a:pt x="345079" y="203199"/>
                </a:lnTo>
                <a:lnTo>
                  <a:pt x="363039" y="185239"/>
                </a:lnTo>
                <a:lnTo>
                  <a:pt x="381000" y="185239"/>
                </a:lnTo>
                <a:lnTo>
                  <a:pt x="381000" y="177800"/>
                </a:lnTo>
                <a:lnTo>
                  <a:pt x="391520" y="177800"/>
                </a:lnTo>
                <a:lnTo>
                  <a:pt x="221160" y="7439"/>
                </a:lnTo>
                <a:close/>
              </a:path>
              <a:path w="406400" h="406400">
                <a:moveTo>
                  <a:pt x="203200" y="0"/>
                </a:moveTo>
                <a:lnTo>
                  <a:pt x="193641" y="1859"/>
                </a:lnTo>
                <a:lnTo>
                  <a:pt x="185239" y="7439"/>
                </a:lnTo>
                <a:lnTo>
                  <a:pt x="179659" y="15842"/>
                </a:lnTo>
                <a:lnTo>
                  <a:pt x="177799" y="25399"/>
                </a:lnTo>
                <a:lnTo>
                  <a:pt x="179659" y="34957"/>
                </a:lnTo>
                <a:lnTo>
                  <a:pt x="185239" y="43360"/>
                </a:lnTo>
                <a:lnTo>
                  <a:pt x="221160" y="7439"/>
                </a:lnTo>
                <a:lnTo>
                  <a:pt x="212758" y="1859"/>
                </a:lnTo>
                <a:lnTo>
                  <a:pt x="203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9313162" y="10235386"/>
            <a:ext cx="1156970" cy="414655"/>
          </a:xfrm>
          <a:custGeom>
            <a:avLst/>
            <a:gdLst/>
            <a:ahLst/>
            <a:cxnLst/>
            <a:rect l="l" t="t" r="r" b="b"/>
            <a:pathLst>
              <a:path w="1156970" h="414654">
                <a:moveTo>
                  <a:pt x="84734" y="0"/>
                </a:moveTo>
                <a:lnTo>
                  <a:pt x="0" y="0"/>
                </a:lnTo>
                <a:lnTo>
                  <a:pt x="0" y="407212"/>
                </a:lnTo>
                <a:lnTo>
                  <a:pt x="57302" y="407212"/>
                </a:lnTo>
                <a:lnTo>
                  <a:pt x="57302" y="59131"/>
                </a:lnTo>
                <a:lnTo>
                  <a:pt x="116382" y="59131"/>
                </a:lnTo>
                <a:lnTo>
                  <a:pt x="84734" y="0"/>
                </a:lnTo>
                <a:close/>
              </a:path>
              <a:path w="1156970" h="414654">
                <a:moveTo>
                  <a:pt x="116382" y="59131"/>
                </a:moveTo>
                <a:lnTo>
                  <a:pt x="57302" y="59131"/>
                </a:lnTo>
                <a:lnTo>
                  <a:pt x="243230" y="407212"/>
                </a:lnTo>
                <a:lnTo>
                  <a:pt x="327355" y="407212"/>
                </a:lnTo>
                <a:lnTo>
                  <a:pt x="327355" y="346252"/>
                </a:lnTo>
                <a:lnTo>
                  <a:pt x="270052" y="346252"/>
                </a:lnTo>
                <a:lnTo>
                  <a:pt x="116382" y="59131"/>
                </a:lnTo>
                <a:close/>
              </a:path>
              <a:path w="1156970" h="414654">
                <a:moveTo>
                  <a:pt x="327355" y="0"/>
                </a:moveTo>
                <a:lnTo>
                  <a:pt x="270052" y="0"/>
                </a:lnTo>
                <a:lnTo>
                  <a:pt x="270052" y="346252"/>
                </a:lnTo>
                <a:lnTo>
                  <a:pt x="327355" y="346252"/>
                </a:lnTo>
                <a:lnTo>
                  <a:pt x="327355" y="0"/>
                </a:lnTo>
                <a:close/>
              </a:path>
              <a:path w="1156970" h="414654">
                <a:moveTo>
                  <a:pt x="544038" y="99974"/>
                </a:moveTo>
                <a:lnTo>
                  <a:pt x="504567" y="104851"/>
                </a:lnTo>
                <a:lnTo>
                  <a:pt x="469057" y="119481"/>
                </a:lnTo>
                <a:lnTo>
                  <a:pt x="427224" y="157086"/>
                </a:lnTo>
                <a:lnTo>
                  <a:pt x="408097" y="191947"/>
                </a:lnTo>
                <a:lnTo>
                  <a:pt x="398344" y="233400"/>
                </a:lnTo>
                <a:lnTo>
                  <a:pt x="397125" y="256641"/>
                </a:lnTo>
                <a:lnTo>
                  <a:pt x="398191" y="278358"/>
                </a:lnTo>
                <a:lnTo>
                  <a:pt x="406726" y="318592"/>
                </a:lnTo>
                <a:lnTo>
                  <a:pt x="423985" y="353911"/>
                </a:lnTo>
                <a:lnTo>
                  <a:pt x="464790" y="393801"/>
                </a:lnTo>
                <a:lnTo>
                  <a:pt x="501366" y="409346"/>
                </a:lnTo>
                <a:lnTo>
                  <a:pt x="545257" y="414527"/>
                </a:lnTo>
                <a:lnTo>
                  <a:pt x="565831" y="413461"/>
                </a:lnTo>
                <a:lnTo>
                  <a:pt x="618409" y="397459"/>
                </a:lnTo>
                <a:lnTo>
                  <a:pt x="653664" y="369417"/>
                </a:lnTo>
                <a:lnTo>
                  <a:pt x="545257" y="369417"/>
                </a:lnTo>
                <a:lnTo>
                  <a:pt x="535923" y="368884"/>
                </a:lnTo>
                <a:lnTo>
                  <a:pt x="495308" y="355511"/>
                </a:lnTo>
                <a:lnTo>
                  <a:pt x="461704" y="317830"/>
                </a:lnTo>
                <a:lnTo>
                  <a:pt x="451989" y="270052"/>
                </a:lnTo>
                <a:lnTo>
                  <a:pt x="684856" y="270052"/>
                </a:lnTo>
                <a:lnTo>
                  <a:pt x="685389" y="254012"/>
                </a:lnTo>
                <a:lnTo>
                  <a:pt x="684551" y="238201"/>
                </a:lnTo>
                <a:lnTo>
                  <a:pt x="683276" y="229209"/>
                </a:lnTo>
                <a:lnTo>
                  <a:pt x="452598" y="229209"/>
                </a:lnTo>
                <a:lnTo>
                  <a:pt x="454465" y="214693"/>
                </a:lnTo>
                <a:lnTo>
                  <a:pt x="474963" y="171031"/>
                </a:lnTo>
                <a:lnTo>
                  <a:pt x="511577" y="148666"/>
                </a:lnTo>
                <a:lnTo>
                  <a:pt x="544038" y="143865"/>
                </a:lnTo>
                <a:lnTo>
                  <a:pt x="645063" y="143865"/>
                </a:lnTo>
                <a:lnTo>
                  <a:pt x="643098" y="141465"/>
                </a:lnTo>
                <a:lnTo>
                  <a:pt x="607437" y="114604"/>
                </a:lnTo>
                <a:lnTo>
                  <a:pt x="561488" y="100888"/>
                </a:lnTo>
                <a:lnTo>
                  <a:pt x="544038" y="99974"/>
                </a:lnTo>
                <a:close/>
              </a:path>
              <a:path w="1156970" h="414654">
                <a:moveTo>
                  <a:pt x="615971" y="339547"/>
                </a:moveTo>
                <a:lnTo>
                  <a:pt x="578862" y="364959"/>
                </a:lnTo>
                <a:lnTo>
                  <a:pt x="545257" y="369417"/>
                </a:lnTo>
                <a:lnTo>
                  <a:pt x="653664" y="369417"/>
                </a:lnTo>
                <a:lnTo>
                  <a:pt x="656243" y="366712"/>
                </a:lnTo>
                <a:lnTo>
                  <a:pt x="665349" y="354177"/>
                </a:lnTo>
                <a:lnTo>
                  <a:pt x="615971" y="339547"/>
                </a:lnTo>
                <a:close/>
              </a:path>
              <a:path w="1156970" h="414654">
                <a:moveTo>
                  <a:pt x="645063" y="143865"/>
                </a:moveTo>
                <a:lnTo>
                  <a:pt x="544038" y="143865"/>
                </a:lnTo>
                <a:lnTo>
                  <a:pt x="556954" y="144665"/>
                </a:lnTo>
                <a:lnTo>
                  <a:pt x="568879" y="147066"/>
                </a:lnTo>
                <a:lnTo>
                  <a:pt x="606979" y="170688"/>
                </a:lnTo>
                <a:lnTo>
                  <a:pt x="627858" y="208330"/>
                </a:lnTo>
                <a:lnTo>
                  <a:pt x="630601" y="229209"/>
                </a:lnTo>
                <a:lnTo>
                  <a:pt x="683276" y="229209"/>
                </a:lnTo>
                <a:lnTo>
                  <a:pt x="668244" y="178460"/>
                </a:lnTo>
                <a:lnTo>
                  <a:pt x="652547" y="153009"/>
                </a:lnTo>
                <a:lnTo>
                  <a:pt x="645063" y="143865"/>
                </a:lnTo>
                <a:close/>
              </a:path>
              <a:path w="1156970" h="414654">
                <a:moveTo>
                  <a:pt x="768409" y="104851"/>
                </a:moveTo>
                <a:lnTo>
                  <a:pt x="708059" y="104851"/>
                </a:lnTo>
                <a:lnTo>
                  <a:pt x="812910" y="251764"/>
                </a:lnTo>
                <a:lnTo>
                  <a:pt x="702572" y="407212"/>
                </a:lnTo>
                <a:lnTo>
                  <a:pt x="762923" y="407212"/>
                </a:lnTo>
                <a:lnTo>
                  <a:pt x="842780" y="294436"/>
                </a:lnTo>
                <a:lnTo>
                  <a:pt x="903549" y="294436"/>
                </a:lnTo>
                <a:lnTo>
                  <a:pt x="873260" y="251764"/>
                </a:lnTo>
                <a:lnTo>
                  <a:pt x="903280" y="209702"/>
                </a:lnTo>
                <a:lnTo>
                  <a:pt x="842780" y="209702"/>
                </a:lnTo>
                <a:lnTo>
                  <a:pt x="768409" y="104851"/>
                </a:lnTo>
                <a:close/>
              </a:path>
              <a:path w="1156970" h="414654">
                <a:moveTo>
                  <a:pt x="903549" y="294436"/>
                </a:moveTo>
                <a:lnTo>
                  <a:pt x="842780" y="294436"/>
                </a:lnTo>
                <a:lnTo>
                  <a:pt x="923248" y="407212"/>
                </a:lnTo>
                <a:lnTo>
                  <a:pt x="983598" y="407212"/>
                </a:lnTo>
                <a:lnTo>
                  <a:pt x="903549" y="294436"/>
                </a:lnTo>
                <a:close/>
              </a:path>
              <a:path w="1156970" h="414654">
                <a:moveTo>
                  <a:pt x="978112" y="104851"/>
                </a:moveTo>
                <a:lnTo>
                  <a:pt x="917761" y="104851"/>
                </a:lnTo>
                <a:lnTo>
                  <a:pt x="842780" y="209702"/>
                </a:lnTo>
                <a:lnTo>
                  <a:pt x="903280" y="209702"/>
                </a:lnTo>
                <a:lnTo>
                  <a:pt x="978112" y="104851"/>
                </a:lnTo>
                <a:close/>
              </a:path>
              <a:path w="1156970" h="414654">
                <a:moveTo>
                  <a:pt x="1098170" y="145694"/>
                </a:moveTo>
                <a:lnTo>
                  <a:pt x="1046958" y="145694"/>
                </a:lnTo>
                <a:lnTo>
                  <a:pt x="1047007" y="333718"/>
                </a:lnTo>
                <a:lnTo>
                  <a:pt x="1052450" y="379171"/>
                </a:lnTo>
                <a:lnTo>
                  <a:pt x="1082511" y="404126"/>
                </a:lnTo>
                <a:lnTo>
                  <a:pt x="1118287" y="407212"/>
                </a:lnTo>
                <a:lnTo>
                  <a:pt x="1156691" y="407212"/>
                </a:lnTo>
                <a:lnTo>
                  <a:pt x="1156691" y="362102"/>
                </a:lnTo>
                <a:lnTo>
                  <a:pt x="1129259" y="362102"/>
                </a:lnTo>
                <a:lnTo>
                  <a:pt x="1119353" y="361607"/>
                </a:lnTo>
                <a:lnTo>
                  <a:pt x="1098170" y="323088"/>
                </a:lnTo>
                <a:lnTo>
                  <a:pt x="1098170" y="145694"/>
                </a:lnTo>
                <a:close/>
              </a:path>
              <a:path w="1156970" h="414654">
                <a:moveTo>
                  <a:pt x="1156691" y="104851"/>
                </a:moveTo>
                <a:lnTo>
                  <a:pt x="995752" y="104851"/>
                </a:lnTo>
                <a:lnTo>
                  <a:pt x="995752" y="145694"/>
                </a:lnTo>
                <a:lnTo>
                  <a:pt x="1156691" y="145694"/>
                </a:lnTo>
                <a:lnTo>
                  <a:pt x="1156691" y="104851"/>
                </a:lnTo>
                <a:close/>
              </a:path>
              <a:path w="1156970" h="414654">
                <a:moveTo>
                  <a:pt x="1098170" y="28651"/>
                </a:moveTo>
                <a:lnTo>
                  <a:pt x="1046958" y="28651"/>
                </a:lnTo>
                <a:lnTo>
                  <a:pt x="1046958" y="104851"/>
                </a:lnTo>
                <a:lnTo>
                  <a:pt x="1098170" y="104851"/>
                </a:lnTo>
                <a:lnTo>
                  <a:pt x="1098170" y="286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2024-12-28T17:01:13Z</dcterms:created>
  <dcterms:modified xsi:type="dcterms:W3CDTF">2024-12-28T17:01:13Z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2024-12-28T00:00:00Z</vt:filetime>
  </property>
  <property fmtid="{D5CDD505-2E9C-101B-9397-08002B2CF9AE}" pid="3" name="Producer">
    <vt:lpwstr>3-Heights(TM) PDF Security Shell 4.8.25.2 (http://www.pdf-tools.com)</vt:lpwstr>
  </property>
</Properties>
</file>